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4572000" cy="4572000"/>
  <p:notesSz cx="6858000" cy="9144000"/>
  <p:defaultTextStyle>
    <a:defPPr>
      <a:defRPr lang="en-US"/>
    </a:defPPr>
    <a:lvl1pPr marL="0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61244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22488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83732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44976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306220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67464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28709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89953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032" y="-84"/>
      </p:cViewPr>
      <p:guideLst>
        <p:guide orient="horz" pos="1440"/>
        <p:guide pos="14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420284"/>
            <a:ext cx="3886200" cy="980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32004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61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44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89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83092"/>
            <a:ext cx="1028700" cy="39010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83092"/>
            <a:ext cx="3009900" cy="39010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937934"/>
            <a:ext cx="3886200" cy="908050"/>
          </a:xfrm>
        </p:spPr>
        <p:txBody>
          <a:bodyPr anchor="t"/>
          <a:lstStyle>
            <a:lvl1pPr algn="l">
              <a:defRPr sz="2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937809"/>
            <a:ext cx="3886200" cy="1000125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6124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2248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8373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4497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30622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6746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82870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8995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2019300" cy="301730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1066800"/>
            <a:ext cx="2019300" cy="301730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t>4/28/2011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23409"/>
            <a:ext cx="2020094" cy="42650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1244" indent="0">
              <a:buNone/>
              <a:defRPr sz="1100" b="1"/>
            </a:lvl2pPr>
            <a:lvl3pPr marL="522488" indent="0">
              <a:buNone/>
              <a:defRPr sz="1000" b="1"/>
            </a:lvl3pPr>
            <a:lvl4pPr marL="783732" indent="0">
              <a:buNone/>
              <a:defRPr sz="900" b="1"/>
            </a:lvl4pPr>
            <a:lvl5pPr marL="1044976" indent="0">
              <a:buNone/>
              <a:defRPr sz="900" b="1"/>
            </a:lvl5pPr>
            <a:lvl6pPr marL="1306220" indent="0">
              <a:buNone/>
              <a:defRPr sz="900" b="1"/>
            </a:lvl6pPr>
            <a:lvl7pPr marL="1567464" indent="0">
              <a:buNone/>
              <a:defRPr sz="900" b="1"/>
            </a:lvl7pPr>
            <a:lvl8pPr marL="1828709" indent="0">
              <a:buNone/>
              <a:defRPr sz="900" b="1"/>
            </a:lvl8pPr>
            <a:lvl9pPr marL="2089953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449917"/>
            <a:ext cx="2020094" cy="2634192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1023409"/>
            <a:ext cx="2020888" cy="42650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1244" indent="0">
              <a:buNone/>
              <a:defRPr sz="1100" b="1"/>
            </a:lvl2pPr>
            <a:lvl3pPr marL="522488" indent="0">
              <a:buNone/>
              <a:defRPr sz="1000" b="1"/>
            </a:lvl3pPr>
            <a:lvl4pPr marL="783732" indent="0">
              <a:buNone/>
              <a:defRPr sz="900" b="1"/>
            </a:lvl4pPr>
            <a:lvl5pPr marL="1044976" indent="0">
              <a:buNone/>
              <a:defRPr sz="900" b="1"/>
            </a:lvl5pPr>
            <a:lvl6pPr marL="1306220" indent="0">
              <a:buNone/>
              <a:defRPr sz="900" b="1"/>
            </a:lvl6pPr>
            <a:lvl7pPr marL="1567464" indent="0">
              <a:buNone/>
              <a:defRPr sz="900" b="1"/>
            </a:lvl7pPr>
            <a:lvl8pPr marL="1828709" indent="0">
              <a:buNone/>
              <a:defRPr sz="900" b="1"/>
            </a:lvl8pPr>
            <a:lvl9pPr marL="2089953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449917"/>
            <a:ext cx="2020888" cy="2634192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t>4/28/2011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t>4/28/2011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t>4/28/2011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82033"/>
            <a:ext cx="1504157" cy="774700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5" y="182034"/>
            <a:ext cx="2555875" cy="390207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956734"/>
            <a:ext cx="1504157" cy="3127375"/>
          </a:xfrm>
        </p:spPr>
        <p:txBody>
          <a:bodyPr/>
          <a:lstStyle>
            <a:lvl1pPr marL="0" indent="0">
              <a:buNone/>
              <a:defRPr sz="800"/>
            </a:lvl1pPr>
            <a:lvl2pPr marL="261244" indent="0">
              <a:buNone/>
              <a:defRPr sz="700"/>
            </a:lvl2pPr>
            <a:lvl3pPr marL="522488" indent="0">
              <a:buNone/>
              <a:defRPr sz="600"/>
            </a:lvl3pPr>
            <a:lvl4pPr marL="783732" indent="0">
              <a:buNone/>
              <a:defRPr sz="500"/>
            </a:lvl4pPr>
            <a:lvl5pPr marL="1044976" indent="0">
              <a:buNone/>
              <a:defRPr sz="500"/>
            </a:lvl5pPr>
            <a:lvl6pPr marL="1306220" indent="0">
              <a:buNone/>
              <a:defRPr sz="500"/>
            </a:lvl6pPr>
            <a:lvl7pPr marL="1567464" indent="0">
              <a:buNone/>
              <a:defRPr sz="500"/>
            </a:lvl7pPr>
            <a:lvl8pPr marL="1828709" indent="0">
              <a:buNone/>
              <a:defRPr sz="500"/>
            </a:lvl8pPr>
            <a:lvl9pPr marL="2089953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t>4/28/2011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3200400"/>
            <a:ext cx="2743200" cy="377825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408517"/>
            <a:ext cx="2743200" cy="2743200"/>
          </a:xfrm>
        </p:spPr>
        <p:txBody>
          <a:bodyPr/>
          <a:lstStyle>
            <a:lvl1pPr marL="0" indent="0">
              <a:buNone/>
              <a:defRPr sz="1800"/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3578225"/>
            <a:ext cx="2743200" cy="536575"/>
          </a:xfrm>
        </p:spPr>
        <p:txBody>
          <a:bodyPr/>
          <a:lstStyle>
            <a:lvl1pPr marL="0" indent="0">
              <a:buNone/>
              <a:defRPr sz="800"/>
            </a:lvl1pPr>
            <a:lvl2pPr marL="261244" indent="0">
              <a:buNone/>
              <a:defRPr sz="700"/>
            </a:lvl2pPr>
            <a:lvl3pPr marL="522488" indent="0">
              <a:buNone/>
              <a:defRPr sz="600"/>
            </a:lvl3pPr>
            <a:lvl4pPr marL="783732" indent="0">
              <a:buNone/>
              <a:defRPr sz="500"/>
            </a:lvl4pPr>
            <a:lvl5pPr marL="1044976" indent="0">
              <a:buNone/>
              <a:defRPr sz="500"/>
            </a:lvl5pPr>
            <a:lvl6pPr marL="1306220" indent="0">
              <a:buNone/>
              <a:defRPr sz="500"/>
            </a:lvl6pPr>
            <a:lvl7pPr marL="1567464" indent="0">
              <a:buNone/>
              <a:defRPr sz="500"/>
            </a:lvl7pPr>
            <a:lvl8pPr marL="1828709" indent="0">
              <a:buNone/>
              <a:defRPr sz="500"/>
            </a:lvl8pPr>
            <a:lvl9pPr marL="2089953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t>4/28/2011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</p:spPr>
        <p:txBody>
          <a:bodyPr vert="horz" lIns="52249" tIns="26124" rIns="52249" bIns="2612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4114800" cy="3017309"/>
          </a:xfrm>
          <a:prstGeom prst="rect">
            <a:avLst/>
          </a:prstGeom>
        </p:spPr>
        <p:txBody>
          <a:bodyPr vert="horz" lIns="52249" tIns="26124" rIns="52249" bIns="261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4237567"/>
            <a:ext cx="1066800" cy="243417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CB084-E9E8-474D-B319-0D71D25F161F}" type="datetimeFigureOut">
              <a:rPr lang="en-US" smtClean="0"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4237567"/>
            <a:ext cx="1447800" cy="243417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4237567"/>
            <a:ext cx="1066800" cy="243417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2C6A5-19BA-4CE5-9F69-D09EA8E6C4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2488" rtl="0" eaLnBrk="1" latinLnBrk="0" hangingPunct="1"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5933" indent="-195933" algn="l" defTabSz="52248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22" indent="-163278" algn="l" defTabSz="522488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53110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54" indent="-130622" algn="l" defTabSz="522488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75598" indent="-130622" algn="l" defTabSz="522488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36842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98087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59331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220575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6124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22488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83732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44976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0622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6746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709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89953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2166" y="228600"/>
            <a:ext cx="4623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DellaRobbia BT" pitchFamily="18" charset="0"/>
              </a:rPr>
              <a:t>The Wanderer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DellaRobbia BT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52600" y="3962400"/>
            <a:ext cx="259757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DellaRobbia BT" pitchFamily="18" charset="0"/>
              </a:rPr>
              <a:t>By Sharon Creech</a:t>
            </a:r>
            <a:endParaRPr lang="en-US" sz="2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DellaRobbia BT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325779"/>
            <a:ext cx="1447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DellaRobbia BT" pitchFamily="18" charset="0"/>
              </a:rPr>
              <a:t>Mrs. </a:t>
            </a:r>
            <a:r>
              <a:rPr lang="en-US" dirty="0" err="1" smtClean="0">
                <a:latin typeface="DellaRobbia BT" pitchFamily="18" charset="0"/>
              </a:rPr>
              <a:t>Lavallee</a:t>
            </a:r>
            <a:r>
              <a:rPr lang="en-US" dirty="0" smtClean="0">
                <a:latin typeface="DellaRobbia BT" pitchFamily="18" charset="0"/>
              </a:rPr>
              <a:t> 304</a:t>
            </a:r>
            <a:endParaRPr lang="en-US" dirty="0">
              <a:latin typeface="DellaRobbia BT" pitchFamily="18" charset="0"/>
            </a:endParaRPr>
          </a:p>
        </p:txBody>
      </p:sp>
      <p:pic>
        <p:nvPicPr>
          <p:cNvPr id="1031" name="Picture 7" descr="C:\Documents and Settings\Lavallees\Local Settings\Temporary Internet Files\Content.IE5\AE6BDUCN\MP90040094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840829">
            <a:off x="563145" y="1442528"/>
            <a:ext cx="1876171" cy="1250292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2667000" y="2362200"/>
            <a:ext cx="152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DellaRobbia BT" pitchFamily="18" charset="0"/>
              </a:rPr>
              <a:t>The sea, the sea, the sea. It rolled and rolled and called to me. </a:t>
            </a:r>
            <a:r>
              <a:rPr lang="en-US" sz="1200" i="1" dirty="0" smtClean="0">
                <a:latin typeface="DellaRobbia BT" pitchFamily="18" charset="0"/>
              </a:rPr>
              <a:t>Come in</a:t>
            </a:r>
            <a:r>
              <a:rPr lang="en-US" sz="1200" dirty="0" smtClean="0">
                <a:latin typeface="DellaRobbia BT" pitchFamily="18" charset="0"/>
              </a:rPr>
              <a:t>, it said, </a:t>
            </a:r>
            <a:r>
              <a:rPr lang="en-US" sz="1200" i="1" dirty="0" smtClean="0">
                <a:latin typeface="DellaRobbia BT" pitchFamily="18" charset="0"/>
              </a:rPr>
              <a:t>come in</a:t>
            </a:r>
            <a:r>
              <a:rPr lang="en-US" sz="1200" dirty="0" smtClean="0">
                <a:latin typeface="DellaRobbia BT" pitchFamily="18" charset="0"/>
              </a:rPr>
              <a:t>.</a:t>
            </a:r>
          </a:p>
          <a:p>
            <a:pPr algn="ctr"/>
            <a:r>
              <a:rPr lang="en-US" sz="1200" dirty="0" smtClean="0">
                <a:latin typeface="DellaRobbia BT" pitchFamily="18" charset="0"/>
              </a:rPr>
              <a:t>~Sophie</a:t>
            </a:r>
            <a:endParaRPr lang="en-US" sz="1200" dirty="0">
              <a:latin typeface="DellaRobbia BT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Lavallees\Local Settings\Temporary Internet Files\Content.IE5\QKY9HX3D\MC9003351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834243">
            <a:off x="74504" y="117347"/>
            <a:ext cx="1152242" cy="803381"/>
          </a:xfrm>
          <a:prstGeom prst="rect">
            <a:avLst/>
          </a:prstGeom>
          <a:noFill/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990600"/>
          <a:ext cx="4114800" cy="3352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7400"/>
                <a:gridCol w="2057400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DellaRobbia BT" pitchFamily="18" charset="0"/>
                        </a:rPr>
                        <a:t>Song</a:t>
                      </a:r>
                      <a:endParaRPr lang="en-US" sz="1200" b="1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DellaRobbia BT" pitchFamily="18" charset="0"/>
                        </a:rPr>
                        <a:t>Artist</a:t>
                      </a:r>
                      <a:endParaRPr lang="en-US" sz="1200" b="1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ellaRobbia BT" pitchFamily="18" charset="0"/>
                        </a:rPr>
                        <a:t>My Heart Will Go On</a:t>
                      </a:r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ellaRobbia BT" pitchFamily="18" charset="0"/>
                        </a:rPr>
                        <a:t>Celine Dion</a:t>
                      </a:r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600200" y="228600"/>
            <a:ext cx="24872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DellaRobbia BT" pitchFamily="18" charset="0"/>
              </a:rPr>
              <a:t>The Wanderer</a:t>
            </a:r>
            <a:endParaRPr lang="en-U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DellaRobbia BT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49</Words>
  <Application>Microsoft Office PowerPoint</Application>
  <PresentationFormat>Custom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Lavallees</dc:creator>
  <cp:lastModifiedBy>Lavallees</cp:lastModifiedBy>
  <cp:revision>5</cp:revision>
  <dcterms:created xsi:type="dcterms:W3CDTF">2011-04-28T18:23:38Z</dcterms:created>
  <dcterms:modified xsi:type="dcterms:W3CDTF">2011-04-28T19:03:47Z</dcterms:modified>
</cp:coreProperties>
</file>