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4572000" cy="45720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32" y="-84"/>
      </p:cViewPr>
      <p:guideLst>
        <p:guide orient="horz" pos="1440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4"/>
            <a:ext cx="38862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CB084-E9E8-474D-B319-0D71D25F161F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066800"/>
          <a:ext cx="4114800" cy="335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7400"/>
                <a:gridCol w="20574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Song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Artist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Lavallees</dc:creator>
  <cp:lastModifiedBy>Lavallees</cp:lastModifiedBy>
  <cp:revision>3</cp:revision>
  <dcterms:created xsi:type="dcterms:W3CDTF">2011-04-28T18:23:38Z</dcterms:created>
  <dcterms:modified xsi:type="dcterms:W3CDTF">2011-04-28T19:03:28Z</dcterms:modified>
</cp:coreProperties>
</file>