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4572000" cy="4572000"/>
  <p:notesSz cx="6858000" cy="9144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032" y="-84"/>
      </p:cViewPr>
      <p:guideLst>
        <p:guide orient="horz" pos="1440"/>
        <p:guide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4"/>
            <a:ext cx="38862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2"/>
            <a:ext cx="10287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2"/>
            <a:ext cx="30099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09"/>
            <a:ext cx="3886200" cy="100012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0"/>
            <a:ext cx="2019300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23409"/>
            <a:ext cx="2020094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449917"/>
            <a:ext cx="2020094" cy="2634192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2033"/>
            <a:ext cx="1504157" cy="77470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82034"/>
            <a:ext cx="2555875" cy="39020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56734"/>
            <a:ext cx="1504157" cy="312737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0"/>
            <a:ext cx="2743200" cy="37782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5"/>
            <a:ext cx="27432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52249" tIns="26124" rIns="52249" bIns="261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114800" cy="3017309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7"/>
            <a:ext cx="1066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CB084-E9E8-474D-B319-0D71D25F161F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7"/>
            <a:ext cx="1447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7"/>
            <a:ext cx="1066800" cy="243417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2C6A5-19BA-4CE5-9F69-D09EA8E6C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88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22" indent="-163278" algn="l" defTabSz="52248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914403"/>
          <a:ext cx="4114800" cy="2895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7400"/>
                <a:gridCol w="2057400"/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DellaRobbia BT" pitchFamily="18" charset="0"/>
                        </a:rPr>
                        <a:t>Character</a:t>
                      </a:r>
                      <a:endParaRPr lang="en-US" sz="1200" b="1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DellaRobbia BT" pitchFamily="18" charset="0"/>
                        </a:rPr>
                        <a:t>Song</a:t>
                      </a:r>
                      <a:endParaRPr lang="en-US" sz="1200" b="1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DellaRobbia BT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Lavallees</dc:creator>
  <cp:lastModifiedBy>cirincionem</cp:lastModifiedBy>
  <cp:revision>4</cp:revision>
  <dcterms:created xsi:type="dcterms:W3CDTF">2011-04-28T18:23:38Z</dcterms:created>
  <dcterms:modified xsi:type="dcterms:W3CDTF">2013-03-05T19:47:30Z</dcterms:modified>
</cp:coreProperties>
</file>