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934200" cy="9220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52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94" y="-96"/>
      </p:cViewPr>
      <p:guideLst>
        <p:guide orient="horz" pos="2904"/>
        <p:guide pos="2184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04820" cy="461010"/>
          </a:xfrm>
          <a:prstGeom prst="rect">
            <a:avLst/>
          </a:prstGeom>
        </p:spPr>
        <p:txBody>
          <a:bodyPr vert="horz" lIns="92309" tIns="46154" rIns="92309" bIns="46154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27775" y="0"/>
            <a:ext cx="3004820" cy="461010"/>
          </a:xfrm>
          <a:prstGeom prst="rect">
            <a:avLst/>
          </a:prstGeom>
        </p:spPr>
        <p:txBody>
          <a:bodyPr vert="horz" lIns="92309" tIns="46154" rIns="92309" bIns="46154" rtlCol="0"/>
          <a:lstStyle>
            <a:lvl1pPr algn="r">
              <a:defRPr sz="1200"/>
            </a:lvl1pPr>
          </a:lstStyle>
          <a:p>
            <a:fld id="{95D81652-288A-46A6-9B60-2CDEA520640E}" type="datetimeFigureOut">
              <a:rPr lang="en-US" smtClean="0"/>
              <a:t>10/13/2011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757590"/>
            <a:ext cx="3004820" cy="461010"/>
          </a:xfrm>
          <a:prstGeom prst="rect">
            <a:avLst/>
          </a:prstGeom>
        </p:spPr>
        <p:txBody>
          <a:bodyPr vert="horz" lIns="92309" tIns="46154" rIns="92309" bIns="46154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27775" y="8757590"/>
            <a:ext cx="3004820" cy="461010"/>
          </a:xfrm>
          <a:prstGeom prst="rect">
            <a:avLst/>
          </a:prstGeom>
        </p:spPr>
        <p:txBody>
          <a:bodyPr vert="horz" lIns="92309" tIns="46154" rIns="92309" bIns="46154" rtlCol="0" anchor="b"/>
          <a:lstStyle>
            <a:lvl1pPr algn="r">
              <a:defRPr sz="1200"/>
            </a:lvl1pPr>
          </a:lstStyle>
          <a:p>
            <a:fld id="{FA7D3B2A-9058-4290-8E34-D5DA3F66384B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04820" cy="461010"/>
          </a:xfrm>
          <a:prstGeom prst="rect">
            <a:avLst/>
          </a:prstGeom>
        </p:spPr>
        <p:txBody>
          <a:bodyPr vert="horz" lIns="92309" tIns="46154" rIns="92309" bIns="46154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27775" y="0"/>
            <a:ext cx="3004820" cy="461010"/>
          </a:xfrm>
          <a:prstGeom prst="rect">
            <a:avLst/>
          </a:prstGeom>
        </p:spPr>
        <p:txBody>
          <a:bodyPr vert="horz" lIns="92309" tIns="46154" rIns="92309" bIns="46154" rtlCol="0"/>
          <a:lstStyle>
            <a:lvl1pPr algn="r">
              <a:defRPr sz="1200"/>
            </a:lvl1pPr>
          </a:lstStyle>
          <a:p>
            <a:fld id="{79D4ECF0-73BB-4B4A-A35B-D7DC206EAAE2}" type="datetimeFigureOut">
              <a:rPr lang="en-US" smtClean="0"/>
              <a:t>10/13/2011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62050" y="692150"/>
            <a:ext cx="4610100" cy="3457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309" tIns="46154" rIns="92309" bIns="46154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3420" y="4379595"/>
            <a:ext cx="5547360" cy="4149090"/>
          </a:xfrm>
          <a:prstGeom prst="rect">
            <a:avLst/>
          </a:prstGeom>
        </p:spPr>
        <p:txBody>
          <a:bodyPr vert="horz" lIns="92309" tIns="46154" rIns="92309" bIns="46154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757590"/>
            <a:ext cx="3004820" cy="461010"/>
          </a:xfrm>
          <a:prstGeom prst="rect">
            <a:avLst/>
          </a:prstGeom>
        </p:spPr>
        <p:txBody>
          <a:bodyPr vert="horz" lIns="92309" tIns="46154" rIns="92309" bIns="46154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27775" y="8757590"/>
            <a:ext cx="3004820" cy="461010"/>
          </a:xfrm>
          <a:prstGeom prst="rect">
            <a:avLst/>
          </a:prstGeom>
        </p:spPr>
        <p:txBody>
          <a:bodyPr vert="horz" lIns="92309" tIns="46154" rIns="92309" bIns="46154" rtlCol="0" anchor="b"/>
          <a:lstStyle>
            <a:lvl1pPr algn="r">
              <a:defRPr sz="1200"/>
            </a:lvl1pPr>
          </a:lstStyle>
          <a:p>
            <a:fld id="{DD76AC95-808E-4572-B1F6-D488BF57E5FA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76AC95-808E-4572-B1F6-D488BF57E5FA}" type="slidenum">
              <a:rPr lang="en-US" smtClean="0"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76AC95-808E-4572-B1F6-D488BF57E5FA}" type="slidenum">
              <a:rPr lang="en-US" smtClean="0"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76AC95-808E-4572-B1F6-D488BF57E5FA}" type="slidenum">
              <a:rPr lang="en-US" smtClean="0"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DBB75-88FD-44CC-B8EB-8174852FC216}" type="datetimeFigureOut">
              <a:rPr lang="en-US" smtClean="0"/>
              <a:t>10/13/2011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03313D-584B-49AB-9ACA-6CF7320788F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DBB75-88FD-44CC-B8EB-8174852FC216}" type="datetimeFigureOut">
              <a:rPr lang="en-US" smtClean="0"/>
              <a:t>10/13/2011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03313D-584B-49AB-9ACA-6CF7320788F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DBB75-88FD-44CC-B8EB-8174852FC216}" type="datetimeFigureOut">
              <a:rPr lang="en-US" smtClean="0"/>
              <a:t>10/13/2011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03313D-584B-49AB-9ACA-6CF7320788F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DBB75-88FD-44CC-B8EB-8174852FC216}" type="datetimeFigureOut">
              <a:rPr lang="en-US" smtClean="0"/>
              <a:t>10/13/2011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03313D-584B-49AB-9ACA-6CF7320788F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DBB75-88FD-44CC-B8EB-8174852FC216}" type="datetimeFigureOut">
              <a:rPr lang="en-US" smtClean="0"/>
              <a:t>10/13/2011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03313D-584B-49AB-9ACA-6CF7320788F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DBB75-88FD-44CC-B8EB-8174852FC216}" type="datetimeFigureOut">
              <a:rPr lang="en-US" smtClean="0"/>
              <a:t>10/13/2011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03313D-584B-49AB-9ACA-6CF7320788F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DBB75-88FD-44CC-B8EB-8174852FC216}" type="datetimeFigureOut">
              <a:rPr lang="en-US" smtClean="0"/>
              <a:t>10/13/2011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03313D-584B-49AB-9ACA-6CF7320788F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DBB75-88FD-44CC-B8EB-8174852FC216}" type="datetimeFigureOut">
              <a:rPr lang="en-US" smtClean="0"/>
              <a:t>10/13/2011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03313D-584B-49AB-9ACA-6CF7320788F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DBB75-88FD-44CC-B8EB-8174852FC216}" type="datetimeFigureOut">
              <a:rPr lang="en-US" smtClean="0"/>
              <a:t>10/13/2011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03313D-584B-49AB-9ACA-6CF7320788F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DBB75-88FD-44CC-B8EB-8174852FC216}" type="datetimeFigureOut">
              <a:rPr lang="en-US" smtClean="0"/>
              <a:t>10/13/2011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03313D-584B-49AB-9ACA-6CF7320788F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DBB75-88FD-44CC-B8EB-8174852FC216}" type="datetimeFigureOut">
              <a:rPr lang="en-US" smtClean="0"/>
              <a:t>10/13/2011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03313D-584B-49AB-9ACA-6CF7320788F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8DBB75-88FD-44CC-B8EB-8174852FC216}" type="datetimeFigureOut">
              <a:rPr lang="en-US" smtClean="0"/>
              <a:t>10/13/2011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03313D-584B-49AB-9ACA-6CF7320788F1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392362"/>
          </a:xfrm>
        </p:spPr>
        <p:txBody>
          <a:bodyPr>
            <a:normAutofit/>
          </a:bodyPr>
          <a:lstStyle/>
          <a:p>
            <a:r>
              <a:rPr lang="en-US" i="1" dirty="0" smtClean="0"/>
              <a:t>The Upstairs Room </a:t>
            </a:r>
            <a:r>
              <a:rPr lang="en-US" dirty="0" smtClean="0"/>
              <a:t>Timeline</a:t>
            </a:r>
            <a:br>
              <a:rPr lang="en-US" dirty="0" smtClean="0"/>
            </a:br>
            <a:r>
              <a:rPr lang="en-US" dirty="0" smtClean="0"/>
              <a:t>By:  </a:t>
            </a:r>
            <a:br>
              <a:rPr lang="en-US" dirty="0" smtClean="0"/>
            </a:b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1938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1939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1940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1941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1942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1943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1944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1945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15</Words>
  <Application>Microsoft Office PowerPoint</Application>
  <PresentationFormat>On-screen Show (4:3)</PresentationFormat>
  <Paragraphs>12</Paragraphs>
  <Slides>9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The Upstairs Room Timeline By:   </vt:lpstr>
      <vt:lpstr>1938</vt:lpstr>
      <vt:lpstr>1939</vt:lpstr>
      <vt:lpstr>1940</vt:lpstr>
      <vt:lpstr>1941</vt:lpstr>
      <vt:lpstr>1942</vt:lpstr>
      <vt:lpstr>1943</vt:lpstr>
      <vt:lpstr>1944</vt:lpstr>
      <vt:lpstr>1945</vt:lpstr>
    </vt:vector>
  </TitlesOfParts>
  <Company>cmsd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Upstairs Room Timeline By:   </dc:title>
  <dc:creator>cirincionem</dc:creator>
  <cp:lastModifiedBy>cirincionem</cp:lastModifiedBy>
  <cp:revision>2</cp:revision>
  <dcterms:created xsi:type="dcterms:W3CDTF">2011-10-13T18:27:21Z</dcterms:created>
  <dcterms:modified xsi:type="dcterms:W3CDTF">2011-10-13T18:39:51Z</dcterms:modified>
</cp:coreProperties>
</file>