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37877-7EA8-4F9A-A542-6D1986DFD6F8}" type="datetimeFigureOut">
              <a:rPr lang="en-US" smtClean="0"/>
              <a:pPr/>
              <a:t>7/16/2008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C1BC-2F2B-4E48-A0B5-C193A89915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  <a:latin typeface="Arial Rounded MT Bold" pitchFamily="34" charset="0"/>
              </a:rPr>
              <a:t>Math In My World</a:t>
            </a:r>
            <a:endParaRPr lang="en-US" dirty="0">
              <a:solidFill>
                <a:srgbClr val="7030A0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Lesson By:  Jenny Reed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will recognize math in their worlds.</a:t>
            </a:r>
          </a:p>
          <a:p>
            <a:endParaRPr lang="en-US" dirty="0" smtClean="0"/>
          </a:p>
          <a:p>
            <a:r>
              <a:rPr lang="en-US" dirty="0" smtClean="0"/>
              <a:t>Students will understand how and why math is used in the world around them.</a:t>
            </a:r>
          </a:p>
          <a:p>
            <a:endParaRPr lang="en-US" dirty="0" smtClean="0"/>
          </a:p>
          <a:p>
            <a:r>
              <a:rPr lang="en-US" dirty="0" smtClean="0"/>
              <a:t>Students will develop a better understanding of problem solving by writing word problems.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GLE 0506.1.1:  Use mathematical language, symbols, and definitions while developing mathematical reasoning.</a:t>
            </a:r>
          </a:p>
          <a:p>
            <a:r>
              <a:rPr lang="en-US" dirty="0" smtClean="0"/>
              <a:t>GLE 0506.1.2.:  Apply and adapt a variety of appropriate strategies to problem solving.</a:t>
            </a:r>
          </a:p>
          <a:p>
            <a:r>
              <a:rPr lang="en-US" dirty="0" smtClean="0"/>
              <a:t>GLE 0506.1.5.:  Use mathematical ideas and processes in different settings to formulate patterns, analyze graphs, set up and solve problems and interpret solutions.</a:t>
            </a:r>
          </a:p>
          <a:p>
            <a:r>
              <a:rPr lang="en-US" dirty="0" smtClean="0"/>
              <a:t>GLE 0506.1.7.:  Recognize the historical development of mathematics, mathematics in context, and the connections between mathematics and the real world.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need knowledge of various kinds of math word problems.  </a:t>
            </a:r>
          </a:p>
          <a:p>
            <a:endParaRPr lang="en-US" dirty="0" smtClean="0"/>
          </a:p>
          <a:p>
            <a:r>
              <a:rPr lang="en-US" dirty="0" smtClean="0"/>
              <a:t>Students need a basic vocabulary found in word problems that give clues on solving problems.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and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(Computer and Construction)</a:t>
            </a:r>
          </a:p>
          <a:p>
            <a:r>
              <a:rPr lang="en-US" dirty="0" smtClean="0"/>
              <a:t>Drawing materials (pencil, markers, etc.)</a:t>
            </a:r>
          </a:p>
          <a:p>
            <a:r>
              <a:rPr lang="en-US" dirty="0" smtClean="0"/>
              <a:t>Glue and scissors</a:t>
            </a:r>
          </a:p>
          <a:p>
            <a:r>
              <a:rPr lang="en-US" dirty="0" smtClean="0"/>
              <a:t>Magazines, pictures, camera</a:t>
            </a:r>
          </a:p>
          <a:p>
            <a:r>
              <a:rPr lang="en-US" dirty="0" smtClean="0"/>
              <a:t>Book making materials</a:t>
            </a:r>
          </a:p>
          <a:p>
            <a:r>
              <a:rPr lang="en-US" dirty="0" smtClean="0"/>
              <a:t>Books that show real world math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Students choose or take 10 pictures that show math being used in the real world.</a:t>
            </a:r>
          </a:p>
          <a:p>
            <a:r>
              <a:rPr lang="en-US" sz="2800" dirty="0" smtClean="0"/>
              <a:t>Students cut and paste pictures on separate sheets of white computer paper.</a:t>
            </a:r>
          </a:p>
          <a:p>
            <a:r>
              <a:rPr lang="en-US" sz="2800" dirty="0" smtClean="0"/>
              <a:t>Students write a 2-3 sentence description about how math is being shown in the picture.</a:t>
            </a:r>
          </a:p>
          <a:p>
            <a:r>
              <a:rPr lang="en-US" sz="2800" dirty="0" smtClean="0"/>
              <a:t>Students choose 3-5 of their pictures to write a word problem based on their picture.</a:t>
            </a:r>
          </a:p>
          <a:p>
            <a:r>
              <a:rPr lang="en-US" sz="2800" dirty="0" smtClean="0"/>
              <a:t>Students share and solve problems with small groups or partners.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268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Math In My World</vt:lpstr>
      <vt:lpstr>Goals and Objectives</vt:lpstr>
      <vt:lpstr>Standards</vt:lpstr>
      <vt:lpstr>Background</vt:lpstr>
      <vt:lpstr>Resources and Materials</vt:lpstr>
      <vt:lpstr>Procedures</vt:lpstr>
    </vt:vector>
  </TitlesOfParts>
  <Company>ETSU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In My World</dc:title>
  <dc:creator>zjah42</dc:creator>
  <cp:lastModifiedBy>ZCLP16</cp:lastModifiedBy>
  <cp:revision>6</cp:revision>
  <dcterms:created xsi:type="dcterms:W3CDTF">2008-07-15T16:18:42Z</dcterms:created>
  <dcterms:modified xsi:type="dcterms:W3CDTF">2008-07-16T17:36:02Z</dcterms:modified>
</cp:coreProperties>
</file>