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7" r:id="rId5"/>
    <p:sldId id="291" r:id="rId6"/>
    <p:sldId id="292" r:id="rId7"/>
    <p:sldId id="298" r:id="rId8"/>
    <p:sldId id="262" r:id="rId9"/>
    <p:sldId id="301" r:id="rId10"/>
    <p:sldId id="286" r:id="rId11"/>
    <p:sldId id="287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66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10-6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 smtClean="0"/>
              <a:t>Segment </a:t>
            </a:r>
            <a:r>
              <a:rPr lang="en-US" b="1" dirty="0"/>
              <a:t>Relationships in Circles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3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5" y="1149350"/>
            <a:ext cx="4421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x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205740" y="2009020"/>
                <a:ext cx="5074920" cy="4150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 marL="457200" indent="-4572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    </a:t>
                </a:r>
                <a:r>
                  <a:rPr lang="en-US" sz="2400" b="1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Outside² = Outside x Whole </a:t>
                </a:r>
              </a:p>
              <a:p>
                <a:pPr marL="457200" indent="-4572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dirty="0" smtClean="0">
                        <a:solidFill>
                          <a:srgbClr val="CCFFFF"/>
                        </a:solidFill>
                        <a:latin typeface="Cambria Math"/>
                      </a:rPr>
                      <m:t>𝟏𝟐</m:t>
                    </m:r>
                    <m:d>
                      <m:dPr>
                        <m:ctrlP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𝟏𝟐</m:t>
                        </m:r>
                        <m: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altLang="en-US" sz="2400" b="1" i="1" dirty="0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𝟏𝟓</m:t>
                        </m:r>
                      </m:e>
                    </m:d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marL="457200" indent="-4572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𝟑𝟐𝟒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  <a:p>
                <a:pPr marL="457200" indent="-4572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en-US" sz="2400" b="1" i="1" smtClean="0">
                            <a:solidFill>
                              <a:srgbClr val="CCFFFF"/>
                            </a:solidFill>
                            <a:latin typeface="Cambria Math"/>
                          </a:rPr>
                          <m:t>𝟑𝟐𝟒</m:t>
                        </m:r>
                      </m:e>
                    </m:rad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𝟏𝟖</m:t>
                    </m:r>
                  </m:oMath>
                </a14:m>
                <a:r>
                  <a:rPr lang="en-US" altLang="en-US" sz="2400" b="1" dirty="0" smtClean="0">
                    <a:solidFill>
                      <a:srgbClr val="CCFFFF"/>
                    </a:solidFill>
                  </a:rPr>
                  <a:t> </a:t>
                </a:r>
                <a:endParaRPr lang="en-US" altLang="en-US" sz="2400" b="1" dirty="0" smtClean="0">
                  <a:solidFill>
                    <a:srgbClr val="CCFFFF"/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" y="2009020"/>
                <a:ext cx="5074920" cy="4150420"/>
              </a:xfrm>
              <a:prstGeom prst="rect">
                <a:avLst/>
              </a:prstGeom>
              <a:blipFill rotWithShape="1">
                <a:blip r:embed="rId2"/>
                <a:stretch>
                  <a:fillRect l="-1923" t="-102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149350"/>
            <a:ext cx="3017520" cy="20935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44234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radius of the </a:t>
            </a:r>
            <a:r>
              <a:rPr lang="en-US" sz="2400" b="1" dirty="0" smtClean="0"/>
              <a:t>circle.</a:t>
            </a:r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40" y="3655863"/>
            <a:ext cx="442341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r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=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4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160957"/>
            <a:ext cx="841853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Outside² = Outside x Whole </a:t>
            </a: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3² = 1(1 + r + r)</a:t>
            </a: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9 = 1 + 2r</a:t>
            </a: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8 = 2r</a:t>
            </a:r>
          </a:p>
          <a:p>
            <a:pPr/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4 = r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0794" y="1149346"/>
            <a:ext cx="3779047" cy="26438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b="1" dirty="0"/>
              <a:t>The length of segments inside the circle are found using:</a:t>
            </a:r>
          </a:p>
          <a:p>
            <a:pPr lvl="2"/>
            <a:r>
              <a:rPr lang="en-US" b="1" dirty="0"/>
              <a:t>Part of segment x other part of segment = Part of the second segment x other part of second segment</a:t>
            </a:r>
          </a:p>
          <a:p>
            <a:pPr lvl="1"/>
            <a:r>
              <a:rPr lang="en-US" b="1" dirty="0"/>
              <a:t>The length of segments outside the circle are found using:</a:t>
            </a:r>
          </a:p>
          <a:p>
            <a:pPr lvl="2"/>
            <a:r>
              <a:rPr lang="en-US" b="1" dirty="0"/>
              <a:t>Outside x Whole = Outside x Whole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Circle Angles Worksheet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/>
              <a:t>Use segments of chords, tangents, and secants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Secant </a:t>
            </a:r>
            <a:r>
              <a:rPr lang="en-US" sz="2400" b="1" dirty="0"/>
              <a:t>– a line that intersects a circle in exactly two points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b="1" dirty="0"/>
          </a:p>
          <a:p>
            <a:pPr>
              <a:spcAft>
                <a:spcPts val="1200"/>
              </a:spcAft>
            </a:pP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Tangents and Inscribed Angles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45820" y="4503420"/>
            <a:ext cx="7326630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The two parts of one chord multiplied together is equal to the two parts of the other chord multiplied together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430" y="1284921"/>
            <a:ext cx="7687748" cy="2800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Intersecting Lines and Circles</a:t>
            </a:r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804668" y="4994910"/>
            <a:ext cx="5247641" cy="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Intersection point can be inside, on the edge or outside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" y="1360170"/>
            <a:ext cx="8014286" cy="33866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Secant Segments</a:t>
            </a:r>
            <a:endParaRPr lang="en-US" altLang="en-US" sz="3600" b="1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587" y="1357947"/>
            <a:ext cx="7716327" cy="318571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804668" y="4994910"/>
            <a:ext cx="5247641" cy="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Outside x Whole = Outside x Whole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Secant and Tangent Segments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017270" y="4846320"/>
            <a:ext cx="7075170" cy="1543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Outside x Whole = Outside x Whole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Outside x Whole = Outside x (Outside + 0)</a:t>
            </a:r>
          </a:p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Outside x Whole = Outside²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57" y="1397000"/>
            <a:ext cx="7759196" cy="28578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2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51368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</a:t>
            </a:r>
            <a:r>
              <a:rPr lang="en-US" sz="2400" b="1" i="1" dirty="0"/>
              <a:t>AB</a:t>
            </a:r>
            <a:r>
              <a:rPr lang="en-US" sz="2400" b="1" dirty="0"/>
              <a:t> and </a:t>
            </a:r>
            <a:r>
              <a:rPr lang="en-US" sz="2400" b="1" i="1" dirty="0"/>
              <a:t>PQ</a:t>
            </a:r>
            <a:r>
              <a:rPr lang="en-US" sz="2400" b="1" dirty="0"/>
              <a:t>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99082" y="2068038"/>
            <a:ext cx="3930017" cy="4081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x(x + 6) = (x + 1)(x + 4)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x² + 6x = x² + 5x + 4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         x = 4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AB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2x + 6 = 14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PQ</a:t>
            </a: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 = 2x + 5 = 13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15129"/>
            <a:ext cx="4238095" cy="40010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09586" y="1115129"/>
            <a:ext cx="40624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</a:t>
            </a:r>
            <a:r>
              <a:rPr lang="en-US" sz="2400" b="1" i="1" dirty="0" smtClean="0"/>
              <a:t>x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509586" y="2532646"/>
                <a:ext cx="4611054" cy="37995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>
                    <a:solidFill>
                      <a:srgbClr val="FFFF00"/>
                    </a:solidFill>
                  </a:rPr>
                  <a:t>Answer</a:t>
                </a: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: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 smtClean="0">
                  <a:solidFill>
                    <a:srgbClr val="FFFF00"/>
                  </a:solidFill>
                </a:endParaRP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Outside </a:t>
                </a:r>
                <a:r>
                  <a:rPr lang="en-US" sz="2400" b="1" dirty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x Whole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+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) =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+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𝟗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𝟏𝟔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+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=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𝟑𝟔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𝟒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=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𝟐𝟎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 = </m:t>
                    </m:r>
                    <m:r>
                      <a:rPr lang="en-US" altLang="en-US" sz="2400" b="1" i="1" dirty="0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9586" y="2532646"/>
                <a:ext cx="4611054" cy="3799574"/>
              </a:xfrm>
              <a:prstGeom prst="rect">
                <a:avLst/>
              </a:prstGeom>
              <a:blipFill rotWithShape="1">
                <a:blip r:embed="rId2"/>
                <a:stretch>
                  <a:fillRect l="-2116" t="-208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1143" y="1115128"/>
            <a:ext cx="3520931" cy="28350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13363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</TotalTime>
  <Words>338</Words>
  <Application>Microsoft Office PowerPoint</Application>
  <PresentationFormat>On-screen Show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Lesson 10-6</vt:lpstr>
      <vt:lpstr>Objectives</vt:lpstr>
      <vt:lpstr>Vocabulary</vt:lpstr>
      <vt:lpstr>Tangents and Inscribed Angles</vt:lpstr>
      <vt:lpstr>Intersecting Lines and Circles</vt:lpstr>
      <vt:lpstr>Secant Segments</vt:lpstr>
      <vt:lpstr>Secant and Tangent Segments</vt:lpstr>
      <vt:lpstr>Example 1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62</cp:revision>
  <dcterms:created xsi:type="dcterms:W3CDTF">2008-01-23T14:30:53Z</dcterms:created>
  <dcterms:modified xsi:type="dcterms:W3CDTF">2018-11-05T02:06:14Z</dcterms:modified>
</cp:coreProperties>
</file>