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Lst>
  <p:notesMasterIdLst>
    <p:notesMasterId r:id="rId31"/>
  </p:notesMasterIdLst>
  <p:handoutMasterIdLst>
    <p:handoutMasterId r:id="rId32"/>
  </p:handoutMasterIdLst>
  <p:sldIdLst>
    <p:sldId id="256" r:id="rId2"/>
    <p:sldId id="297" r:id="rId3"/>
    <p:sldId id="257" r:id="rId4"/>
    <p:sldId id="298" r:id="rId5"/>
    <p:sldId id="258" r:id="rId6"/>
    <p:sldId id="299" r:id="rId7"/>
    <p:sldId id="259" r:id="rId8"/>
    <p:sldId id="277" r:id="rId9"/>
    <p:sldId id="276" r:id="rId10"/>
    <p:sldId id="260" r:id="rId11"/>
    <p:sldId id="263" r:id="rId12"/>
    <p:sldId id="300" r:id="rId13"/>
    <p:sldId id="262" r:id="rId14"/>
    <p:sldId id="301" r:id="rId15"/>
    <p:sldId id="302" r:id="rId16"/>
    <p:sldId id="303" r:id="rId17"/>
    <p:sldId id="304" r:id="rId18"/>
    <p:sldId id="305" r:id="rId19"/>
    <p:sldId id="268" r:id="rId20"/>
    <p:sldId id="269" r:id="rId21"/>
    <p:sldId id="270" r:id="rId22"/>
    <p:sldId id="293" r:id="rId23"/>
    <p:sldId id="294" r:id="rId24"/>
    <p:sldId id="285" r:id="rId25"/>
    <p:sldId id="287" r:id="rId26"/>
    <p:sldId id="288" r:id="rId27"/>
    <p:sldId id="289" r:id="rId28"/>
    <p:sldId id="290" r:id="rId29"/>
    <p:sldId id="291" r:id="rId30"/>
  </p:sldIdLst>
  <p:sldSz cx="9144000" cy="6858000" type="screen4x3"/>
  <p:notesSz cx="9601200" cy="73152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10" y="-84"/>
      </p:cViewPr>
      <p:guideLst>
        <p:guide orient="horz" pos="2160"/>
        <p:guide pos="2880"/>
      </p:guideLst>
    </p:cSldViewPr>
  </p:slideViewPr>
  <p:notesTextViewPr>
    <p:cViewPr>
      <p:scale>
        <a:sx n="100" d="100"/>
        <a:sy n="100" d="100"/>
      </p:scale>
      <p:origin x="0" y="0"/>
    </p:cViewPr>
  </p:notesTextViewPr>
  <p:sorterViewPr>
    <p:cViewPr>
      <p:scale>
        <a:sx n="70" d="100"/>
        <a:sy n="70" d="100"/>
      </p:scale>
      <p:origin x="0" y="2934"/>
    </p:cViewPr>
  </p:sorterViewPr>
  <p:notesViewPr>
    <p:cSldViewPr>
      <p:cViewPr varScale="1">
        <p:scale>
          <a:sx n="54" d="100"/>
          <a:sy n="54" d="100"/>
        </p:scale>
        <p:origin x="-1824" y="-84"/>
      </p:cViewPr>
      <p:guideLst>
        <p:guide orient="horz" pos="2304"/>
        <p:guide pos="302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937" cy="36527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438180" y="0"/>
            <a:ext cx="4160937" cy="365276"/>
          </a:xfrm>
          <a:prstGeom prst="rect">
            <a:avLst/>
          </a:prstGeom>
        </p:spPr>
        <p:txBody>
          <a:bodyPr vert="horz" lIns="91440" tIns="45720" rIns="91440" bIns="45720" rtlCol="0"/>
          <a:lstStyle>
            <a:lvl1pPr algn="r">
              <a:defRPr sz="1200"/>
            </a:lvl1pPr>
          </a:lstStyle>
          <a:p>
            <a:fld id="{73A34A6A-B1FE-4110-B9C9-C7ADD9575F7A}" type="datetimeFigureOut">
              <a:rPr lang="en-US" smtClean="0"/>
              <a:pPr/>
              <a:t>9/25/2014</a:t>
            </a:fld>
            <a:endParaRPr lang="en-US"/>
          </a:p>
        </p:txBody>
      </p:sp>
      <p:sp>
        <p:nvSpPr>
          <p:cNvPr id="4" name="Footer Placeholder 3"/>
          <p:cNvSpPr>
            <a:spLocks noGrp="1"/>
          </p:cNvSpPr>
          <p:nvPr>
            <p:ph type="ftr" sz="quarter" idx="2"/>
          </p:nvPr>
        </p:nvSpPr>
        <p:spPr>
          <a:xfrm>
            <a:off x="0" y="6948715"/>
            <a:ext cx="4160937" cy="36527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438180" y="6948715"/>
            <a:ext cx="4160937" cy="365276"/>
          </a:xfrm>
          <a:prstGeom prst="rect">
            <a:avLst/>
          </a:prstGeom>
        </p:spPr>
        <p:txBody>
          <a:bodyPr vert="horz" lIns="91440" tIns="45720" rIns="91440" bIns="45720" rtlCol="0" anchor="b"/>
          <a:lstStyle>
            <a:lvl1pPr algn="r">
              <a:defRPr sz="1200"/>
            </a:lvl1pPr>
          </a:lstStyle>
          <a:p>
            <a:fld id="{0E45BE69-D1DA-4218-8C0C-5B7E4AF65CAD}" type="slidenum">
              <a:rPr lang="en-US" smtClean="0"/>
              <a:pPr/>
              <a:t>‹#›</a:t>
            </a:fld>
            <a:endParaRPr lang="en-US"/>
          </a:p>
        </p:txBody>
      </p:sp>
    </p:spTree>
    <p:extLst>
      <p:ext uri="{BB962C8B-B14F-4D97-AF65-F5344CB8AC3E}">
        <p14:creationId xmlns:p14="http://schemas.microsoft.com/office/powerpoint/2010/main" val="20800321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937" cy="36527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438180" y="0"/>
            <a:ext cx="4160937" cy="365276"/>
          </a:xfrm>
          <a:prstGeom prst="rect">
            <a:avLst/>
          </a:prstGeom>
        </p:spPr>
        <p:txBody>
          <a:bodyPr vert="horz" lIns="91440" tIns="45720" rIns="91440" bIns="45720" rtlCol="0"/>
          <a:lstStyle>
            <a:lvl1pPr algn="r">
              <a:defRPr sz="1200"/>
            </a:lvl1pPr>
          </a:lstStyle>
          <a:p>
            <a:fld id="{4E70F742-D9D2-4AE3-BE60-A05BF4D58054}" type="datetimeFigureOut">
              <a:rPr lang="en-US" smtClean="0"/>
              <a:pPr/>
              <a:t>9/25/2014</a:t>
            </a:fld>
            <a:endParaRPr lang="en-US"/>
          </a:p>
        </p:txBody>
      </p:sp>
      <p:sp>
        <p:nvSpPr>
          <p:cNvPr id="4" name="Slide Image Placeholder 3"/>
          <p:cNvSpPr>
            <a:spLocks noGrp="1" noRot="1" noChangeAspect="1"/>
          </p:cNvSpPr>
          <p:nvPr>
            <p:ph type="sldImg" idx="2"/>
          </p:nvPr>
        </p:nvSpPr>
        <p:spPr>
          <a:xfrm>
            <a:off x="2971800" y="549275"/>
            <a:ext cx="3657600" cy="27432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60538" y="3474963"/>
            <a:ext cx="7680127" cy="32911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948715"/>
            <a:ext cx="4160937" cy="36527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438180" y="6948715"/>
            <a:ext cx="4160937" cy="365276"/>
          </a:xfrm>
          <a:prstGeom prst="rect">
            <a:avLst/>
          </a:prstGeom>
        </p:spPr>
        <p:txBody>
          <a:bodyPr vert="horz" lIns="91440" tIns="45720" rIns="91440" bIns="45720" rtlCol="0" anchor="b"/>
          <a:lstStyle>
            <a:lvl1pPr algn="r">
              <a:defRPr sz="1200"/>
            </a:lvl1pPr>
          </a:lstStyle>
          <a:p>
            <a:fld id="{95C2938F-FC17-45FF-8149-0ED4E3C4B918}" type="slidenum">
              <a:rPr lang="en-US" smtClean="0"/>
              <a:pPr/>
              <a:t>‹#›</a:t>
            </a:fld>
            <a:endParaRPr lang="en-US"/>
          </a:p>
        </p:txBody>
      </p:sp>
    </p:spTree>
    <p:extLst>
      <p:ext uri="{BB962C8B-B14F-4D97-AF65-F5344CB8AC3E}">
        <p14:creationId xmlns:p14="http://schemas.microsoft.com/office/powerpoint/2010/main" val="2796558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85508CBA-4BBF-4865-9806-3D1E38DDDCE5}" type="slidenum">
              <a:rPr lang="en-US" smtClean="0"/>
              <a:pPr>
                <a:defRPr/>
              </a:pPr>
              <a:t>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E691CEB5-47A1-447B-9E76-45EAE3191778}" type="slidenum">
              <a:rPr lang="en-US" smtClean="0"/>
              <a:pPr>
                <a:defRPr/>
              </a:pPr>
              <a:t>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3B7F6369-1702-4D98-BFE9-3225F51B91A4}" type="slidenum">
              <a:rPr lang="en-US" smtClean="0"/>
              <a:pPr>
                <a:defRPr/>
              </a:pPr>
              <a:t>24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C2DECA7-772D-4F3B-8B49-29324FC758CD}" type="slidenum">
              <a:rPr lang="en-US" smtClean="0"/>
              <a:pPr fontAlgn="base">
                <a:spcBef>
                  <a:spcPct val="0"/>
                </a:spcBef>
                <a:spcAft>
                  <a:spcPct val="0"/>
                </a:spcAft>
                <a:defRPr/>
              </a:pPr>
              <a:t>25</a:t>
            </a:fld>
            <a:endParaRPr lang="en-US" smtClean="0"/>
          </a:p>
        </p:txBody>
      </p:sp>
      <p:sp>
        <p:nvSpPr>
          <p:cNvPr id="43011"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43012"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A22D683-C18C-4F94-B562-5B32269896AA}" type="slidenum">
              <a:rPr lang="en-US" smtClean="0"/>
              <a:pPr fontAlgn="base">
                <a:spcBef>
                  <a:spcPct val="0"/>
                </a:spcBef>
                <a:spcAft>
                  <a:spcPct val="0"/>
                </a:spcAft>
                <a:defRPr/>
              </a:pPr>
              <a:t>26</a:t>
            </a:fld>
            <a:endParaRPr lang="en-US" smtClean="0"/>
          </a:p>
        </p:txBody>
      </p:sp>
      <p:sp>
        <p:nvSpPr>
          <p:cNvPr id="44035"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44036"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BCD4CDB-F7EB-43E6-85D8-983FA7FF335A}" type="slidenum">
              <a:rPr lang="en-US" smtClean="0"/>
              <a:pPr fontAlgn="base">
                <a:spcBef>
                  <a:spcPct val="0"/>
                </a:spcBef>
                <a:spcAft>
                  <a:spcPct val="0"/>
                </a:spcAft>
                <a:defRPr/>
              </a:pPr>
              <a:t>27</a:t>
            </a:fld>
            <a:endParaRPr lang="en-US" smtClean="0"/>
          </a:p>
        </p:txBody>
      </p:sp>
      <p:sp>
        <p:nvSpPr>
          <p:cNvPr id="45059"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45060"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3768AC9-7F9A-4AAE-8ECD-FA657BEF2C0D}" type="slidenum">
              <a:rPr lang="en-US" smtClean="0"/>
              <a:pPr fontAlgn="base">
                <a:spcBef>
                  <a:spcPct val="0"/>
                </a:spcBef>
                <a:spcAft>
                  <a:spcPct val="0"/>
                </a:spcAft>
                <a:defRPr/>
              </a:pPr>
              <a:t>28</a:t>
            </a:fld>
            <a:endParaRPr lang="en-US" smtClean="0"/>
          </a:p>
        </p:txBody>
      </p:sp>
      <p:sp>
        <p:nvSpPr>
          <p:cNvPr id="46083"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46084"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59875" cy="6858000"/>
            <a:chOff x="0" y="0"/>
            <a:chExt cx="5770" cy="4320"/>
          </a:xfrm>
        </p:grpSpPr>
        <p:sp>
          <p:nvSpPr>
            <p:cNvPr id="5"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6"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7"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8" name="Rectangle 6"/>
            <p:cNvSpPr>
              <a:spLocks noChangeArrowheads="1"/>
            </p:cNvSpPr>
            <p:nvPr userDrawn="1"/>
          </p:nvSpPr>
          <p:spPr bwMode="hidden">
            <a:xfrm>
              <a:off x="2256" y="0"/>
              <a:ext cx="240" cy="4320"/>
            </a:xfrm>
            <a:prstGeom prst="rect">
              <a:avLst/>
            </a:prstGeom>
            <a:solidFill>
              <a:schemeClr val="bg1"/>
            </a:solidFill>
            <a:ln w="9525">
              <a:noFill/>
              <a:miter lim="800000"/>
              <a:headEnd/>
              <a:tailEnd/>
            </a:ln>
            <a:effectLst/>
          </p:spPr>
          <p:txBody>
            <a:bodyPr wrap="none" anchor="ctr"/>
            <a:lstStyle/>
            <a:p>
              <a:pPr>
                <a:defRPr/>
              </a:pPr>
              <a:endParaRPr lang="en-US">
                <a:latin typeface="Tahoma" charset="0"/>
              </a:endParaRPr>
            </a:p>
          </p:txBody>
        </p:sp>
        <p:sp>
          <p:nvSpPr>
            <p:cNvPr id="9"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10"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11"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12"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13"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14"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15" name="Rectangle 13"/>
            <p:cNvSpPr>
              <a:spLocks noChangeArrowheads="1"/>
            </p:cNvSpPr>
            <p:nvPr userDrawn="1"/>
          </p:nvSpPr>
          <p:spPr bwMode="hidden">
            <a:xfrm>
              <a:off x="1248" y="0"/>
              <a:ext cx="144" cy="4320"/>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6" name="Rectangle 14"/>
            <p:cNvSpPr>
              <a:spLocks noChangeArrowheads="1"/>
            </p:cNvSpPr>
            <p:nvPr userDrawn="1"/>
          </p:nvSpPr>
          <p:spPr bwMode="hidden">
            <a:xfrm>
              <a:off x="3300" y="0"/>
              <a:ext cx="252" cy="4320"/>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7"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18"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19"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20"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21"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22"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23"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24" name="Freeform 22"/>
            <p:cNvSpPr>
              <a:spLocks/>
            </p:cNvSpPr>
            <p:nvPr userDrawn="1"/>
          </p:nvSpPr>
          <p:spPr bwMode="hidden">
            <a:xfrm>
              <a:off x="1" y="3875"/>
              <a:ext cx="5760" cy="445"/>
            </a:xfrm>
            <a:custGeom>
              <a:avLst/>
              <a:gdLst/>
              <a:ahLst/>
              <a:cxnLst>
                <a:cxn ang="0">
                  <a:pos x="5700" y="86"/>
                </a:cxn>
                <a:cxn ang="0">
                  <a:pos x="5508" y="86"/>
                </a:cxn>
                <a:cxn ang="0">
                  <a:pos x="5454" y="76"/>
                </a:cxn>
                <a:cxn ang="0">
                  <a:pos x="5448" y="65"/>
                </a:cxn>
                <a:cxn ang="0">
                  <a:pos x="5442" y="44"/>
                </a:cxn>
                <a:cxn ang="0">
                  <a:pos x="5414" y="18"/>
                </a:cxn>
                <a:cxn ang="0">
                  <a:pos x="5332" y="7"/>
                </a:cxn>
                <a:cxn ang="0">
                  <a:pos x="5051" y="22"/>
                </a:cxn>
                <a:cxn ang="0">
                  <a:pos x="4986" y="55"/>
                </a:cxn>
                <a:cxn ang="0">
                  <a:pos x="4854" y="102"/>
                </a:cxn>
                <a:cxn ang="0">
                  <a:pos x="4740" y="112"/>
                </a:cxn>
                <a:cxn ang="0">
                  <a:pos x="4662" y="91"/>
                </a:cxn>
                <a:cxn ang="0">
                  <a:pos x="4598" y="25"/>
                </a:cxn>
                <a:cxn ang="0">
                  <a:pos x="4514" y="9"/>
                </a:cxn>
                <a:cxn ang="0">
                  <a:pos x="4410" y="39"/>
                </a:cxn>
                <a:cxn ang="0">
                  <a:pos x="4236" y="81"/>
                </a:cxn>
                <a:cxn ang="0">
                  <a:pos x="4020" y="102"/>
                </a:cxn>
                <a:cxn ang="0">
                  <a:pos x="3810" y="102"/>
                </a:cxn>
                <a:cxn ang="0">
                  <a:pos x="3654" y="76"/>
                </a:cxn>
                <a:cxn ang="0">
                  <a:pos x="3594" y="50"/>
                </a:cxn>
                <a:cxn ang="0">
                  <a:pos x="3528" y="44"/>
                </a:cxn>
                <a:cxn ang="0">
                  <a:pos x="3480" y="55"/>
                </a:cxn>
                <a:cxn ang="0">
                  <a:pos x="3420" y="76"/>
                </a:cxn>
                <a:cxn ang="0">
                  <a:pos x="3048" y="112"/>
                </a:cxn>
                <a:cxn ang="0">
                  <a:pos x="2844" y="128"/>
                </a:cxn>
                <a:cxn ang="0">
                  <a:pos x="2742" y="117"/>
                </a:cxn>
                <a:cxn ang="0">
                  <a:pos x="2710" y="56"/>
                </a:cxn>
                <a:cxn ang="0">
                  <a:pos x="2658" y="50"/>
                </a:cxn>
                <a:cxn ang="0">
                  <a:pos x="2558" y="95"/>
                </a:cxn>
                <a:cxn ang="0">
                  <a:pos x="2444" y="109"/>
                </a:cxn>
                <a:cxn ang="0">
                  <a:pos x="2322" y="91"/>
                </a:cxn>
                <a:cxn ang="0">
                  <a:pos x="2274" y="70"/>
                </a:cxn>
                <a:cxn ang="0">
                  <a:pos x="2185" y="3"/>
                </a:cxn>
                <a:cxn ang="0">
                  <a:pos x="2048" y="64"/>
                </a:cxn>
                <a:cxn ang="0">
                  <a:pos x="1794" y="102"/>
                </a:cxn>
                <a:cxn ang="0">
                  <a:pos x="1560" y="91"/>
                </a:cxn>
                <a:cxn ang="0">
                  <a:pos x="1482" y="76"/>
                </a:cxn>
                <a:cxn ang="0">
                  <a:pos x="1428" y="50"/>
                </a:cxn>
                <a:cxn ang="0">
                  <a:pos x="1374" y="44"/>
                </a:cxn>
                <a:cxn ang="0">
                  <a:pos x="1308" y="55"/>
                </a:cxn>
                <a:cxn ang="0">
                  <a:pos x="1140" y="107"/>
                </a:cxn>
                <a:cxn ang="0">
                  <a:pos x="948" y="143"/>
                </a:cxn>
                <a:cxn ang="0">
                  <a:pos x="708" y="138"/>
                </a:cxn>
                <a:cxn ang="0">
                  <a:pos x="534" y="96"/>
                </a:cxn>
                <a:cxn ang="0">
                  <a:pos x="444" y="55"/>
                </a:cxn>
                <a:cxn ang="0">
                  <a:pos x="396" y="34"/>
                </a:cxn>
                <a:cxn ang="0">
                  <a:pos x="378" y="39"/>
                </a:cxn>
                <a:cxn ang="0">
                  <a:pos x="342" y="70"/>
                </a:cxn>
                <a:cxn ang="0">
                  <a:pos x="288" y="96"/>
                </a:cxn>
                <a:cxn ang="0">
                  <a:pos x="192" y="112"/>
                </a:cxn>
                <a:cxn ang="0">
                  <a:pos x="90" y="112"/>
                </a:cxn>
                <a:cxn ang="0">
                  <a:pos x="0" y="96"/>
                </a:cxn>
                <a:cxn ang="0">
                  <a:pos x="5760" y="44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lnTo>
                    <a:pt x="5760" y="445"/>
                  </a:lnTo>
                  <a:lnTo>
                    <a:pt x="5760" y="445"/>
                  </a:lnTo>
                </a:path>
              </a:pathLst>
            </a:custGeom>
            <a:solidFill>
              <a:schemeClr val="accent2">
                <a:alpha val="50000"/>
              </a:schemeClr>
            </a:solidFill>
            <a:ln w="9525">
              <a:noFill/>
              <a:prstDash val="solid"/>
              <a:round/>
              <a:headEnd/>
              <a:tailEnd/>
            </a:ln>
          </p:spPr>
          <p:txBody>
            <a:bodyPr/>
            <a:lstStyle/>
            <a:p>
              <a:pPr>
                <a:defRPr/>
              </a:pPr>
              <a:endParaRPr lang="en-US">
                <a:latin typeface="Tahoma" charset="0"/>
              </a:endParaRPr>
            </a:p>
          </p:txBody>
        </p:sp>
        <p:sp>
          <p:nvSpPr>
            <p:cNvPr id="25" name="Freeform 23"/>
            <p:cNvSpPr>
              <a:spLocks/>
            </p:cNvSpPr>
            <p:nvPr userDrawn="1"/>
          </p:nvSpPr>
          <p:spPr bwMode="hidden">
            <a:xfrm>
              <a:off x="0" y="3867"/>
              <a:ext cx="5770" cy="174"/>
            </a:xfrm>
            <a:custGeom>
              <a:avLst/>
              <a:gdLst/>
              <a:ahLst/>
              <a:cxnLst>
                <a:cxn ang="0">
                  <a:pos x="4993" y="66"/>
                </a:cxn>
                <a:cxn ang="0">
                  <a:pos x="4771" y="132"/>
                </a:cxn>
                <a:cxn ang="0">
                  <a:pos x="4640" y="96"/>
                </a:cxn>
                <a:cxn ang="0">
                  <a:pos x="4598" y="36"/>
                </a:cxn>
                <a:cxn ang="0">
                  <a:pos x="4478" y="30"/>
                </a:cxn>
                <a:cxn ang="0">
                  <a:pos x="4186" y="108"/>
                </a:cxn>
                <a:cxn ang="0">
                  <a:pos x="3815" y="120"/>
                </a:cxn>
                <a:cxn ang="0">
                  <a:pos x="3617" y="72"/>
                </a:cxn>
                <a:cxn ang="0">
                  <a:pos x="3510" y="60"/>
                </a:cxn>
                <a:cxn ang="0">
                  <a:pos x="3336" y="96"/>
                </a:cxn>
                <a:cxn ang="0">
                  <a:pos x="2846" y="150"/>
                </a:cxn>
                <a:cxn ang="0">
                  <a:pos x="2703" y="96"/>
                </a:cxn>
                <a:cxn ang="0">
                  <a:pos x="2619" y="90"/>
                </a:cxn>
                <a:cxn ang="0">
                  <a:pos x="2416" y="132"/>
                </a:cxn>
                <a:cxn ang="0">
                  <a:pos x="2278" y="84"/>
                </a:cxn>
                <a:cxn ang="0">
                  <a:pos x="2151" y="36"/>
                </a:cxn>
                <a:cxn ang="0">
                  <a:pos x="1947" y="120"/>
                </a:cxn>
                <a:cxn ang="0">
                  <a:pos x="1525" y="102"/>
                </a:cxn>
                <a:cxn ang="0">
                  <a:pos x="1429" y="60"/>
                </a:cxn>
                <a:cxn ang="0">
                  <a:pos x="1333" y="60"/>
                </a:cxn>
                <a:cxn ang="0">
                  <a:pos x="1058" y="150"/>
                </a:cxn>
                <a:cxn ang="0">
                  <a:pos x="652" y="150"/>
                </a:cxn>
                <a:cxn ang="0">
                  <a:pos x="442" y="66"/>
                </a:cxn>
                <a:cxn ang="0">
                  <a:pos x="377" y="48"/>
                </a:cxn>
                <a:cxn ang="0">
                  <a:pos x="305" y="108"/>
                </a:cxn>
                <a:cxn ang="0">
                  <a:pos x="144" y="138"/>
                </a:cxn>
                <a:cxn ang="0">
                  <a:pos x="0" y="96"/>
                </a:cxn>
                <a:cxn ang="0">
                  <a:pos x="167" y="120"/>
                </a:cxn>
                <a:cxn ang="0">
                  <a:pos x="323" y="84"/>
                </a:cxn>
                <a:cxn ang="0">
                  <a:pos x="383" y="24"/>
                </a:cxn>
                <a:cxn ang="0">
                  <a:pos x="460" y="60"/>
                </a:cxn>
                <a:cxn ang="0">
                  <a:pos x="706" y="144"/>
                </a:cxn>
                <a:cxn ang="0">
                  <a:pos x="1100" y="120"/>
                </a:cxn>
                <a:cxn ang="0">
                  <a:pos x="1345" y="36"/>
                </a:cxn>
                <a:cxn ang="0">
                  <a:pos x="1441" y="48"/>
                </a:cxn>
                <a:cxn ang="0">
                  <a:pos x="1561" y="90"/>
                </a:cxn>
                <a:cxn ang="0">
                  <a:pos x="1971" y="96"/>
                </a:cxn>
                <a:cxn ang="0">
                  <a:pos x="2235" y="3"/>
                </a:cxn>
                <a:cxn ang="0">
                  <a:pos x="2350" y="102"/>
                </a:cxn>
                <a:cxn ang="0">
                  <a:pos x="2559" y="96"/>
                </a:cxn>
                <a:cxn ang="0">
                  <a:pos x="2715" y="24"/>
                </a:cxn>
                <a:cxn ang="0">
                  <a:pos x="2792" y="132"/>
                </a:cxn>
                <a:cxn ang="0">
                  <a:pos x="3127" y="102"/>
                </a:cxn>
                <a:cxn ang="0">
                  <a:pos x="3486" y="48"/>
                </a:cxn>
                <a:cxn ang="0">
                  <a:pos x="3582" y="42"/>
                </a:cxn>
                <a:cxn ang="0">
                  <a:pos x="3731" y="90"/>
                </a:cxn>
                <a:cxn ang="0">
                  <a:pos x="4078" y="102"/>
                </a:cxn>
                <a:cxn ang="0">
                  <a:pos x="4419" y="30"/>
                </a:cxn>
                <a:cxn ang="0">
                  <a:pos x="4574" y="6"/>
                </a:cxn>
                <a:cxn ang="0">
                  <a:pos x="4628" y="60"/>
                </a:cxn>
                <a:cxn ang="0">
                  <a:pos x="4724" y="108"/>
                </a:cxn>
                <a:cxn ang="0">
                  <a:pos x="4927" y="84"/>
                </a:cxn>
                <a:cxn ang="0">
                  <a:pos x="5118" y="14"/>
                </a:cxn>
                <a:cxn ang="0">
                  <a:pos x="5280" y="9"/>
                </a:cxn>
                <a:cxn ang="0">
                  <a:pos x="5453" y="36"/>
                </a:cxn>
                <a:cxn ang="0">
                  <a:pos x="5465" y="72"/>
                </a:cxn>
                <a:cxn ang="0">
                  <a:pos x="5656" y="90"/>
                </a:cxn>
                <a:cxn ang="0">
                  <a:pos x="5710" y="102"/>
                </a:cxn>
                <a:cxn ang="0">
                  <a:pos x="5477" y="90"/>
                </a:cxn>
                <a:cxn ang="0">
                  <a:pos x="5453" y="60"/>
                </a:cxn>
                <a:cxn ang="0">
                  <a:pos x="5393" y="30"/>
                </a:cxn>
                <a:cxn ang="0">
                  <a:pos x="5219" y="24"/>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w="9525">
              <a:noFill/>
              <a:round/>
              <a:headEnd/>
              <a:tailEnd/>
            </a:ln>
          </p:spPr>
          <p:txBody>
            <a:bodyPr/>
            <a:lstStyle/>
            <a:p>
              <a:pPr>
                <a:defRPr/>
              </a:pPr>
              <a:endParaRPr lang="en-US">
                <a:latin typeface="Tahoma" charset="0"/>
              </a:endParaRPr>
            </a:p>
          </p:txBody>
        </p:sp>
      </p:grpSp>
      <p:sp>
        <p:nvSpPr>
          <p:cNvPr id="48152" name="Rectangle 24"/>
          <p:cNvSpPr>
            <a:spLocks noGrp="1" noChangeArrowheads="1"/>
          </p:cNvSpPr>
          <p:nvPr>
            <p:ph type="ctrTitle" sz="quarter"/>
          </p:nvPr>
        </p:nvSpPr>
        <p:spPr>
          <a:xfrm>
            <a:off x="685800" y="1600200"/>
            <a:ext cx="7772400" cy="1828800"/>
          </a:xfrm>
        </p:spPr>
        <p:txBody>
          <a:bodyPr/>
          <a:lstStyle>
            <a:lvl1pPr>
              <a:defRPr sz="4800"/>
            </a:lvl1pPr>
          </a:lstStyle>
          <a:p>
            <a:r>
              <a:rPr lang="en-US"/>
              <a:t>Click to edit Master title style</a:t>
            </a:r>
          </a:p>
        </p:txBody>
      </p:sp>
      <p:sp>
        <p:nvSpPr>
          <p:cNvPr id="48153" name="Rectangle 2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26" name="Rectangle 26"/>
          <p:cNvSpPr>
            <a:spLocks noGrp="1" noChangeArrowheads="1"/>
          </p:cNvSpPr>
          <p:nvPr>
            <p:ph type="dt" sz="quarter" idx="10"/>
          </p:nvPr>
        </p:nvSpPr>
        <p:spPr>
          <a:xfrm>
            <a:off x="457200" y="6243638"/>
            <a:ext cx="2133600" cy="457200"/>
          </a:xfrm>
        </p:spPr>
        <p:txBody>
          <a:bodyPr/>
          <a:lstStyle>
            <a:lvl1pPr>
              <a:defRPr/>
            </a:lvl1pPr>
          </a:lstStyle>
          <a:p>
            <a:pPr>
              <a:defRPr/>
            </a:pPr>
            <a:endParaRPr lang="en-US"/>
          </a:p>
        </p:txBody>
      </p:sp>
      <p:sp>
        <p:nvSpPr>
          <p:cNvPr id="27" name="Rectangle 27"/>
          <p:cNvSpPr>
            <a:spLocks noGrp="1" noChangeArrowheads="1"/>
          </p:cNvSpPr>
          <p:nvPr>
            <p:ph type="ftr" sz="quarter" idx="11"/>
          </p:nvPr>
        </p:nvSpPr>
        <p:spPr/>
        <p:txBody>
          <a:bodyPr/>
          <a:lstStyle>
            <a:lvl1pPr>
              <a:defRPr/>
            </a:lvl1pPr>
          </a:lstStyle>
          <a:p>
            <a:pPr>
              <a:defRPr/>
            </a:pPr>
            <a:endParaRPr lang="en-US"/>
          </a:p>
        </p:txBody>
      </p:sp>
      <p:sp>
        <p:nvSpPr>
          <p:cNvPr id="28" name="Rectangle 28"/>
          <p:cNvSpPr>
            <a:spLocks noGrp="1" noChangeArrowheads="1"/>
          </p:cNvSpPr>
          <p:nvPr>
            <p:ph type="sldNum" sz="quarter" idx="12"/>
          </p:nvPr>
        </p:nvSpPr>
        <p:spPr/>
        <p:txBody>
          <a:bodyPr/>
          <a:lstStyle>
            <a:lvl1pPr>
              <a:defRPr/>
            </a:lvl1pPr>
          </a:lstStyle>
          <a:p>
            <a:pPr>
              <a:defRPr/>
            </a:pPr>
            <a:fld id="{3E1918E2-3FFA-44D9-A07F-EE6F3DA61A1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6"/>
          <p:cNvSpPr>
            <a:spLocks noGrp="1" noChangeArrowheads="1"/>
          </p:cNvSpPr>
          <p:nvPr>
            <p:ph type="ftr" sz="quarter" idx="10"/>
          </p:nvPr>
        </p:nvSpPr>
        <p:spPr>
          <a:ln/>
        </p:spPr>
        <p:txBody>
          <a:bodyPr/>
          <a:lstStyle>
            <a:lvl1pPr>
              <a:defRPr/>
            </a:lvl1pPr>
          </a:lstStyle>
          <a:p>
            <a:pPr>
              <a:defRPr/>
            </a:pPr>
            <a:endParaRPr lang="en-US"/>
          </a:p>
        </p:txBody>
      </p:sp>
      <p:sp>
        <p:nvSpPr>
          <p:cNvPr id="5" name="Rectangle 27"/>
          <p:cNvSpPr>
            <a:spLocks noGrp="1" noChangeArrowheads="1"/>
          </p:cNvSpPr>
          <p:nvPr>
            <p:ph type="sldNum" sz="quarter" idx="11"/>
          </p:nvPr>
        </p:nvSpPr>
        <p:spPr>
          <a:ln/>
        </p:spPr>
        <p:txBody>
          <a:bodyPr/>
          <a:lstStyle>
            <a:lvl1pPr>
              <a:defRPr/>
            </a:lvl1pPr>
          </a:lstStyle>
          <a:p>
            <a:pPr>
              <a:defRPr/>
            </a:pPr>
            <a:fld id="{BA905B44-BA97-401B-8162-747855B9F500}" type="slidenum">
              <a:rPr lang="en-US"/>
              <a:pPr>
                <a:defRPr/>
              </a:pPr>
              <a:t>‹#›</a:t>
            </a:fld>
            <a:endParaRPr lang="en-US"/>
          </a:p>
        </p:txBody>
      </p:sp>
      <p:sp>
        <p:nvSpPr>
          <p:cNvPr id="6"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6"/>
          <p:cNvSpPr>
            <a:spLocks noGrp="1" noChangeArrowheads="1"/>
          </p:cNvSpPr>
          <p:nvPr>
            <p:ph type="ftr" sz="quarter" idx="10"/>
          </p:nvPr>
        </p:nvSpPr>
        <p:spPr>
          <a:ln/>
        </p:spPr>
        <p:txBody>
          <a:bodyPr/>
          <a:lstStyle>
            <a:lvl1pPr>
              <a:defRPr/>
            </a:lvl1pPr>
          </a:lstStyle>
          <a:p>
            <a:pPr>
              <a:defRPr/>
            </a:pPr>
            <a:endParaRPr lang="en-US"/>
          </a:p>
        </p:txBody>
      </p:sp>
      <p:sp>
        <p:nvSpPr>
          <p:cNvPr id="5" name="Rectangle 27"/>
          <p:cNvSpPr>
            <a:spLocks noGrp="1" noChangeArrowheads="1"/>
          </p:cNvSpPr>
          <p:nvPr>
            <p:ph type="sldNum" sz="quarter" idx="11"/>
          </p:nvPr>
        </p:nvSpPr>
        <p:spPr>
          <a:ln/>
        </p:spPr>
        <p:txBody>
          <a:bodyPr/>
          <a:lstStyle>
            <a:lvl1pPr>
              <a:defRPr/>
            </a:lvl1pPr>
          </a:lstStyle>
          <a:p>
            <a:pPr>
              <a:defRPr/>
            </a:pPr>
            <a:fld id="{6098AA16-2C8F-471F-8C52-150A5B3494AC}" type="slidenum">
              <a:rPr lang="en-US"/>
              <a:pPr>
                <a:defRPr/>
              </a:pPr>
              <a:t>‹#›</a:t>
            </a:fld>
            <a:endParaRPr lang="en-US"/>
          </a:p>
        </p:txBody>
      </p:sp>
      <p:sp>
        <p:nvSpPr>
          <p:cNvPr id="6"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pPr>
              <a:defRPr/>
            </a:pPr>
            <a:fld id="{985A174C-742E-4697-BB9F-6BB51FFB582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6"/>
          <p:cNvSpPr>
            <a:spLocks noGrp="1" noChangeArrowheads="1"/>
          </p:cNvSpPr>
          <p:nvPr>
            <p:ph type="ftr" sz="quarter" idx="10"/>
          </p:nvPr>
        </p:nvSpPr>
        <p:spPr>
          <a:ln/>
        </p:spPr>
        <p:txBody>
          <a:bodyPr/>
          <a:lstStyle>
            <a:lvl1pPr>
              <a:defRPr/>
            </a:lvl1pPr>
          </a:lstStyle>
          <a:p>
            <a:pPr>
              <a:defRPr/>
            </a:pPr>
            <a:endParaRPr lang="en-US"/>
          </a:p>
        </p:txBody>
      </p:sp>
      <p:sp>
        <p:nvSpPr>
          <p:cNvPr id="5" name="Rectangle 27"/>
          <p:cNvSpPr>
            <a:spLocks noGrp="1" noChangeArrowheads="1"/>
          </p:cNvSpPr>
          <p:nvPr>
            <p:ph type="sldNum" sz="quarter" idx="11"/>
          </p:nvPr>
        </p:nvSpPr>
        <p:spPr>
          <a:ln/>
        </p:spPr>
        <p:txBody>
          <a:bodyPr/>
          <a:lstStyle>
            <a:lvl1pPr>
              <a:defRPr/>
            </a:lvl1pPr>
          </a:lstStyle>
          <a:p>
            <a:pPr>
              <a:defRPr/>
            </a:pPr>
            <a:fld id="{4FADFC87-DDB4-43D1-9D15-F2A9AEB649B0}" type="slidenum">
              <a:rPr lang="en-US"/>
              <a:pPr>
                <a:defRPr/>
              </a:pPr>
              <a:t>‹#›</a:t>
            </a:fld>
            <a:endParaRPr lang="en-US"/>
          </a:p>
        </p:txBody>
      </p:sp>
      <p:sp>
        <p:nvSpPr>
          <p:cNvPr id="6"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6"/>
          <p:cNvSpPr>
            <a:spLocks noGrp="1" noChangeArrowheads="1"/>
          </p:cNvSpPr>
          <p:nvPr>
            <p:ph type="ftr" sz="quarter" idx="10"/>
          </p:nvPr>
        </p:nvSpPr>
        <p:spPr>
          <a:ln/>
        </p:spPr>
        <p:txBody>
          <a:bodyPr/>
          <a:lstStyle>
            <a:lvl1pPr>
              <a:defRPr/>
            </a:lvl1pPr>
          </a:lstStyle>
          <a:p>
            <a:pPr>
              <a:defRPr/>
            </a:pPr>
            <a:endParaRPr lang="en-US"/>
          </a:p>
        </p:txBody>
      </p:sp>
      <p:sp>
        <p:nvSpPr>
          <p:cNvPr id="5" name="Rectangle 27"/>
          <p:cNvSpPr>
            <a:spLocks noGrp="1" noChangeArrowheads="1"/>
          </p:cNvSpPr>
          <p:nvPr>
            <p:ph type="sldNum" sz="quarter" idx="11"/>
          </p:nvPr>
        </p:nvSpPr>
        <p:spPr>
          <a:ln/>
        </p:spPr>
        <p:txBody>
          <a:bodyPr/>
          <a:lstStyle>
            <a:lvl1pPr>
              <a:defRPr/>
            </a:lvl1pPr>
          </a:lstStyle>
          <a:p>
            <a:pPr>
              <a:defRPr/>
            </a:pPr>
            <a:fld id="{9EBB5C02-5FD7-4A37-9B6B-63943AEEC567}" type="slidenum">
              <a:rPr lang="en-US"/>
              <a:pPr>
                <a:defRPr/>
              </a:pPr>
              <a:t>‹#›</a:t>
            </a:fld>
            <a:endParaRPr lang="en-US"/>
          </a:p>
        </p:txBody>
      </p:sp>
      <p:sp>
        <p:nvSpPr>
          <p:cNvPr id="6"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6"/>
          <p:cNvSpPr>
            <a:spLocks noGrp="1" noChangeArrowheads="1"/>
          </p:cNvSpPr>
          <p:nvPr>
            <p:ph type="ftr" sz="quarter" idx="10"/>
          </p:nvPr>
        </p:nvSpPr>
        <p:spPr>
          <a:ln/>
        </p:spPr>
        <p:txBody>
          <a:bodyPr/>
          <a:lstStyle>
            <a:lvl1pPr>
              <a:defRPr/>
            </a:lvl1pPr>
          </a:lstStyle>
          <a:p>
            <a:pPr>
              <a:defRPr/>
            </a:pPr>
            <a:endParaRPr lang="en-US"/>
          </a:p>
        </p:txBody>
      </p:sp>
      <p:sp>
        <p:nvSpPr>
          <p:cNvPr id="6" name="Rectangle 27"/>
          <p:cNvSpPr>
            <a:spLocks noGrp="1" noChangeArrowheads="1"/>
          </p:cNvSpPr>
          <p:nvPr>
            <p:ph type="sldNum" sz="quarter" idx="11"/>
          </p:nvPr>
        </p:nvSpPr>
        <p:spPr>
          <a:ln/>
        </p:spPr>
        <p:txBody>
          <a:bodyPr/>
          <a:lstStyle>
            <a:lvl1pPr>
              <a:defRPr/>
            </a:lvl1pPr>
          </a:lstStyle>
          <a:p>
            <a:pPr>
              <a:defRPr/>
            </a:pPr>
            <a:fld id="{96FCF9ED-855A-4E97-8E9C-22E74981FB10}" type="slidenum">
              <a:rPr lang="en-US"/>
              <a:pPr>
                <a:defRPr/>
              </a:pPr>
              <a:t>‹#›</a:t>
            </a:fld>
            <a:endParaRPr lang="en-US"/>
          </a:p>
        </p:txBody>
      </p:sp>
      <p:sp>
        <p:nvSpPr>
          <p:cNvPr id="7"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6"/>
          <p:cNvSpPr>
            <a:spLocks noGrp="1" noChangeArrowheads="1"/>
          </p:cNvSpPr>
          <p:nvPr>
            <p:ph type="ftr" sz="quarter" idx="10"/>
          </p:nvPr>
        </p:nvSpPr>
        <p:spPr>
          <a:ln/>
        </p:spPr>
        <p:txBody>
          <a:bodyPr/>
          <a:lstStyle>
            <a:lvl1pPr>
              <a:defRPr/>
            </a:lvl1pPr>
          </a:lstStyle>
          <a:p>
            <a:pPr>
              <a:defRPr/>
            </a:pPr>
            <a:endParaRPr lang="en-US"/>
          </a:p>
        </p:txBody>
      </p:sp>
      <p:sp>
        <p:nvSpPr>
          <p:cNvPr id="8" name="Rectangle 27"/>
          <p:cNvSpPr>
            <a:spLocks noGrp="1" noChangeArrowheads="1"/>
          </p:cNvSpPr>
          <p:nvPr>
            <p:ph type="sldNum" sz="quarter" idx="11"/>
          </p:nvPr>
        </p:nvSpPr>
        <p:spPr>
          <a:ln/>
        </p:spPr>
        <p:txBody>
          <a:bodyPr/>
          <a:lstStyle>
            <a:lvl1pPr>
              <a:defRPr/>
            </a:lvl1pPr>
          </a:lstStyle>
          <a:p>
            <a:pPr>
              <a:defRPr/>
            </a:pPr>
            <a:fld id="{2D48A199-A8CA-4371-9893-41C35753D6FB}" type="slidenum">
              <a:rPr lang="en-US"/>
              <a:pPr>
                <a:defRPr/>
              </a:pPr>
              <a:t>‹#›</a:t>
            </a:fld>
            <a:endParaRPr lang="en-US"/>
          </a:p>
        </p:txBody>
      </p:sp>
      <p:sp>
        <p:nvSpPr>
          <p:cNvPr id="9"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6"/>
          <p:cNvSpPr>
            <a:spLocks noGrp="1" noChangeArrowheads="1"/>
          </p:cNvSpPr>
          <p:nvPr>
            <p:ph type="ftr" sz="quarter" idx="10"/>
          </p:nvPr>
        </p:nvSpPr>
        <p:spPr>
          <a:ln/>
        </p:spPr>
        <p:txBody>
          <a:bodyPr/>
          <a:lstStyle>
            <a:lvl1pPr>
              <a:defRPr/>
            </a:lvl1pPr>
          </a:lstStyle>
          <a:p>
            <a:pPr>
              <a:defRPr/>
            </a:pPr>
            <a:endParaRPr lang="en-US"/>
          </a:p>
        </p:txBody>
      </p:sp>
      <p:sp>
        <p:nvSpPr>
          <p:cNvPr id="4" name="Rectangle 27"/>
          <p:cNvSpPr>
            <a:spLocks noGrp="1" noChangeArrowheads="1"/>
          </p:cNvSpPr>
          <p:nvPr>
            <p:ph type="sldNum" sz="quarter" idx="11"/>
          </p:nvPr>
        </p:nvSpPr>
        <p:spPr>
          <a:ln/>
        </p:spPr>
        <p:txBody>
          <a:bodyPr/>
          <a:lstStyle>
            <a:lvl1pPr>
              <a:defRPr/>
            </a:lvl1pPr>
          </a:lstStyle>
          <a:p>
            <a:pPr>
              <a:defRPr/>
            </a:pPr>
            <a:fld id="{E299A971-A151-49FC-A1F1-BCA27923994A}" type="slidenum">
              <a:rPr lang="en-US"/>
              <a:pPr>
                <a:defRPr/>
              </a:pPr>
              <a:t>‹#›</a:t>
            </a:fld>
            <a:endParaRPr lang="en-US"/>
          </a:p>
        </p:txBody>
      </p:sp>
      <p:sp>
        <p:nvSpPr>
          <p:cNvPr id="5"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6"/>
          <p:cNvSpPr>
            <a:spLocks noGrp="1" noChangeArrowheads="1"/>
          </p:cNvSpPr>
          <p:nvPr>
            <p:ph type="ftr" sz="quarter" idx="10"/>
          </p:nvPr>
        </p:nvSpPr>
        <p:spPr>
          <a:ln/>
        </p:spPr>
        <p:txBody>
          <a:bodyPr/>
          <a:lstStyle>
            <a:lvl1pPr>
              <a:defRPr/>
            </a:lvl1pPr>
          </a:lstStyle>
          <a:p>
            <a:pPr>
              <a:defRPr/>
            </a:pPr>
            <a:endParaRPr lang="en-US"/>
          </a:p>
        </p:txBody>
      </p:sp>
      <p:sp>
        <p:nvSpPr>
          <p:cNvPr id="3" name="Rectangle 27"/>
          <p:cNvSpPr>
            <a:spLocks noGrp="1" noChangeArrowheads="1"/>
          </p:cNvSpPr>
          <p:nvPr>
            <p:ph type="sldNum" sz="quarter" idx="11"/>
          </p:nvPr>
        </p:nvSpPr>
        <p:spPr>
          <a:ln/>
        </p:spPr>
        <p:txBody>
          <a:bodyPr/>
          <a:lstStyle>
            <a:lvl1pPr>
              <a:defRPr/>
            </a:lvl1pPr>
          </a:lstStyle>
          <a:p>
            <a:pPr>
              <a:defRPr/>
            </a:pPr>
            <a:fld id="{37184DBF-DE33-46E5-944B-BC79E51A6C90}" type="slidenum">
              <a:rPr lang="en-US"/>
              <a:pPr>
                <a:defRPr/>
              </a:pPr>
              <a:t>‹#›</a:t>
            </a:fld>
            <a:endParaRPr lang="en-US"/>
          </a:p>
        </p:txBody>
      </p:sp>
      <p:sp>
        <p:nvSpPr>
          <p:cNvPr id="4"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6"/>
          <p:cNvSpPr>
            <a:spLocks noGrp="1" noChangeArrowheads="1"/>
          </p:cNvSpPr>
          <p:nvPr>
            <p:ph type="ftr" sz="quarter" idx="10"/>
          </p:nvPr>
        </p:nvSpPr>
        <p:spPr>
          <a:ln/>
        </p:spPr>
        <p:txBody>
          <a:bodyPr/>
          <a:lstStyle>
            <a:lvl1pPr>
              <a:defRPr/>
            </a:lvl1pPr>
          </a:lstStyle>
          <a:p>
            <a:pPr>
              <a:defRPr/>
            </a:pPr>
            <a:endParaRPr lang="en-US"/>
          </a:p>
        </p:txBody>
      </p:sp>
      <p:sp>
        <p:nvSpPr>
          <p:cNvPr id="6" name="Rectangle 27"/>
          <p:cNvSpPr>
            <a:spLocks noGrp="1" noChangeArrowheads="1"/>
          </p:cNvSpPr>
          <p:nvPr>
            <p:ph type="sldNum" sz="quarter" idx="11"/>
          </p:nvPr>
        </p:nvSpPr>
        <p:spPr>
          <a:ln/>
        </p:spPr>
        <p:txBody>
          <a:bodyPr/>
          <a:lstStyle>
            <a:lvl1pPr>
              <a:defRPr/>
            </a:lvl1pPr>
          </a:lstStyle>
          <a:p>
            <a:pPr>
              <a:defRPr/>
            </a:pPr>
            <a:fld id="{EFB27F2E-6C8F-4DCA-865A-8A35FE593C4E}" type="slidenum">
              <a:rPr lang="en-US"/>
              <a:pPr>
                <a:defRPr/>
              </a:pPr>
              <a:t>‹#›</a:t>
            </a:fld>
            <a:endParaRPr lang="en-US"/>
          </a:p>
        </p:txBody>
      </p:sp>
      <p:sp>
        <p:nvSpPr>
          <p:cNvPr id="7"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6"/>
          <p:cNvSpPr>
            <a:spLocks noGrp="1" noChangeArrowheads="1"/>
          </p:cNvSpPr>
          <p:nvPr>
            <p:ph type="ftr" sz="quarter" idx="10"/>
          </p:nvPr>
        </p:nvSpPr>
        <p:spPr>
          <a:ln/>
        </p:spPr>
        <p:txBody>
          <a:bodyPr/>
          <a:lstStyle>
            <a:lvl1pPr>
              <a:defRPr/>
            </a:lvl1pPr>
          </a:lstStyle>
          <a:p>
            <a:pPr>
              <a:defRPr/>
            </a:pPr>
            <a:endParaRPr lang="en-US"/>
          </a:p>
        </p:txBody>
      </p:sp>
      <p:sp>
        <p:nvSpPr>
          <p:cNvPr id="6" name="Rectangle 27"/>
          <p:cNvSpPr>
            <a:spLocks noGrp="1" noChangeArrowheads="1"/>
          </p:cNvSpPr>
          <p:nvPr>
            <p:ph type="sldNum" sz="quarter" idx="11"/>
          </p:nvPr>
        </p:nvSpPr>
        <p:spPr>
          <a:ln/>
        </p:spPr>
        <p:txBody>
          <a:bodyPr/>
          <a:lstStyle>
            <a:lvl1pPr>
              <a:defRPr/>
            </a:lvl1pPr>
          </a:lstStyle>
          <a:p>
            <a:pPr>
              <a:defRPr/>
            </a:pPr>
            <a:fld id="{EAE85C48-3231-45AC-A0E9-990755AB39EA}" type="slidenum">
              <a:rPr lang="en-US"/>
              <a:pPr>
                <a:defRPr/>
              </a:pPr>
              <a:t>‹#›</a:t>
            </a:fld>
            <a:endParaRPr lang="en-US"/>
          </a:p>
        </p:txBody>
      </p:sp>
      <p:sp>
        <p:nvSpPr>
          <p:cNvPr id="7"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59875" cy="6858000"/>
            <a:chOff x="0" y="0"/>
            <a:chExt cx="5770" cy="4320"/>
          </a:xfrm>
        </p:grpSpPr>
        <p:sp>
          <p:nvSpPr>
            <p:cNvPr id="47107"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47108"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47109"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47110" name="Rectangle 6"/>
            <p:cNvSpPr>
              <a:spLocks noChangeArrowheads="1"/>
            </p:cNvSpPr>
            <p:nvPr userDrawn="1"/>
          </p:nvSpPr>
          <p:spPr bwMode="hidden">
            <a:xfrm>
              <a:off x="2256" y="0"/>
              <a:ext cx="240" cy="4320"/>
            </a:xfrm>
            <a:prstGeom prst="rect">
              <a:avLst/>
            </a:prstGeom>
            <a:solidFill>
              <a:schemeClr val="bg1"/>
            </a:solidFill>
            <a:ln w="9525">
              <a:noFill/>
              <a:miter lim="800000"/>
              <a:headEnd/>
              <a:tailEnd/>
            </a:ln>
            <a:effectLst/>
          </p:spPr>
          <p:txBody>
            <a:bodyPr wrap="none" anchor="ctr"/>
            <a:lstStyle/>
            <a:p>
              <a:pPr>
                <a:defRPr/>
              </a:pPr>
              <a:endParaRPr lang="en-US">
                <a:latin typeface="Tahoma" charset="0"/>
              </a:endParaRPr>
            </a:p>
          </p:txBody>
        </p:sp>
        <p:sp>
          <p:nvSpPr>
            <p:cNvPr id="47111"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47112"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47113"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47114"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47115"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47116"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47117" name="Rectangle 13"/>
            <p:cNvSpPr>
              <a:spLocks noChangeArrowheads="1"/>
            </p:cNvSpPr>
            <p:nvPr userDrawn="1"/>
          </p:nvSpPr>
          <p:spPr bwMode="hidden">
            <a:xfrm>
              <a:off x="1248" y="0"/>
              <a:ext cx="144" cy="4320"/>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47118" name="Rectangle 14"/>
            <p:cNvSpPr>
              <a:spLocks noChangeArrowheads="1"/>
            </p:cNvSpPr>
            <p:nvPr userDrawn="1"/>
          </p:nvSpPr>
          <p:spPr bwMode="hidden">
            <a:xfrm>
              <a:off x="3300" y="0"/>
              <a:ext cx="252" cy="4320"/>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47119"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47120"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47121"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47122"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47123"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47124"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47125"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47126" name="Freeform 22"/>
            <p:cNvSpPr>
              <a:spLocks/>
            </p:cNvSpPr>
            <p:nvPr userDrawn="1"/>
          </p:nvSpPr>
          <p:spPr bwMode="hidden">
            <a:xfrm>
              <a:off x="1" y="3875"/>
              <a:ext cx="5760" cy="445"/>
            </a:xfrm>
            <a:custGeom>
              <a:avLst/>
              <a:gdLst/>
              <a:ahLst/>
              <a:cxnLst>
                <a:cxn ang="0">
                  <a:pos x="5700" y="86"/>
                </a:cxn>
                <a:cxn ang="0">
                  <a:pos x="5508" y="86"/>
                </a:cxn>
                <a:cxn ang="0">
                  <a:pos x="5454" y="76"/>
                </a:cxn>
                <a:cxn ang="0">
                  <a:pos x="5448" y="65"/>
                </a:cxn>
                <a:cxn ang="0">
                  <a:pos x="5442" y="44"/>
                </a:cxn>
                <a:cxn ang="0">
                  <a:pos x="5414" y="18"/>
                </a:cxn>
                <a:cxn ang="0">
                  <a:pos x="5332" y="7"/>
                </a:cxn>
                <a:cxn ang="0">
                  <a:pos x="5051" y="22"/>
                </a:cxn>
                <a:cxn ang="0">
                  <a:pos x="4986" y="55"/>
                </a:cxn>
                <a:cxn ang="0">
                  <a:pos x="4854" y="102"/>
                </a:cxn>
                <a:cxn ang="0">
                  <a:pos x="4740" y="112"/>
                </a:cxn>
                <a:cxn ang="0">
                  <a:pos x="4662" y="91"/>
                </a:cxn>
                <a:cxn ang="0">
                  <a:pos x="4598" y="25"/>
                </a:cxn>
                <a:cxn ang="0">
                  <a:pos x="4514" y="9"/>
                </a:cxn>
                <a:cxn ang="0">
                  <a:pos x="4410" y="39"/>
                </a:cxn>
                <a:cxn ang="0">
                  <a:pos x="4236" y="81"/>
                </a:cxn>
                <a:cxn ang="0">
                  <a:pos x="4020" y="102"/>
                </a:cxn>
                <a:cxn ang="0">
                  <a:pos x="3810" y="102"/>
                </a:cxn>
                <a:cxn ang="0">
                  <a:pos x="3654" y="76"/>
                </a:cxn>
                <a:cxn ang="0">
                  <a:pos x="3594" y="50"/>
                </a:cxn>
                <a:cxn ang="0">
                  <a:pos x="3528" y="44"/>
                </a:cxn>
                <a:cxn ang="0">
                  <a:pos x="3480" y="55"/>
                </a:cxn>
                <a:cxn ang="0">
                  <a:pos x="3420" y="76"/>
                </a:cxn>
                <a:cxn ang="0">
                  <a:pos x="3048" y="112"/>
                </a:cxn>
                <a:cxn ang="0">
                  <a:pos x="2844" y="128"/>
                </a:cxn>
                <a:cxn ang="0">
                  <a:pos x="2742" y="117"/>
                </a:cxn>
                <a:cxn ang="0">
                  <a:pos x="2710" y="56"/>
                </a:cxn>
                <a:cxn ang="0">
                  <a:pos x="2658" y="50"/>
                </a:cxn>
                <a:cxn ang="0">
                  <a:pos x="2558" y="95"/>
                </a:cxn>
                <a:cxn ang="0">
                  <a:pos x="2444" y="109"/>
                </a:cxn>
                <a:cxn ang="0">
                  <a:pos x="2322" y="91"/>
                </a:cxn>
                <a:cxn ang="0">
                  <a:pos x="2274" y="70"/>
                </a:cxn>
                <a:cxn ang="0">
                  <a:pos x="2185" y="3"/>
                </a:cxn>
                <a:cxn ang="0">
                  <a:pos x="2048" y="64"/>
                </a:cxn>
                <a:cxn ang="0">
                  <a:pos x="1794" y="102"/>
                </a:cxn>
                <a:cxn ang="0">
                  <a:pos x="1560" y="91"/>
                </a:cxn>
                <a:cxn ang="0">
                  <a:pos x="1482" y="76"/>
                </a:cxn>
                <a:cxn ang="0">
                  <a:pos x="1428" y="50"/>
                </a:cxn>
                <a:cxn ang="0">
                  <a:pos x="1374" y="44"/>
                </a:cxn>
                <a:cxn ang="0">
                  <a:pos x="1308" y="55"/>
                </a:cxn>
                <a:cxn ang="0">
                  <a:pos x="1140" y="107"/>
                </a:cxn>
                <a:cxn ang="0">
                  <a:pos x="948" y="143"/>
                </a:cxn>
                <a:cxn ang="0">
                  <a:pos x="708" y="138"/>
                </a:cxn>
                <a:cxn ang="0">
                  <a:pos x="534" y="96"/>
                </a:cxn>
                <a:cxn ang="0">
                  <a:pos x="444" y="55"/>
                </a:cxn>
                <a:cxn ang="0">
                  <a:pos x="396" y="34"/>
                </a:cxn>
                <a:cxn ang="0">
                  <a:pos x="378" y="39"/>
                </a:cxn>
                <a:cxn ang="0">
                  <a:pos x="342" y="70"/>
                </a:cxn>
                <a:cxn ang="0">
                  <a:pos x="288" y="96"/>
                </a:cxn>
                <a:cxn ang="0">
                  <a:pos x="192" y="112"/>
                </a:cxn>
                <a:cxn ang="0">
                  <a:pos x="90" y="112"/>
                </a:cxn>
                <a:cxn ang="0">
                  <a:pos x="0" y="96"/>
                </a:cxn>
                <a:cxn ang="0">
                  <a:pos x="5760" y="44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lnTo>
                    <a:pt x="5760" y="445"/>
                  </a:lnTo>
                  <a:lnTo>
                    <a:pt x="5760" y="445"/>
                  </a:lnTo>
                </a:path>
              </a:pathLst>
            </a:custGeom>
            <a:solidFill>
              <a:schemeClr val="accent2">
                <a:alpha val="50000"/>
              </a:schemeClr>
            </a:solidFill>
            <a:ln w="9525">
              <a:noFill/>
              <a:prstDash val="solid"/>
              <a:round/>
              <a:headEnd/>
              <a:tailEnd/>
            </a:ln>
          </p:spPr>
          <p:txBody>
            <a:bodyPr/>
            <a:lstStyle/>
            <a:p>
              <a:pPr>
                <a:defRPr/>
              </a:pPr>
              <a:endParaRPr lang="en-US">
                <a:latin typeface="Tahoma" charset="0"/>
              </a:endParaRPr>
            </a:p>
          </p:txBody>
        </p:sp>
        <p:sp>
          <p:nvSpPr>
            <p:cNvPr id="47127" name="Freeform 23"/>
            <p:cNvSpPr>
              <a:spLocks/>
            </p:cNvSpPr>
            <p:nvPr userDrawn="1"/>
          </p:nvSpPr>
          <p:spPr bwMode="hidden">
            <a:xfrm>
              <a:off x="0" y="3867"/>
              <a:ext cx="5770" cy="174"/>
            </a:xfrm>
            <a:custGeom>
              <a:avLst/>
              <a:gdLst/>
              <a:ahLst/>
              <a:cxnLst>
                <a:cxn ang="0">
                  <a:pos x="4993" y="66"/>
                </a:cxn>
                <a:cxn ang="0">
                  <a:pos x="4771" y="132"/>
                </a:cxn>
                <a:cxn ang="0">
                  <a:pos x="4640" y="96"/>
                </a:cxn>
                <a:cxn ang="0">
                  <a:pos x="4598" y="36"/>
                </a:cxn>
                <a:cxn ang="0">
                  <a:pos x="4478" y="30"/>
                </a:cxn>
                <a:cxn ang="0">
                  <a:pos x="4186" y="108"/>
                </a:cxn>
                <a:cxn ang="0">
                  <a:pos x="3815" y="120"/>
                </a:cxn>
                <a:cxn ang="0">
                  <a:pos x="3617" y="72"/>
                </a:cxn>
                <a:cxn ang="0">
                  <a:pos x="3510" y="60"/>
                </a:cxn>
                <a:cxn ang="0">
                  <a:pos x="3336" y="96"/>
                </a:cxn>
                <a:cxn ang="0">
                  <a:pos x="2846" y="150"/>
                </a:cxn>
                <a:cxn ang="0">
                  <a:pos x="2703" y="96"/>
                </a:cxn>
                <a:cxn ang="0">
                  <a:pos x="2619" y="90"/>
                </a:cxn>
                <a:cxn ang="0">
                  <a:pos x="2416" y="132"/>
                </a:cxn>
                <a:cxn ang="0">
                  <a:pos x="2278" y="84"/>
                </a:cxn>
                <a:cxn ang="0">
                  <a:pos x="2151" y="36"/>
                </a:cxn>
                <a:cxn ang="0">
                  <a:pos x="1947" y="120"/>
                </a:cxn>
                <a:cxn ang="0">
                  <a:pos x="1525" y="102"/>
                </a:cxn>
                <a:cxn ang="0">
                  <a:pos x="1429" y="60"/>
                </a:cxn>
                <a:cxn ang="0">
                  <a:pos x="1333" y="60"/>
                </a:cxn>
                <a:cxn ang="0">
                  <a:pos x="1058" y="150"/>
                </a:cxn>
                <a:cxn ang="0">
                  <a:pos x="652" y="150"/>
                </a:cxn>
                <a:cxn ang="0">
                  <a:pos x="442" y="66"/>
                </a:cxn>
                <a:cxn ang="0">
                  <a:pos x="377" y="48"/>
                </a:cxn>
                <a:cxn ang="0">
                  <a:pos x="305" y="108"/>
                </a:cxn>
                <a:cxn ang="0">
                  <a:pos x="144" y="138"/>
                </a:cxn>
                <a:cxn ang="0">
                  <a:pos x="0" y="96"/>
                </a:cxn>
                <a:cxn ang="0">
                  <a:pos x="167" y="120"/>
                </a:cxn>
                <a:cxn ang="0">
                  <a:pos x="323" y="84"/>
                </a:cxn>
                <a:cxn ang="0">
                  <a:pos x="383" y="24"/>
                </a:cxn>
                <a:cxn ang="0">
                  <a:pos x="460" y="60"/>
                </a:cxn>
                <a:cxn ang="0">
                  <a:pos x="706" y="144"/>
                </a:cxn>
                <a:cxn ang="0">
                  <a:pos x="1100" y="120"/>
                </a:cxn>
                <a:cxn ang="0">
                  <a:pos x="1345" y="36"/>
                </a:cxn>
                <a:cxn ang="0">
                  <a:pos x="1441" y="48"/>
                </a:cxn>
                <a:cxn ang="0">
                  <a:pos x="1561" y="90"/>
                </a:cxn>
                <a:cxn ang="0">
                  <a:pos x="1971" y="96"/>
                </a:cxn>
                <a:cxn ang="0">
                  <a:pos x="2235" y="3"/>
                </a:cxn>
                <a:cxn ang="0">
                  <a:pos x="2350" y="102"/>
                </a:cxn>
                <a:cxn ang="0">
                  <a:pos x="2559" y="96"/>
                </a:cxn>
                <a:cxn ang="0">
                  <a:pos x="2715" y="24"/>
                </a:cxn>
                <a:cxn ang="0">
                  <a:pos x="2792" y="132"/>
                </a:cxn>
                <a:cxn ang="0">
                  <a:pos x="3127" y="102"/>
                </a:cxn>
                <a:cxn ang="0">
                  <a:pos x="3486" y="48"/>
                </a:cxn>
                <a:cxn ang="0">
                  <a:pos x="3582" y="42"/>
                </a:cxn>
                <a:cxn ang="0">
                  <a:pos x="3731" y="90"/>
                </a:cxn>
                <a:cxn ang="0">
                  <a:pos x="4078" y="102"/>
                </a:cxn>
                <a:cxn ang="0">
                  <a:pos x="4419" y="30"/>
                </a:cxn>
                <a:cxn ang="0">
                  <a:pos x="4574" y="6"/>
                </a:cxn>
                <a:cxn ang="0">
                  <a:pos x="4628" y="60"/>
                </a:cxn>
                <a:cxn ang="0">
                  <a:pos x="4724" y="108"/>
                </a:cxn>
                <a:cxn ang="0">
                  <a:pos x="4927" y="84"/>
                </a:cxn>
                <a:cxn ang="0">
                  <a:pos x="5118" y="14"/>
                </a:cxn>
                <a:cxn ang="0">
                  <a:pos x="5280" y="9"/>
                </a:cxn>
                <a:cxn ang="0">
                  <a:pos x="5453" y="36"/>
                </a:cxn>
                <a:cxn ang="0">
                  <a:pos x="5465" y="72"/>
                </a:cxn>
                <a:cxn ang="0">
                  <a:pos x="5656" y="90"/>
                </a:cxn>
                <a:cxn ang="0">
                  <a:pos x="5710" y="102"/>
                </a:cxn>
                <a:cxn ang="0">
                  <a:pos x="5477" y="90"/>
                </a:cxn>
                <a:cxn ang="0">
                  <a:pos x="5453" y="60"/>
                </a:cxn>
                <a:cxn ang="0">
                  <a:pos x="5393" y="30"/>
                </a:cxn>
                <a:cxn ang="0">
                  <a:pos x="5219" y="24"/>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w="9525">
              <a:noFill/>
              <a:round/>
              <a:headEnd/>
              <a:tailEnd/>
            </a:ln>
          </p:spPr>
          <p:txBody>
            <a:bodyPr/>
            <a:lstStyle/>
            <a:p>
              <a:pPr>
                <a:defRPr/>
              </a:pPr>
              <a:endParaRPr lang="en-US">
                <a:latin typeface="Tahoma" charset="0"/>
              </a:endParaRPr>
            </a:p>
          </p:txBody>
        </p:sp>
      </p:grpSp>
      <p:sp>
        <p:nvSpPr>
          <p:cNvPr id="47128" name="Rectangle 24"/>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47129" name="Rectangle 25"/>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7130" name="Rectangle 2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latin typeface="Tahoma" charset="0"/>
              </a:defRPr>
            </a:lvl1pPr>
          </a:lstStyle>
          <a:p>
            <a:pPr>
              <a:defRPr/>
            </a:pPr>
            <a:endParaRPr lang="en-US"/>
          </a:p>
        </p:txBody>
      </p:sp>
      <p:sp>
        <p:nvSpPr>
          <p:cNvPr id="47131" name="Rectangle 27"/>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latin typeface="Tahoma" charset="0"/>
              </a:defRPr>
            </a:lvl1pPr>
          </a:lstStyle>
          <a:p>
            <a:pPr>
              <a:defRPr/>
            </a:pPr>
            <a:fld id="{F7B723CF-548D-47F2-A694-1C0ECC10D445}" type="slidenum">
              <a:rPr lang="en-US"/>
              <a:pPr>
                <a:defRPr/>
              </a:pPr>
              <a:t>‹#›</a:t>
            </a:fld>
            <a:endParaRPr lang="en-US"/>
          </a:p>
        </p:txBody>
      </p:sp>
      <p:sp>
        <p:nvSpPr>
          <p:cNvPr id="47132" name="Rectangle 2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latin typeface="Tahoma" charset="0"/>
              </a:defRPr>
            </a:lvl1pPr>
          </a:lstStyle>
          <a:p>
            <a:pPr>
              <a:defRPr/>
            </a:pPr>
            <a:endParaRPr lang="en-US"/>
          </a:p>
        </p:txBody>
      </p:sp>
    </p:spTree>
  </p:cSld>
  <p:clrMap bg1="dk2" tx1="lt1" bg2="dk1" tx2="lt2" accent1="accent1" accent2="accent2" accent3="accent3" accent4="accent4" accent5="accent5" accent6="accent6" hlink="hlink" folHlink="folHlink"/>
  <p:sldLayoutIdLst>
    <p:sldLayoutId id="2147483702"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3" r:id="rId12"/>
  </p:sldLayoutIdLst>
  <p:txStyles>
    <p:titleStyle>
      <a:lvl1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en-US" b="1" smtClean="0">
                <a:latin typeface="Goudy Stout" pitchFamily="18" charset="0"/>
              </a:rPr>
              <a:t>GREEK THEATER</a:t>
            </a:r>
          </a:p>
        </p:txBody>
      </p:sp>
      <p:sp>
        <p:nvSpPr>
          <p:cNvPr id="2051" name="Rectangle 3"/>
          <p:cNvSpPr>
            <a:spLocks noGrp="1" noChangeArrowheads="1"/>
          </p:cNvSpPr>
          <p:nvPr>
            <p:ph type="subTitle" idx="1"/>
          </p:nvPr>
        </p:nvSpPr>
        <p:spPr/>
        <p:txBody>
          <a:bodyPr/>
          <a:lstStyle/>
          <a:p>
            <a:pPr eaLnBrk="1" hangingPunct="1">
              <a:defRPr/>
            </a:pPr>
            <a:r>
              <a:rPr lang="en-US" sz="4800" dirty="0" smtClean="0">
                <a:latin typeface="Poor Richard" pitchFamily="18" charset="0"/>
              </a:rPr>
              <a:t>Background </a:t>
            </a:r>
            <a:r>
              <a:rPr lang="en-US" sz="4800" dirty="0" smtClean="0">
                <a:latin typeface="Poor Richard" pitchFamily="18" charset="0"/>
              </a:rPr>
              <a:t>Information</a:t>
            </a:r>
            <a:endParaRPr lang="en-US" sz="4800" i="1" dirty="0" smtClean="0">
              <a:latin typeface="Poor Richard"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6" name="Picture 4" descr="j0163770"/>
          <p:cNvPicPr>
            <a:picLocks noChangeAspect="1" noChangeArrowheads="1"/>
          </p:cNvPicPr>
          <p:nvPr/>
        </p:nvPicPr>
        <p:blipFill>
          <a:blip r:embed="rId2" cstate="print"/>
          <a:srcRect/>
          <a:stretch>
            <a:fillRect/>
          </a:stretch>
        </p:blipFill>
        <p:spPr bwMode="auto">
          <a:xfrm>
            <a:off x="6248400" y="228600"/>
            <a:ext cx="2716213" cy="6477000"/>
          </a:xfrm>
          <a:prstGeom prst="rect">
            <a:avLst/>
          </a:prstGeom>
          <a:noFill/>
          <a:ln w="9525">
            <a:noFill/>
            <a:miter lim="800000"/>
            <a:headEnd/>
            <a:tailEnd/>
          </a:ln>
        </p:spPr>
      </p:pic>
      <p:sp>
        <p:nvSpPr>
          <p:cNvPr id="18434" name="Rectangle 2"/>
          <p:cNvSpPr>
            <a:spLocks noGrp="1" noChangeArrowheads="1"/>
          </p:cNvSpPr>
          <p:nvPr>
            <p:ph type="title"/>
          </p:nvPr>
        </p:nvSpPr>
        <p:spPr>
          <a:xfrm>
            <a:off x="0" y="304800"/>
            <a:ext cx="6096000" cy="1139825"/>
          </a:xfrm>
        </p:spPr>
        <p:txBody>
          <a:bodyPr/>
          <a:lstStyle/>
          <a:p>
            <a:pPr eaLnBrk="1" hangingPunct="1">
              <a:defRPr/>
            </a:pPr>
            <a:r>
              <a:rPr lang="en-US" smtClean="0"/>
              <a:t>SUBJECT OF PLAYS </a:t>
            </a:r>
          </a:p>
        </p:txBody>
      </p:sp>
      <p:sp>
        <p:nvSpPr>
          <p:cNvPr id="18435" name="Rectangle 3"/>
          <p:cNvSpPr>
            <a:spLocks noGrp="1" noChangeArrowheads="1"/>
          </p:cNvSpPr>
          <p:nvPr>
            <p:ph type="body" idx="1"/>
          </p:nvPr>
        </p:nvSpPr>
        <p:spPr>
          <a:xfrm>
            <a:off x="457200" y="1600200"/>
            <a:ext cx="5638800" cy="4530725"/>
          </a:xfrm>
        </p:spPr>
        <p:txBody>
          <a:bodyPr/>
          <a:lstStyle/>
          <a:p>
            <a:pPr eaLnBrk="1" hangingPunct="1">
              <a:lnSpc>
                <a:spcPct val="90000"/>
              </a:lnSpc>
              <a:defRPr/>
            </a:pPr>
            <a:r>
              <a:rPr lang="en-US" sz="2800" smtClean="0"/>
              <a:t>The subject was almost exclusively taken from well-known myths.</a:t>
            </a:r>
          </a:p>
          <a:p>
            <a:pPr eaLnBrk="1" hangingPunct="1">
              <a:lnSpc>
                <a:spcPct val="90000"/>
              </a:lnSpc>
              <a:buFont typeface="Wingdings" pitchFamily="2" charset="2"/>
              <a:buNone/>
              <a:defRPr/>
            </a:pPr>
            <a:r>
              <a:rPr lang="en-US" sz="2800" smtClean="0"/>
              <a:t>  </a:t>
            </a:r>
          </a:p>
          <a:p>
            <a:pPr eaLnBrk="1" hangingPunct="1">
              <a:lnSpc>
                <a:spcPct val="90000"/>
              </a:lnSpc>
              <a:defRPr/>
            </a:pPr>
            <a:r>
              <a:rPr lang="en-US" sz="2800" smtClean="0"/>
              <a:t>The plays explored the mysteries of life and the role of the gods in human affairs.  </a:t>
            </a:r>
          </a:p>
          <a:p>
            <a:pPr eaLnBrk="1" hangingPunct="1">
              <a:lnSpc>
                <a:spcPct val="90000"/>
              </a:lnSpc>
              <a:buFont typeface="Wingdings" pitchFamily="2" charset="2"/>
              <a:buNone/>
              <a:defRPr/>
            </a:pPr>
            <a:endParaRPr lang="en-US" sz="2800" smtClean="0"/>
          </a:p>
          <a:p>
            <a:pPr eaLnBrk="1" hangingPunct="1">
              <a:lnSpc>
                <a:spcPct val="90000"/>
              </a:lnSpc>
              <a:defRPr/>
            </a:pPr>
            <a:r>
              <a:rPr lang="en-US" sz="2800" smtClean="0"/>
              <a:t>The main purpose was ethical and religious instruction.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18436"/>
                                        </p:tgtEl>
                                        <p:attrNameLst>
                                          <p:attrName>style.visibility</p:attrName>
                                        </p:attrNameLst>
                                      </p:cBhvr>
                                      <p:to>
                                        <p:strVal val="visible"/>
                                      </p:to>
                                    </p:set>
                                    <p:animEffect transition="in" filter="dissolve">
                                      <p:cBhvr>
                                        <p:cTn id="7" dur="2000"/>
                                        <p:tgtEl>
                                          <p:spTgt spid="1843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8435">
                                            <p:txEl>
                                              <p:pRg st="0" end="0"/>
                                            </p:txEl>
                                          </p:spTgt>
                                        </p:tgtEl>
                                        <p:attrNameLst>
                                          <p:attrName>style.visibility</p:attrName>
                                        </p:attrNameLst>
                                      </p:cBhvr>
                                      <p:to>
                                        <p:strVal val="visible"/>
                                      </p:to>
                                    </p:set>
                                    <p:animEffect transition="in" filter="checkerboard(across)">
                                      <p:cBhvr>
                                        <p:cTn id="12" dur="500"/>
                                        <p:tgtEl>
                                          <p:spTgt spid="1843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8435">
                                            <p:txEl>
                                              <p:pRg st="1" end="1"/>
                                            </p:txEl>
                                          </p:spTgt>
                                        </p:tgtEl>
                                        <p:attrNameLst>
                                          <p:attrName>style.visibility</p:attrName>
                                        </p:attrNameLst>
                                      </p:cBhvr>
                                      <p:to>
                                        <p:strVal val="visible"/>
                                      </p:to>
                                    </p:set>
                                    <p:animEffect transition="in" filter="checkerboard(across)">
                                      <p:cBhvr>
                                        <p:cTn id="17" dur="500"/>
                                        <p:tgtEl>
                                          <p:spTgt spid="1843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8435">
                                            <p:txEl>
                                              <p:pRg st="2" end="2"/>
                                            </p:txEl>
                                          </p:spTgt>
                                        </p:tgtEl>
                                        <p:attrNameLst>
                                          <p:attrName>style.visibility</p:attrName>
                                        </p:attrNameLst>
                                      </p:cBhvr>
                                      <p:to>
                                        <p:strVal val="visible"/>
                                      </p:to>
                                    </p:set>
                                    <p:animEffect transition="in" filter="checkerboard(across)">
                                      <p:cBhvr>
                                        <p:cTn id="22" dur="500"/>
                                        <p:tgtEl>
                                          <p:spTgt spid="1843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8435">
                                            <p:txEl>
                                              <p:pRg st="4" end="4"/>
                                            </p:txEl>
                                          </p:spTgt>
                                        </p:tgtEl>
                                        <p:attrNameLst>
                                          <p:attrName>style.visibility</p:attrName>
                                        </p:attrNameLst>
                                      </p:cBhvr>
                                      <p:to>
                                        <p:strVal val="visible"/>
                                      </p:to>
                                    </p:set>
                                    <p:animEffect transition="in" filter="checkerboard(across)">
                                      <p:cBhvr>
                                        <p:cTn id="27" dur="500"/>
                                        <p:tgtEl>
                                          <p:spTgt spid="184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en-US" smtClean="0"/>
              <a:t>STYLE IN PLAYS </a:t>
            </a:r>
          </a:p>
        </p:txBody>
      </p:sp>
      <p:sp>
        <p:nvSpPr>
          <p:cNvPr id="21507" name="Rectangle 3"/>
          <p:cNvSpPr>
            <a:spLocks noGrp="1" noChangeArrowheads="1"/>
          </p:cNvSpPr>
          <p:nvPr>
            <p:ph type="body" idx="1"/>
          </p:nvPr>
        </p:nvSpPr>
        <p:spPr>
          <a:xfrm>
            <a:off x="3200400" y="1447800"/>
            <a:ext cx="5486400" cy="4683125"/>
          </a:xfrm>
        </p:spPr>
        <p:txBody>
          <a:bodyPr/>
          <a:lstStyle/>
          <a:p>
            <a:pPr eaLnBrk="1" hangingPunct="1">
              <a:defRPr/>
            </a:pPr>
            <a:r>
              <a:rPr lang="en-US" smtClean="0"/>
              <a:t>There are long, wordy speeches (sometimes about current events or contemporary people).</a:t>
            </a:r>
          </a:p>
        </p:txBody>
      </p:sp>
      <p:pic>
        <p:nvPicPr>
          <p:cNvPr id="21508" name="Picture 4" descr="j0239225"/>
          <p:cNvPicPr>
            <a:picLocks noChangeAspect="1" noChangeArrowheads="1"/>
          </p:cNvPicPr>
          <p:nvPr/>
        </p:nvPicPr>
        <p:blipFill>
          <a:blip r:embed="rId2" cstate="print"/>
          <a:srcRect/>
          <a:stretch>
            <a:fillRect/>
          </a:stretch>
        </p:blipFill>
        <p:spPr bwMode="auto">
          <a:xfrm>
            <a:off x="457200" y="2133600"/>
            <a:ext cx="1985963" cy="4267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withEffect">
                                  <p:stCondLst>
                                    <p:cond delay="0"/>
                                  </p:stCondLst>
                                  <p:childTnLst>
                                    <p:set>
                                      <p:cBhvr>
                                        <p:cTn id="6" dur="1" fill="hold">
                                          <p:stCondLst>
                                            <p:cond delay="0"/>
                                          </p:stCondLst>
                                        </p:cTn>
                                        <p:tgtEl>
                                          <p:spTgt spid="21508"/>
                                        </p:tgtEl>
                                        <p:attrNameLst>
                                          <p:attrName>style.visibility</p:attrName>
                                        </p:attrNameLst>
                                      </p:cBhvr>
                                      <p:to>
                                        <p:strVal val="visible"/>
                                      </p:to>
                                    </p:set>
                                    <p:anim calcmode="lin" valueType="num">
                                      <p:cBhvr>
                                        <p:cTn id="7" dur="1000" fill="hold"/>
                                        <p:tgtEl>
                                          <p:spTgt spid="21508"/>
                                        </p:tgtEl>
                                        <p:attrNameLst>
                                          <p:attrName>ppt_w</p:attrName>
                                        </p:attrNameLst>
                                      </p:cBhvr>
                                      <p:tavLst>
                                        <p:tav tm="0">
                                          <p:val>
                                            <p:fltVal val="0"/>
                                          </p:val>
                                        </p:tav>
                                        <p:tav tm="100000">
                                          <p:val>
                                            <p:strVal val="#ppt_w"/>
                                          </p:val>
                                        </p:tav>
                                      </p:tavLst>
                                    </p:anim>
                                    <p:anim calcmode="lin" valueType="num">
                                      <p:cBhvr>
                                        <p:cTn id="8" dur="1000" fill="hold"/>
                                        <p:tgtEl>
                                          <p:spTgt spid="21508"/>
                                        </p:tgtEl>
                                        <p:attrNameLst>
                                          <p:attrName>ppt_h</p:attrName>
                                        </p:attrNameLst>
                                      </p:cBhvr>
                                      <p:tavLst>
                                        <p:tav tm="0">
                                          <p:val>
                                            <p:fltVal val="0"/>
                                          </p:val>
                                        </p:tav>
                                        <p:tav tm="100000">
                                          <p:val>
                                            <p:strVal val="#ppt_h"/>
                                          </p:val>
                                        </p:tav>
                                      </p:tavLst>
                                    </p:anim>
                                    <p:anim calcmode="lin" valueType="num">
                                      <p:cBhvr>
                                        <p:cTn id="9" dur="1000" fill="hold"/>
                                        <p:tgtEl>
                                          <p:spTgt spid="2150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150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21507">
                                            <p:txEl>
                                              <p:pRg st="0" end="0"/>
                                            </p:txEl>
                                          </p:spTgt>
                                        </p:tgtEl>
                                        <p:attrNameLst>
                                          <p:attrName>style.visibility</p:attrName>
                                        </p:attrNameLst>
                                      </p:cBhvr>
                                      <p:to>
                                        <p:strVal val="visible"/>
                                      </p:to>
                                    </p:set>
                                    <p:animEffect transition="in" filter="blinds(horizontal)">
                                      <p:cBhvr>
                                        <p:cTn id="15" dur="500"/>
                                        <p:tgtEl>
                                          <p:spTgt spid="2150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Comedy and Tragedy</a:t>
            </a:r>
            <a:endParaRPr lang="en-US" dirty="0"/>
          </a:p>
        </p:txBody>
      </p:sp>
      <p:sp>
        <p:nvSpPr>
          <p:cNvPr id="3" name="Content Placeholder 2"/>
          <p:cNvSpPr>
            <a:spLocks noGrp="1"/>
          </p:cNvSpPr>
          <p:nvPr>
            <p:ph sz="quarter" idx="1"/>
          </p:nvPr>
        </p:nvSpPr>
        <p:spPr>
          <a:xfrm>
            <a:off x="457200" y="1905245"/>
            <a:ext cx="7467600" cy="3974407"/>
          </a:xfrm>
        </p:spPr>
        <p:txBody>
          <a:bodyPr>
            <a:normAutofit/>
          </a:bodyPr>
          <a:lstStyle/>
          <a:p>
            <a:r>
              <a:rPr lang="en-US" sz="2200" dirty="0" smtClean="0"/>
              <a:t>In the </a:t>
            </a:r>
            <a:r>
              <a:rPr lang="en-US" sz="2200" i="1" dirty="0" smtClean="0"/>
              <a:t>Poetics</a:t>
            </a:r>
            <a:r>
              <a:rPr lang="en-US" sz="2200" dirty="0" smtClean="0"/>
              <a:t>, Aristotle defined </a:t>
            </a:r>
            <a:r>
              <a:rPr lang="en-US" sz="2200" i="1" dirty="0" smtClean="0"/>
              <a:t>comedy </a:t>
            </a:r>
            <a:r>
              <a:rPr lang="en-US" sz="2200" dirty="0" smtClean="0"/>
              <a:t>as a mode of drama that ridicules the vice of a certain character; in the end, the character and order of the community is restored.</a:t>
            </a:r>
          </a:p>
          <a:p>
            <a:r>
              <a:rPr lang="en-US" sz="2200" dirty="0" smtClean="0"/>
              <a:t>He defines </a:t>
            </a:r>
            <a:r>
              <a:rPr lang="en-US" sz="2200" i="1" dirty="0" smtClean="0"/>
              <a:t>tragedy </a:t>
            </a:r>
            <a:r>
              <a:rPr lang="en-US" sz="2200" dirty="0" smtClean="0"/>
              <a:t>as a mode of drama in which a tragic hero is brought low due to his own weakness or failing (tragic flaw).  In the end, the audience ought to experience a catharsis (purging of emotions) consisting of feelings of pity and fear. </a:t>
            </a:r>
          </a:p>
          <a:p>
            <a:endParaRPr lang="en-US" sz="2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defRPr/>
            </a:pPr>
            <a:r>
              <a:rPr lang="en-US" smtClean="0"/>
              <a:t>CONCEPT OF TRAGIC HERO AND TRAGEDY (from Aristotle)</a:t>
            </a:r>
          </a:p>
        </p:txBody>
      </p:sp>
      <p:sp>
        <p:nvSpPr>
          <p:cNvPr id="20483" name="Rectangle 3"/>
          <p:cNvSpPr>
            <a:spLocks noGrp="1" noChangeArrowheads="1"/>
          </p:cNvSpPr>
          <p:nvPr>
            <p:ph type="body" idx="1"/>
          </p:nvPr>
        </p:nvSpPr>
        <p:spPr/>
        <p:txBody>
          <a:bodyPr/>
          <a:lstStyle/>
          <a:p>
            <a:pPr eaLnBrk="1" hangingPunct="1">
              <a:lnSpc>
                <a:spcPct val="90000"/>
              </a:lnSpc>
              <a:defRPr/>
            </a:pPr>
            <a:r>
              <a:rPr lang="en-US" sz="2200" dirty="0" smtClean="0"/>
              <a:t>Tragedy arouses the emotions of pity, fear, wonder and awe.</a:t>
            </a:r>
          </a:p>
          <a:p>
            <a:pPr eaLnBrk="1" hangingPunct="1">
              <a:lnSpc>
                <a:spcPct val="90000"/>
              </a:lnSpc>
              <a:buFont typeface="Wingdings" pitchFamily="2" charset="2"/>
              <a:buNone/>
              <a:defRPr/>
            </a:pPr>
            <a:endParaRPr lang="en-US" sz="2200" dirty="0" smtClean="0"/>
          </a:p>
          <a:p>
            <a:pPr eaLnBrk="1" hangingPunct="1">
              <a:lnSpc>
                <a:spcPct val="90000"/>
              </a:lnSpc>
              <a:defRPr/>
            </a:pPr>
            <a:r>
              <a:rPr lang="en-US" sz="2200" dirty="0" smtClean="0"/>
              <a:t>A tragic hero must be a man or woman capable of great suffering.</a:t>
            </a:r>
          </a:p>
          <a:p>
            <a:pPr eaLnBrk="1" hangingPunct="1">
              <a:lnSpc>
                <a:spcPct val="90000"/>
              </a:lnSpc>
              <a:buFont typeface="Wingdings" pitchFamily="2" charset="2"/>
              <a:buNone/>
              <a:defRPr/>
            </a:pPr>
            <a:endParaRPr lang="en-US" sz="2200" dirty="0" smtClean="0"/>
          </a:p>
          <a:p>
            <a:pPr eaLnBrk="1" hangingPunct="1">
              <a:lnSpc>
                <a:spcPct val="90000"/>
              </a:lnSpc>
              <a:defRPr/>
            </a:pPr>
            <a:r>
              <a:rPr lang="en-US" sz="2200" dirty="0" smtClean="0"/>
              <a:t>Tragedy explores the question of the ways of God to man.</a:t>
            </a:r>
          </a:p>
          <a:p>
            <a:pPr eaLnBrk="1" hangingPunct="1">
              <a:lnSpc>
                <a:spcPct val="90000"/>
              </a:lnSpc>
              <a:buFont typeface="Wingdings" pitchFamily="2" charset="2"/>
              <a:buNone/>
              <a:defRPr/>
            </a:pPr>
            <a:endParaRPr lang="en-US" sz="2200" dirty="0" smtClean="0"/>
          </a:p>
          <a:p>
            <a:pPr eaLnBrk="1" hangingPunct="1">
              <a:lnSpc>
                <a:spcPct val="90000"/>
              </a:lnSpc>
              <a:defRPr/>
            </a:pPr>
            <a:r>
              <a:rPr lang="en-US" sz="2200" dirty="0" smtClean="0"/>
              <a:t>Tragedy purifies the emotions (catharsis)</a:t>
            </a:r>
          </a:p>
          <a:p>
            <a:pPr eaLnBrk="1" hangingPunct="1">
              <a:lnSpc>
                <a:spcPct val="90000"/>
              </a:lnSpc>
              <a:buFont typeface="Wingdings" pitchFamily="2" charset="2"/>
              <a:buNone/>
              <a:defRPr/>
            </a:pPr>
            <a:endParaRPr lang="en-US" sz="2200" dirty="0" smtClean="0"/>
          </a:p>
          <a:p>
            <a:pPr eaLnBrk="1" hangingPunct="1">
              <a:lnSpc>
                <a:spcPct val="90000"/>
              </a:lnSpc>
              <a:defRPr/>
            </a:pPr>
            <a:r>
              <a:rPr lang="en-US" sz="2200" dirty="0" smtClean="0"/>
              <a:t>Tragedy shows how man is brought to disaster by a </a:t>
            </a:r>
            <a:r>
              <a:rPr lang="en-US" sz="2200" u="sng" dirty="0" smtClean="0"/>
              <a:t>single</a:t>
            </a:r>
            <a:r>
              <a:rPr lang="en-US" sz="2200" dirty="0" smtClean="0"/>
              <a:t> flaw in </a:t>
            </a:r>
            <a:r>
              <a:rPr lang="en-US" sz="2200" u="sng" dirty="0" smtClean="0"/>
              <a:t>his own</a:t>
            </a:r>
            <a:r>
              <a:rPr lang="en-US" sz="2200" dirty="0" smtClean="0"/>
              <a:t> character.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p:cTn id="7" dur="500" fill="hold"/>
                                        <p:tgtEl>
                                          <p:spTgt spid="2048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048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20483">
                                            <p:txEl>
                                              <p:pRg st="0" end="0"/>
                                            </p:txEl>
                                          </p:spTgt>
                                        </p:tgtEl>
                                        <p:attrNameLst>
                                          <p:attrName>style.rotation</p:attrName>
                                        </p:attrNameLst>
                                      </p:cBhvr>
                                      <p:tavLst>
                                        <p:tav tm="0">
                                          <p:val>
                                            <p:fltVal val="90"/>
                                          </p:val>
                                        </p:tav>
                                        <p:tav tm="100000">
                                          <p:val>
                                            <p:fltVal val="0"/>
                                          </p:val>
                                        </p:tav>
                                      </p:tavLst>
                                    </p:anim>
                                    <p:animEffect transition="in" filter="fade">
                                      <p:cBhvr>
                                        <p:cTn id="10" dur="500"/>
                                        <p:tgtEl>
                                          <p:spTgt spid="2048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iterate type="lt">
                                    <p:tmPct val="5000"/>
                                  </p:iterate>
                                  <p:childTnLst>
                                    <p:set>
                                      <p:cBhvr>
                                        <p:cTn id="14" dur="1" fill="hold">
                                          <p:stCondLst>
                                            <p:cond delay="0"/>
                                          </p:stCondLst>
                                        </p:cTn>
                                        <p:tgtEl>
                                          <p:spTgt spid="20483">
                                            <p:txEl>
                                              <p:pRg st="2" end="2"/>
                                            </p:txEl>
                                          </p:spTgt>
                                        </p:tgtEl>
                                        <p:attrNameLst>
                                          <p:attrName>style.visibility</p:attrName>
                                        </p:attrNameLst>
                                      </p:cBhvr>
                                      <p:to>
                                        <p:strVal val="visible"/>
                                      </p:to>
                                    </p:set>
                                    <p:anim calcmode="lin" valueType="num">
                                      <p:cBhvr>
                                        <p:cTn id="15" dur="500" fill="hold"/>
                                        <p:tgtEl>
                                          <p:spTgt spid="2048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20483">
                                            <p:txEl>
                                              <p:pRg st="2" end="2"/>
                                            </p:txEl>
                                          </p:spTgt>
                                        </p:tgtEl>
                                        <p:attrNameLst>
                                          <p:attrName>ppt_h</p:attrName>
                                        </p:attrNameLst>
                                      </p:cBhvr>
                                      <p:tavLst>
                                        <p:tav tm="0">
                                          <p:val>
                                            <p:fltVal val="0"/>
                                          </p:val>
                                        </p:tav>
                                        <p:tav tm="100000">
                                          <p:val>
                                            <p:strVal val="#ppt_h"/>
                                          </p:val>
                                        </p:tav>
                                      </p:tavLst>
                                    </p:anim>
                                    <p:anim calcmode="lin" valueType="num">
                                      <p:cBhvr>
                                        <p:cTn id="17" dur="500" fill="hold"/>
                                        <p:tgtEl>
                                          <p:spTgt spid="20483">
                                            <p:txEl>
                                              <p:pRg st="2" end="2"/>
                                            </p:txEl>
                                          </p:spTgt>
                                        </p:tgtEl>
                                        <p:attrNameLst>
                                          <p:attrName>style.rotation</p:attrName>
                                        </p:attrNameLst>
                                      </p:cBhvr>
                                      <p:tavLst>
                                        <p:tav tm="0">
                                          <p:val>
                                            <p:fltVal val="90"/>
                                          </p:val>
                                        </p:tav>
                                        <p:tav tm="100000">
                                          <p:val>
                                            <p:fltVal val="0"/>
                                          </p:val>
                                        </p:tav>
                                      </p:tavLst>
                                    </p:anim>
                                    <p:animEffect transition="in" filter="fade">
                                      <p:cBhvr>
                                        <p:cTn id="18" dur="500"/>
                                        <p:tgtEl>
                                          <p:spTgt spid="2048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iterate type="lt">
                                    <p:tmPct val="5000"/>
                                  </p:iterate>
                                  <p:childTnLst>
                                    <p:set>
                                      <p:cBhvr>
                                        <p:cTn id="22" dur="1" fill="hold">
                                          <p:stCondLst>
                                            <p:cond delay="0"/>
                                          </p:stCondLst>
                                        </p:cTn>
                                        <p:tgtEl>
                                          <p:spTgt spid="20483">
                                            <p:txEl>
                                              <p:pRg st="4" end="4"/>
                                            </p:txEl>
                                          </p:spTgt>
                                        </p:tgtEl>
                                        <p:attrNameLst>
                                          <p:attrName>style.visibility</p:attrName>
                                        </p:attrNameLst>
                                      </p:cBhvr>
                                      <p:to>
                                        <p:strVal val="visible"/>
                                      </p:to>
                                    </p:set>
                                    <p:anim calcmode="lin" valueType="num">
                                      <p:cBhvr>
                                        <p:cTn id="23" dur="500" fill="hold"/>
                                        <p:tgtEl>
                                          <p:spTgt spid="20483">
                                            <p:txEl>
                                              <p:pRg st="4" end="4"/>
                                            </p:txEl>
                                          </p:spTgt>
                                        </p:tgtEl>
                                        <p:attrNameLst>
                                          <p:attrName>ppt_w</p:attrName>
                                        </p:attrNameLst>
                                      </p:cBhvr>
                                      <p:tavLst>
                                        <p:tav tm="0">
                                          <p:val>
                                            <p:fltVal val="0"/>
                                          </p:val>
                                        </p:tav>
                                        <p:tav tm="100000">
                                          <p:val>
                                            <p:strVal val="#ppt_w"/>
                                          </p:val>
                                        </p:tav>
                                      </p:tavLst>
                                    </p:anim>
                                    <p:anim calcmode="lin" valueType="num">
                                      <p:cBhvr>
                                        <p:cTn id="24" dur="500" fill="hold"/>
                                        <p:tgtEl>
                                          <p:spTgt spid="20483">
                                            <p:txEl>
                                              <p:pRg st="4" end="4"/>
                                            </p:txEl>
                                          </p:spTgt>
                                        </p:tgtEl>
                                        <p:attrNameLst>
                                          <p:attrName>ppt_h</p:attrName>
                                        </p:attrNameLst>
                                      </p:cBhvr>
                                      <p:tavLst>
                                        <p:tav tm="0">
                                          <p:val>
                                            <p:fltVal val="0"/>
                                          </p:val>
                                        </p:tav>
                                        <p:tav tm="100000">
                                          <p:val>
                                            <p:strVal val="#ppt_h"/>
                                          </p:val>
                                        </p:tav>
                                      </p:tavLst>
                                    </p:anim>
                                    <p:anim calcmode="lin" valueType="num">
                                      <p:cBhvr>
                                        <p:cTn id="25" dur="500" fill="hold"/>
                                        <p:tgtEl>
                                          <p:spTgt spid="20483">
                                            <p:txEl>
                                              <p:pRg st="4" end="4"/>
                                            </p:txEl>
                                          </p:spTgt>
                                        </p:tgtEl>
                                        <p:attrNameLst>
                                          <p:attrName>style.rotation</p:attrName>
                                        </p:attrNameLst>
                                      </p:cBhvr>
                                      <p:tavLst>
                                        <p:tav tm="0">
                                          <p:val>
                                            <p:fltVal val="90"/>
                                          </p:val>
                                        </p:tav>
                                        <p:tav tm="100000">
                                          <p:val>
                                            <p:fltVal val="0"/>
                                          </p:val>
                                        </p:tav>
                                      </p:tavLst>
                                    </p:anim>
                                    <p:animEffect transition="in" filter="fade">
                                      <p:cBhvr>
                                        <p:cTn id="26" dur="500"/>
                                        <p:tgtEl>
                                          <p:spTgt spid="2048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iterate type="lt">
                                    <p:tmPct val="5000"/>
                                  </p:iterate>
                                  <p:childTnLst>
                                    <p:set>
                                      <p:cBhvr>
                                        <p:cTn id="30" dur="1" fill="hold">
                                          <p:stCondLst>
                                            <p:cond delay="0"/>
                                          </p:stCondLst>
                                        </p:cTn>
                                        <p:tgtEl>
                                          <p:spTgt spid="20483">
                                            <p:txEl>
                                              <p:pRg st="6" end="6"/>
                                            </p:txEl>
                                          </p:spTgt>
                                        </p:tgtEl>
                                        <p:attrNameLst>
                                          <p:attrName>style.visibility</p:attrName>
                                        </p:attrNameLst>
                                      </p:cBhvr>
                                      <p:to>
                                        <p:strVal val="visible"/>
                                      </p:to>
                                    </p:set>
                                    <p:anim calcmode="lin" valueType="num">
                                      <p:cBhvr>
                                        <p:cTn id="31" dur="500" fill="hold"/>
                                        <p:tgtEl>
                                          <p:spTgt spid="20483">
                                            <p:txEl>
                                              <p:pRg st="6" end="6"/>
                                            </p:txEl>
                                          </p:spTgt>
                                        </p:tgtEl>
                                        <p:attrNameLst>
                                          <p:attrName>ppt_w</p:attrName>
                                        </p:attrNameLst>
                                      </p:cBhvr>
                                      <p:tavLst>
                                        <p:tav tm="0">
                                          <p:val>
                                            <p:fltVal val="0"/>
                                          </p:val>
                                        </p:tav>
                                        <p:tav tm="100000">
                                          <p:val>
                                            <p:strVal val="#ppt_w"/>
                                          </p:val>
                                        </p:tav>
                                      </p:tavLst>
                                    </p:anim>
                                    <p:anim calcmode="lin" valueType="num">
                                      <p:cBhvr>
                                        <p:cTn id="32" dur="500" fill="hold"/>
                                        <p:tgtEl>
                                          <p:spTgt spid="20483">
                                            <p:txEl>
                                              <p:pRg st="6" end="6"/>
                                            </p:txEl>
                                          </p:spTgt>
                                        </p:tgtEl>
                                        <p:attrNameLst>
                                          <p:attrName>ppt_h</p:attrName>
                                        </p:attrNameLst>
                                      </p:cBhvr>
                                      <p:tavLst>
                                        <p:tav tm="0">
                                          <p:val>
                                            <p:fltVal val="0"/>
                                          </p:val>
                                        </p:tav>
                                        <p:tav tm="100000">
                                          <p:val>
                                            <p:strVal val="#ppt_h"/>
                                          </p:val>
                                        </p:tav>
                                      </p:tavLst>
                                    </p:anim>
                                    <p:anim calcmode="lin" valueType="num">
                                      <p:cBhvr>
                                        <p:cTn id="33" dur="500" fill="hold"/>
                                        <p:tgtEl>
                                          <p:spTgt spid="20483">
                                            <p:txEl>
                                              <p:pRg st="6" end="6"/>
                                            </p:txEl>
                                          </p:spTgt>
                                        </p:tgtEl>
                                        <p:attrNameLst>
                                          <p:attrName>style.rotation</p:attrName>
                                        </p:attrNameLst>
                                      </p:cBhvr>
                                      <p:tavLst>
                                        <p:tav tm="0">
                                          <p:val>
                                            <p:fltVal val="90"/>
                                          </p:val>
                                        </p:tav>
                                        <p:tav tm="100000">
                                          <p:val>
                                            <p:fltVal val="0"/>
                                          </p:val>
                                        </p:tav>
                                      </p:tavLst>
                                    </p:anim>
                                    <p:animEffect transition="in" filter="fade">
                                      <p:cBhvr>
                                        <p:cTn id="34" dur="500"/>
                                        <p:tgtEl>
                                          <p:spTgt spid="20483">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iterate type="lt">
                                    <p:tmPct val="5000"/>
                                  </p:iterate>
                                  <p:childTnLst>
                                    <p:set>
                                      <p:cBhvr>
                                        <p:cTn id="38" dur="1" fill="hold">
                                          <p:stCondLst>
                                            <p:cond delay="0"/>
                                          </p:stCondLst>
                                        </p:cTn>
                                        <p:tgtEl>
                                          <p:spTgt spid="20483">
                                            <p:txEl>
                                              <p:pRg st="8" end="8"/>
                                            </p:txEl>
                                          </p:spTgt>
                                        </p:tgtEl>
                                        <p:attrNameLst>
                                          <p:attrName>style.visibility</p:attrName>
                                        </p:attrNameLst>
                                      </p:cBhvr>
                                      <p:to>
                                        <p:strVal val="visible"/>
                                      </p:to>
                                    </p:set>
                                    <p:anim calcmode="lin" valueType="num">
                                      <p:cBhvr>
                                        <p:cTn id="39" dur="500" fill="hold"/>
                                        <p:tgtEl>
                                          <p:spTgt spid="20483">
                                            <p:txEl>
                                              <p:pRg st="8" end="8"/>
                                            </p:txEl>
                                          </p:spTgt>
                                        </p:tgtEl>
                                        <p:attrNameLst>
                                          <p:attrName>ppt_w</p:attrName>
                                        </p:attrNameLst>
                                      </p:cBhvr>
                                      <p:tavLst>
                                        <p:tav tm="0">
                                          <p:val>
                                            <p:fltVal val="0"/>
                                          </p:val>
                                        </p:tav>
                                        <p:tav tm="100000">
                                          <p:val>
                                            <p:strVal val="#ppt_w"/>
                                          </p:val>
                                        </p:tav>
                                      </p:tavLst>
                                    </p:anim>
                                    <p:anim calcmode="lin" valueType="num">
                                      <p:cBhvr>
                                        <p:cTn id="40" dur="500" fill="hold"/>
                                        <p:tgtEl>
                                          <p:spTgt spid="20483">
                                            <p:txEl>
                                              <p:pRg st="8" end="8"/>
                                            </p:txEl>
                                          </p:spTgt>
                                        </p:tgtEl>
                                        <p:attrNameLst>
                                          <p:attrName>ppt_h</p:attrName>
                                        </p:attrNameLst>
                                      </p:cBhvr>
                                      <p:tavLst>
                                        <p:tav tm="0">
                                          <p:val>
                                            <p:fltVal val="0"/>
                                          </p:val>
                                        </p:tav>
                                        <p:tav tm="100000">
                                          <p:val>
                                            <p:strVal val="#ppt_h"/>
                                          </p:val>
                                        </p:tav>
                                      </p:tavLst>
                                    </p:anim>
                                    <p:anim calcmode="lin" valueType="num">
                                      <p:cBhvr>
                                        <p:cTn id="41" dur="500" fill="hold"/>
                                        <p:tgtEl>
                                          <p:spTgt spid="20483">
                                            <p:txEl>
                                              <p:pRg st="8" end="8"/>
                                            </p:txEl>
                                          </p:spTgt>
                                        </p:tgtEl>
                                        <p:attrNameLst>
                                          <p:attrName>style.rotation</p:attrName>
                                        </p:attrNameLst>
                                      </p:cBhvr>
                                      <p:tavLst>
                                        <p:tav tm="0">
                                          <p:val>
                                            <p:fltVal val="90"/>
                                          </p:val>
                                        </p:tav>
                                        <p:tav tm="100000">
                                          <p:val>
                                            <p:fltVal val="0"/>
                                          </p:val>
                                        </p:tav>
                                      </p:tavLst>
                                    </p:anim>
                                    <p:animEffect transition="in" filter="fade">
                                      <p:cBhvr>
                                        <p:cTn id="42" dur="500"/>
                                        <p:tgtEl>
                                          <p:spTgt spid="2048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Greek Theatre</a:t>
            </a:r>
            <a:endParaRPr lang="en-US" dirty="0"/>
          </a:p>
        </p:txBody>
      </p:sp>
      <p:pic>
        <p:nvPicPr>
          <p:cNvPr id="4" name="Content Placeholder 3" descr="ancient-greece-2.jpg"/>
          <p:cNvPicPr>
            <a:picLocks noGrp="1" noChangeAspect="1"/>
          </p:cNvPicPr>
          <p:nvPr>
            <p:ph sz="quarter" idx="1"/>
          </p:nvPr>
        </p:nvPicPr>
        <p:blipFill>
          <a:blip r:embed="rId2" cstate="print"/>
          <a:srcRect t="-19564" b="-19564"/>
          <a:stretch>
            <a:fillRect/>
          </a:stretch>
        </p:blip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493_greektheaterdiagram.jpg"/>
          <p:cNvPicPr>
            <a:picLocks noGrp="1" noChangeAspect="1"/>
          </p:cNvPicPr>
          <p:nvPr>
            <p:ph sz="quarter" idx="1"/>
          </p:nvPr>
        </p:nvPicPr>
        <p:blipFill>
          <a:blip r:embed="rId2" cstate="print"/>
          <a:srcRect l="-1127" r="-1127"/>
          <a:stretch>
            <a:fillRect/>
          </a:stretch>
        </p:blipFill>
        <p:spPr>
          <a:xfrm>
            <a:off x="457200" y="917340"/>
            <a:ext cx="7467600" cy="4873752"/>
          </a:xfr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2691"/>
            <a:ext cx="7467600" cy="6091261"/>
          </a:xfrm>
        </p:spPr>
        <p:txBody>
          <a:bodyPr>
            <a:normAutofit/>
          </a:bodyPr>
          <a:lstStyle/>
          <a:p>
            <a:r>
              <a:rPr lang="en-US" sz="2200" dirty="0" smtClean="0"/>
              <a:t>The </a:t>
            </a:r>
            <a:r>
              <a:rPr lang="en-US" sz="2200" b="1" dirty="0" smtClean="0"/>
              <a:t>orchestra </a:t>
            </a:r>
            <a:r>
              <a:rPr lang="en-US" sz="2200" dirty="0" smtClean="0"/>
              <a:t>(literally, "dancing space") was normally circular. It was a level space where the chorus would dance, sing, and interact with the actors who were on the stage near the </a:t>
            </a:r>
            <a:r>
              <a:rPr lang="en-US" sz="2200" dirty="0" err="1" smtClean="0"/>
              <a:t>skene</a:t>
            </a:r>
            <a:r>
              <a:rPr lang="en-US" sz="2200" dirty="0" smtClean="0"/>
              <a:t>. The earliest orchestras were simply made of hard earth, but in the Classical period some orchestras began to be paved with marble and other materials.</a:t>
            </a:r>
          </a:p>
          <a:p>
            <a:r>
              <a:rPr lang="en-US" sz="2200" dirty="0" smtClean="0"/>
              <a:t>In the center of the orchestra there was often a </a:t>
            </a:r>
            <a:r>
              <a:rPr lang="en-US" sz="2200" b="1" dirty="0" err="1" smtClean="0"/>
              <a:t>thymele</a:t>
            </a:r>
            <a:r>
              <a:rPr lang="en-US" sz="2200" dirty="0" smtClean="0"/>
              <a:t>, or altar, on which the Greeks sacrificed to Dionysus, the god of wine.</a:t>
            </a:r>
          </a:p>
          <a:p>
            <a:r>
              <a:rPr lang="en-US" sz="2200" dirty="0" smtClean="0"/>
              <a:t>The </a:t>
            </a:r>
            <a:r>
              <a:rPr lang="en-US" sz="2200" b="1" dirty="0" err="1" smtClean="0"/>
              <a:t>theatron</a:t>
            </a:r>
            <a:r>
              <a:rPr lang="en-US" sz="2200" b="1" dirty="0" smtClean="0"/>
              <a:t> </a:t>
            </a:r>
            <a:r>
              <a:rPr lang="en-US" sz="2200" dirty="0" smtClean="0"/>
              <a:t>(literally, "viewing-place") is where the spectators sat. The </a:t>
            </a:r>
            <a:r>
              <a:rPr lang="en-US" sz="2200" dirty="0" err="1" smtClean="0"/>
              <a:t>theatron</a:t>
            </a:r>
            <a:r>
              <a:rPr lang="en-US" sz="2200" dirty="0" smtClean="0"/>
              <a:t> was usually part of hillside overlooking the orchestra, and often wrapped around a large portion of the orchestra. Spectators in the fifth century BC probably sat on cushions or boards, but by the fourth century the </a:t>
            </a:r>
            <a:r>
              <a:rPr lang="en-US" sz="2200" dirty="0" err="1" smtClean="0"/>
              <a:t>theatron</a:t>
            </a:r>
            <a:r>
              <a:rPr lang="en-US" sz="2200" dirty="0" smtClean="0"/>
              <a:t> of many Greek theaters had marble seats.</a:t>
            </a:r>
          </a:p>
          <a:p>
            <a:endParaRPr lang="en-US" sz="2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2691"/>
            <a:ext cx="7467600" cy="6091261"/>
          </a:xfrm>
        </p:spPr>
        <p:txBody>
          <a:bodyPr>
            <a:normAutofit/>
          </a:bodyPr>
          <a:lstStyle/>
          <a:p>
            <a:r>
              <a:rPr lang="en-US" sz="2200" dirty="0" smtClean="0"/>
              <a:t>The </a:t>
            </a:r>
            <a:r>
              <a:rPr lang="en-US" sz="2200" b="1" dirty="0" err="1" smtClean="0"/>
              <a:t>skene</a:t>
            </a:r>
            <a:r>
              <a:rPr lang="en-US" sz="2200" b="1" dirty="0" smtClean="0"/>
              <a:t> </a:t>
            </a:r>
            <a:r>
              <a:rPr lang="en-US" sz="2200" dirty="0" smtClean="0"/>
              <a:t>(literally, "tent") was the building directly behind the stage. The </a:t>
            </a:r>
            <a:r>
              <a:rPr lang="en-US" sz="2200" dirty="0" err="1" smtClean="0"/>
              <a:t>skene</a:t>
            </a:r>
            <a:r>
              <a:rPr lang="en-US" sz="2200" dirty="0" smtClean="0"/>
              <a:t> was directly in back of the stage, and was usually decorated as a palace, temple, or other building, depending on the needs of the play. It had at least one set of doors, and actors could make entrances and exits through them.</a:t>
            </a:r>
          </a:p>
          <a:p>
            <a:r>
              <a:rPr lang="en-US" sz="2200" dirty="0" smtClean="0"/>
              <a:t>The </a:t>
            </a:r>
            <a:r>
              <a:rPr lang="en-US" sz="2200" b="1" dirty="0" err="1" smtClean="0"/>
              <a:t>parodoi</a:t>
            </a:r>
            <a:r>
              <a:rPr lang="en-US" sz="2200" b="1" dirty="0" smtClean="0"/>
              <a:t> </a:t>
            </a:r>
            <a:r>
              <a:rPr lang="en-US" sz="2200" dirty="0" smtClean="0"/>
              <a:t>(literally, "passageways") are the paths by which the chorus and some actors (such as those representing messengers or people returning from abroad) made their entrances and exits. The audience also used them to enter and exit the theater before and after the performance.</a:t>
            </a:r>
          </a:p>
          <a:p>
            <a:r>
              <a:rPr lang="en-US" sz="2200" dirty="0" smtClean="0"/>
              <a:t>The </a:t>
            </a:r>
            <a:r>
              <a:rPr lang="en-US" sz="2200" b="1" dirty="0" smtClean="0"/>
              <a:t>chorus </a:t>
            </a:r>
            <a:r>
              <a:rPr lang="en-US" sz="2200" dirty="0" smtClean="0"/>
              <a:t>was a group of men who functioned as the nucleus of the play, were the voice of the people, performed odes, introduced new characters and scenes, and commented on the action of the play.</a:t>
            </a:r>
            <a:endParaRPr lang="en-US" sz="22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Conventions of the play</a:t>
            </a:r>
            <a:endParaRPr lang="en-US" dirty="0"/>
          </a:p>
        </p:txBody>
      </p:sp>
      <p:sp>
        <p:nvSpPr>
          <p:cNvPr id="3" name="Content Placeholder 2"/>
          <p:cNvSpPr>
            <a:spLocks noGrp="1"/>
          </p:cNvSpPr>
          <p:nvPr>
            <p:ph sz="quarter" idx="1"/>
          </p:nvPr>
        </p:nvSpPr>
        <p:spPr/>
        <p:txBody>
          <a:bodyPr/>
          <a:lstStyle/>
          <a:p>
            <a:r>
              <a:rPr lang="en-US" sz="2200" dirty="0" smtClean="0"/>
              <a:t>Aristotelian unities = time, place, action</a:t>
            </a:r>
          </a:p>
          <a:p>
            <a:pPr lvl="1"/>
            <a:r>
              <a:rPr lang="en-US" sz="2200" dirty="0" smtClean="0"/>
              <a:t>Time = the play must occur in one day’s time</a:t>
            </a:r>
          </a:p>
          <a:p>
            <a:pPr lvl="1"/>
            <a:r>
              <a:rPr lang="en-US" sz="2200" dirty="0" smtClean="0"/>
              <a:t>Place = the play must take place in one location (Thebes)</a:t>
            </a:r>
          </a:p>
          <a:p>
            <a:pPr lvl="1"/>
            <a:r>
              <a:rPr lang="en-US" sz="2200" dirty="0" smtClean="0"/>
              <a:t>Action = the play must focus on one central action (discovering the reason for the plague in Thebes)</a:t>
            </a:r>
          </a:p>
          <a:p>
            <a:r>
              <a:rPr lang="en-US" sz="2200" dirty="0" smtClean="0"/>
              <a:t>Irony</a:t>
            </a:r>
          </a:p>
          <a:p>
            <a:pPr lvl="1"/>
            <a:r>
              <a:rPr lang="en-US" sz="2200" dirty="0" smtClean="0"/>
              <a:t>Dramatic = the audience knows something the actors do not know</a:t>
            </a:r>
          </a:p>
          <a:p>
            <a:pPr lvl="1"/>
            <a:r>
              <a:rPr lang="en-US" sz="2200" dirty="0" smtClean="0"/>
              <a:t>Situational = what occurs is the opposite of what is expected</a:t>
            </a:r>
          </a:p>
          <a:p>
            <a:pPr lvl="1"/>
            <a:r>
              <a:rPr lang="en-US" sz="2200" dirty="0" smtClean="0"/>
              <a:t>Verbal = what is said is the opposite of what is true</a:t>
            </a:r>
            <a:endParaRPr lang="en-US" sz="2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defRPr/>
            </a:pPr>
            <a:r>
              <a:rPr lang="en-US" sz="3800" dirty="0" smtClean="0">
                <a:latin typeface="Showcard Gothic" pitchFamily="82" charset="0"/>
              </a:rPr>
              <a:t>Greek Theatre Terms</a:t>
            </a:r>
          </a:p>
        </p:txBody>
      </p:sp>
      <p:sp>
        <p:nvSpPr>
          <p:cNvPr id="54275" name="Rectangle 3"/>
          <p:cNvSpPr>
            <a:spLocks noGrp="1" noChangeArrowheads="1"/>
          </p:cNvSpPr>
          <p:nvPr>
            <p:ph type="body" idx="1"/>
          </p:nvPr>
        </p:nvSpPr>
        <p:spPr>
          <a:xfrm>
            <a:off x="457200" y="1600200"/>
            <a:ext cx="8229600" cy="5257800"/>
          </a:xfrm>
        </p:spPr>
        <p:txBody>
          <a:bodyPr/>
          <a:lstStyle/>
          <a:p>
            <a:pPr eaLnBrk="1" hangingPunct="1">
              <a:lnSpc>
                <a:spcPct val="90000"/>
              </a:lnSpc>
              <a:defRPr/>
            </a:pPr>
            <a:r>
              <a:rPr lang="en-US" sz="2400" u="sng" dirty="0" smtClean="0"/>
              <a:t>exodus</a:t>
            </a:r>
            <a:r>
              <a:rPr lang="en-US" sz="2400" dirty="0" smtClean="0"/>
              <a:t> -- final action of the play</a:t>
            </a:r>
          </a:p>
          <a:p>
            <a:pPr eaLnBrk="1" hangingPunct="1">
              <a:lnSpc>
                <a:spcPct val="90000"/>
              </a:lnSpc>
              <a:buFont typeface="Wingdings" pitchFamily="2" charset="2"/>
              <a:buNone/>
              <a:defRPr/>
            </a:pPr>
            <a:endParaRPr lang="en-US" sz="2400" dirty="0" smtClean="0"/>
          </a:p>
          <a:p>
            <a:pPr eaLnBrk="1" hangingPunct="1">
              <a:lnSpc>
                <a:spcPct val="90000"/>
              </a:lnSpc>
              <a:defRPr/>
            </a:pPr>
            <a:r>
              <a:rPr lang="en-US" sz="2400" u="sng" dirty="0" smtClean="0"/>
              <a:t>Dionysus</a:t>
            </a:r>
            <a:r>
              <a:rPr lang="en-US" sz="2400" dirty="0" smtClean="0"/>
              <a:t> -- God of drama</a:t>
            </a:r>
          </a:p>
          <a:p>
            <a:pPr eaLnBrk="1" hangingPunct="1">
              <a:lnSpc>
                <a:spcPct val="90000"/>
              </a:lnSpc>
              <a:buFont typeface="Wingdings" pitchFamily="2" charset="2"/>
              <a:buNone/>
              <a:defRPr/>
            </a:pPr>
            <a:endParaRPr lang="en-US" sz="2400" dirty="0" smtClean="0"/>
          </a:p>
          <a:p>
            <a:pPr eaLnBrk="1" hangingPunct="1">
              <a:lnSpc>
                <a:spcPct val="90000"/>
              </a:lnSpc>
              <a:defRPr/>
            </a:pPr>
            <a:r>
              <a:rPr lang="en-US" sz="2400" u="sng" dirty="0" err="1" smtClean="0"/>
              <a:t>parados</a:t>
            </a:r>
            <a:r>
              <a:rPr lang="en-US" sz="2400" dirty="0" smtClean="0"/>
              <a:t> -- chorus marching in from the left or right</a:t>
            </a:r>
          </a:p>
          <a:p>
            <a:pPr eaLnBrk="1" hangingPunct="1">
              <a:lnSpc>
                <a:spcPct val="90000"/>
              </a:lnSpc>
              <a:buFont typeface="Wingdings" pitchFamily="2" charset="2"/>
              <a:buNone/>
              <a:defRPr/>
            </a:pPr>
            <a:endParaRPr lang="en-US" sz="2400" dirty="0" smtClean="0"/>
          </a:p>
          <a:p>
            <a:pPr lvl="0" eaLnBrk="1" hangingPunct="1">
              <a:lnSpc>
                <a:spcPct val="90000"/>
              </a:lnSpc>
              <a:defRPr/>
            </a:pPr>
            <a:r>
              <a:rPr lang="en-US" sz="2400" u="sng" dirty="0" smtClean="0"/>
              <a:t>catharsis</a:t>
            </a:r>
            <a:r>
              <a:rPr lang="en-US" sz="2400" dirty="0" smtClean="0"/>
              <a:t>-- beneficial effect the tragedy has on the audience.</a:t>
            </a:r>
          </a:p>
          <a:p>
            <a:pPr eaLnBrk="1" hangingPunct="1">
              <a:lnSpc>
                <a:spcPct val="90000"/>
              </a:lnSpc>
              <a:defRPr/>
            </a:pPr>
            <a:endParaRPr lang="en-US" sz="2400" dirty="0" smtClean="0"/>
          </a:p>
        </p:txBody>
      </p:sp>
    </p:spTree>
  </p:cSld>
  <p:clrMapOvr>
    <a:overrideClrMapping bg1="dk2" tx1="lt1" bg2="dk1" tx2="lt2" accent1="accent1" accent2="accent2" accent3="accent3" accent4="accent4" accent5="accent5" accent6="accent6" hlink="hlink" folHlink="folHlink"/>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Effect transition="in" filter="fade">
                                      <p:cBhvr>
                                        <p:cTn id="7" dur="100"/>
                                        <p:tgtEl>
                                          <p:spTgt spid="54275">
                                            <p:txEl>
                                              <p:pRg st="0" end="0"/>
                                            </p:txEl>
                                          </p:spTgt>
                                        </p:tgtEl>
                                      </p:cBhvr>
                                    </p:animEffect>
                                    <p:anim calcmode="lin" valueType="num">
                                      <p:cBhvr>
                                        <p:cTn id="8" dur="400" fill="hold"/>
                                        <p:tgtEl>
                                          <p:spTgt spid="54275">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54275">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54275">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54275">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grpId="0" nodeType="clickEffect">
                                  <p:stCondLst>
                                    <p:cond delay="0"/>
                                  </p:stCondLst>
                                  <p:childTnLst>
                                    <p:set>
                                      <p:cBhvr>
                                        <p:cTn id="15" dur="1" fill="hold">
                                          <p:stCondLst>
                                            <p:cond delay="0"/>
                                          </p:stCondLst>
                                        </p:cTn>
                                        <p:tgtEl>
                                          <p:spTgt spid="54275">
                                            <p:txEl>
                                              <p:pRg st="2" end="2"/>
                                            </p:txEl>
                                          </p:spTgt>
                                        </p:tgtEl>
                                        <p:attrNameLst>
                                          <p:attrName>style.visibility</p:attrName>
                                        </p:attrNameLst>
                                      </p:cBhvr>
                                      <p:to>
                                        <p:strVal val="visible"/>
                                      </p:to>
                                    </p:set>
                                    <p:animEffect transition="in" filter="fade">
                                      <p:cBhvr>
                                        <p:cTn id="16" dur="100"/>
                                        <p:tgtEl>
                                          <p:spTgt spid="54275">
                                            <p:txEl>
                                              <p:pRg st="2" end="2"/>
                                            </p:txEl>
                                          </p:spTgt>
                                        </p:tgtEl>
                                      </p:cBhvr>
                                    </p:animEffect>
                                    <p:anim calcmode="lin" valueType="num">
                                      <p:cBhvr>
                                        <p:cTn id="17" dur="400" fill="hold"/>
                                        <p:tgtEl>
                                          <p:spTgt spid="54275">
                                            <p:txEl>
                                              <p:pRg st="2" end="2"/>
                                            </p:txEl>
                                          </p:spTgt>
                                        </p:tgtEl>
                                        <p:attrNameLst>
                                          <p:attrName>ppt_x</p:attrName>
                                        </p:attrNameLst>
                                      </p:cBhvr>
                                      <p:tavLst>
                                        <p:tav tm="0">
                                          <p:val>
                                            <p:strVal val="#ppt_x"/>
                                          </p:val>
                                        </p:tav>
                                        <p:tav tm="100000">
                                          <p:val>
                                            <p:strVal val="#ppt_x"/>
                                          </p:val>
                                        </p:tav>
                                      </p:tavLst>
                                    </p:anim>
                                    <p:anim calcmode="lin" valueType="num">
                                      <p:cBhvr>
                                        <p:cTn id="18" dur="400" fill="hold"/>
                                        <p:tgtEl>
                                          <p:spTgt spid="54275">
                                            <p:txEl>
                                              <p:pRg st="2" end="2"/>
                                            </p:txEl>
                                          </p:spTgt>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54275">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54275">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3" presetClass="entr" presetSubtype="0" fill="hold" grpId="0" nodeType="clickEffect">
                                  <p:stCondLst>
                                    <p:cond delay="0"/>
                                  </p:stCondLst>
                                  <p:childTnLst>
                                    <p:set>
                                      <p:cBhvr>
                                        <p:cTn id="24" dur="1" fill="hold">
                                          <p:stCondLst>
                                            <p:cond delay="0"/>
                                          </p:stCondLst>
                                        </p:cTn>
                                        <p:tgtEl>
                                          <p:spTgt spid="54275">
                                            <p:txEl>
                                              <p:pRg st="4" end="4"/>
                                            </p:txEl>
                                          </p:spTgt>
                                        </p:tgtEl>
                                        <p:attrNameLst>
                                          <p:attrName>style.visibility</p:attrName>
                                        </p:attrNameLst>
                                      </p:cBhvr>
                                      <p:to>
                                        <p:strVal val="visible"/>
                                      </p:to>
                                    </p:set>
                                    <p:animEffect transition="in" filter="fade">
                                      <p:cBhvr>
                                        <p:cTn id="25" dur="100"/>
                                        <p:tgtEl>
                                          <p:spTgt spid="54275">
                                            <p:txEl>
                                              <p:pRg st="4" end="4"/>
                                            </p:txEl>
                                          </p:spTgt>
                                        </p:tgtEl>
                                      </p:cBhvr>
                                    </p:animEffect>
                                    <p:anim calcmode="lin" valueType="num">
                                      <p:cBhvr>
                                        <p:cTn id="26" dur="400" fill="hold"/>
                                        <p:tgtEl>
                                          <p:spTgt spid="54275">
                                            <p:txEl>
                                              <p:pRg st="4" end="4"/>
                                            </p:txEl>
                                          </p:spTgt>
                                        </p:tgtEl>
                                        <p:attrNameLst>
                                          <p:attrName>ppt_x</p:attrName>
                                        </p:attrNameLst>
                                      </p:cBhvr>
                                      <p:tavLst>
                                        <p:tav tm="0">
                                          <p:val>
                                            <p:strVal val="#ppt_x"/>
                                          </p:val>
                                        </p:tav>
                                        <p:tav tm="100000">
                                          <p:val>
                                            <p:strVal val="#ppt_x"/>
                                          </p:val>
                                        </p:tav>
                                      </p:tavLst>
                                    </p:anim>
                                    <p:anim calcmode="lin" valueType="num">
                                      <p:cBhvr>
                                        <p:cTn id="27" dur="400" fill="hold"/>
                                        <p:tgtEl>
                                          <p:spTgt spid="54275">
                                            <p:txEl>
                                              <p:pRg st="4" end="4"/>
                                            </p:txEl>
                                          </p:spTgt>
                                        </p:tgtEl>
                                        <p:attrNameLst>
                                          <p:attrName>ppt_y</p:attrName>
                                        </p:attrNameLst>
                                      </p:cBhvr>
                                      <p:tavLst>
                                        <p:tav tm="0">
                                          <p:val>
                                            <p:strVal val="#ppt_y+0.31"/>
                                          </p:val>
                                        </p:tav>
                                        <p:tav tm="100000">
                                          <p:val>
                                            <p:strVal val="#ppt_y+0.31"/>
                                          </p:val>
                                        </p:tav>
                                      </p:tavLst>
                                    </p:anim>
                                    <p:anim calcmode="lin" valueType="num">
                                      <p:cBhvr>
                                        <p:cTn id="28" dur="600" decel="50000" fill="hold">
                                          <p:stCondLst>
                                            <p:cond delay="400"/>
                                          </p:stCondLst>
                                        </p:cTn>
                                        <p:tgtEl>
                                          <p:spTgt spid="54275">
                                            <p:txEl>
                                              <p:pRg st="4" end="4"/>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9" dur="600" decel="50000" fill="hold">
                                          <p:stCondLst>
                                            <p:cond delay="400"/>
                                          </p:stCondLst>
                                        </p:cTn>
                                        <p:tgtEl>
                                          <p:spTgt spid="54275">
                                            <p:txEl>
                                              <p:pRg st="4" end="4"/>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3" presetClass="entr" presetSubtype="0" fill="hold" grpId="0" nodeType="clickEffect">
                                  <p:stCondLst>
                                    <p:cond delay="0"/>
                                  </p:stCondLst>
                                  <p:childTnLst>
                                    <p:set>
                                      <p:cBhvr>
                                        <p:cTn id="33" dur="1" fill="hold">
                                          <p:stCondLst>
                                            <p:cond delay="0"/>
                                          </p:stCondLst>
                                        </p:cTn>
                                        <p:tgtEl>
                                          <p:spTgt spid="54275">
                                            <p:txEl>
                                              <p:pRg st="6" end="6"/>
                                            </p:txEl>
                                          </p:spTgt>
                                        </p:tgtEl>
                                        <p:attrNameLst>
                                          <p:attrName>style.visibility</p:attrName>
                                        </p:attrNameLst>
                                      </p:cBhvr>
                                      <p:to>
                                        <p:strVal val="visible"/>
                                      </p:to>
                                    </p:set>
                                    <p:animEffect transition="in" filter="fade">
                                      <p:cBhvr>
                                        <p:cTn id="34" dur="100"/>
                                        <p:tgtEl>
                                          <p:spTgt spid="54275">
                                            <p:txEl>
                                              <p:pRg st="6" end="6"/>
                                            </p:txEl>
                                          </p:spTgt>
                                        </p:tgtEl>
                                      </p:cBhvr>
                                    </p:animEffect>
                                    <p:anim calcmode="lin" valueType="num">
                                      <p:cBhvr>
                                        <p:cTn id="35" dur="400" fill="hold"/>
                                        <p:tgtEl>
                                          <p:spTgt spid="54275">
                                            <p:txEl>
                                              <p:pRg st="6" end="6"/>
                                            </p:txEl>
                                          </p:spTgt>
                                        </p:tgtEl>
                                        <p:attrNameLst>
                                          <p:attrName>ppt_x</p:attrName>
                                        </p:attrNameLst>
                                      </p:cBhvr>
                                      <p:tavLst>
                                        <p:tav tm="0">
                                          <p:val>
                                            <p:strVal val="#ppt_x"/>
                                          </p:val>
                                        </p:tav>
                                        <p:tav tm="100000">
                                          <p:val>
                                            <p:strVal val="#ppt_x"/>
                                          </p:val>
                                        </p:tav>
                                      </p:tavLst>
                                    </p:anim>
                                    <p:anim calcmode="lin" valueType="num">
                                      <p:cBhvr>
                                        <p:cTn id="36" dur="400" fill="hold"/>
                                        <p:tgtEl>
                                          <p:spTgt spid="54275">
                                            <p:txEl>
                                              <p:pRg st="6" end="6"/>
                                            </p:txEl>
                                          </p:spTgt>
                                        </p:tgtEl>
                                        <p:attrNameLst>
                                          <p:attrName>ppt_y</p:attrName>
                                        </p:attrNameLst>
                                      </p:cBhvr>
                                      <p:tavLst>
                                        <p:tav tm="0">
                                          <p:val>
                                            <p:strVal val="#ppt_y+0.31"/>
                                          </p:val>
                                        </p:tav>
                                        <p:tav tm="100000">
                                          <p:val>
                                            <p:strVal val="#ppt_y+0.31"/>
                                          </p:val>
                                        </p:tav>
                                      </p:tavLst>
                                    </p:anim>
                                    <p:anim calcmode="lin" valueType="num">
                                      <p:cBhvr>
                                        <p:cTn id="37" dur="600" decel="50000" fill="hold">
                                          <p:stCondLst>
                                            <p:cond delay="400"/>
                                          </p:stCondLst>
                                        </p:cTn>
                                        <p:tgtEl>
                                          <p:spTgt spid="54275">
                                            <p:txEl>
                                              <p:pRg st="6" end="6"/>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8" dur="600" decel="50000" fill="hold">
                                          <p:stCondLst>
                                            <p:cond delay="400"/>
                                          </p:stCondLst>
                                        </p:cTn>
                                        <p:tgtEl>
                                          <p:spTgt spid="54275">
                                            <p:txEl>
                                              <p:pRg st="6" end="6"/>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Origins of Greek Drama</a:t>
            </a:r>
            <a:endParaRPr lang="en-US" dirty="0"/>
          </a:p>
        </p:txBody>
      </p:sp>
      <p:sp>
        <p:nvSpPr>
          <p:cNvPr id="3" name="Content Placeholder 2"/>
          <p:cNvSpPr>
            <a:spLocks noGrp="1"/>
          </p:cNvSpPr>
          <p:nvPr>
            <p:ph sz="quarter" idx="1"/>
          </p:nvPr>
        </p:nvSpPr>
        <p:spPr/>
        <p:txBody>
          <a:bodyPr/>
          <a:lstStyle/>
          <a:p>
            <a:r>
              <a:rPr lang="en-US" sz="2200" dirty="0" smtClean="0"/>
              <a:t>Drama emerged during Greece’s Golden Age (5</a:t>
            </a:r>
            <a:r>
              <a:rPr lang="en-US" sz="2200" baseline="30000" dirty="0" smtClean="0"/>
              <a:t>th</a:t>
            </a:r>
            <a:r>
              <a:rPr lang="en-US" sz="2200" dirty="0" smtClean="0"/>
              <a:t> century B.C.)</a:t>
            </a:r>
          </a:p>
          <a:p>
            <a:r>
              <a:rPr lang="en-US" sz="2200" dirty="0" smtClean="0"/>
              <a:t>Greeks gathered in the spring during the Festival of Dionysus (god of wine) and performed plays in his honor</a:t>
            </a:r>
          </a:p>
          <a:p>
            <a:r>
              <a:rPr lang="en-US" sz="2200" dirty="0" smtClean="0"/>
              <a:t>Drama was at the center of civic life—i.e. attending the plays was part of what it meant to be “Greek”</a:t>
            </a:r>
          </a:p>
          <a:p>
            <a:r>
              <a:rPr lang="en-US" sz="2200" dirty="0" smtClean="0"/>
              <a:t>First plays were lyrical recitations in which a chorus of fifty men would dance and sing in Dionysus’ honor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body" idx="1"/>
          </p:nvPr>
        </p:nvSpPr>
        <p:spPr>
          <a:xfrm>
            <a:off x="457200" y="457200"/>
            <a:ext cx="8229600" cy="6400800"/>
          </a:xfrm>
        </p:spPr>
        <p:txBody>
          <a:bodyPr/>
          <a:lstStyle/>
          <a:p>
            <a:pPr eaLnBrk="1" hangingPunct="1">
              <a:lnSpc>
                <a:spcPct val="90000"/>
              </a:lnSpc>
              <a:defRPr/>
            </a:pPr>
            <a:r>
              <a:rPr lang="en-US" sz="2400" u="sng" dirty="0" smtClean="0"/>
              <a:t>prologue</a:t>
            </a:r>
            <a:r>
              <a:rPr lang="en-US" sz="2400" dirty="0" smtClean="0"/>
              <a:t> -- opening scene (introduction)</a:t>
            </a:r>
          </a:p>
          <a:p>
            <a:pPr eaLnBrk="1" hangingPunct="1">
              <a:lnSpc>
                <a:spcPct val="90000"/>
              </a:lnSpc>
              <a:buFont typeface="Wingdings" pitchFamily="2" charset="2"/>
              <a:buNone/>
              <a:defRPr/>
            </a:pPr>
            <a:endParaRPr lang="en-US" sz="2400" dirty="0" smtClean="0"/>
          </a:p>
          <a:p>
            <a:pPr eaLnBrk="1" hangingPunct="1">
              <a:lnSpc>
                <a:spcPct val="90000"/>
              </a:lnSpc>
              <a:defRPr/>
            </a:pPr>
            <a:r>
              <a:rPr lang="en-US" sz="2400" u="sng" dirty="0" smtClean="0"/>
              <a:t>episode</a:t>
            </a:r>
            <a:r>
              <a:rPr lang="en-US" sz="2400" dirty="0" smtClean="0"/>
              <a:t> -- act or scene</a:t>
            </a:r>
          </a:p>
          <a:p>
            <a:pPr eaLnBrk="1" hangingPunct="1">
              <a:lnSpc>
                <a:spcPct val="90000"/>
              </a:lnSpc>
              <a:buFont typeface="Wingdings" pitchFamily="2" charset="2"/>
              <a:buNone/>
              <a:defRPr/>
            </a:pPr>
            <a:endParaRPr lang="en-US" sz="2400" dirty="0" smtClean="0"/>
          </a:p>
          <a:p>
            <a:pPr eaLnBrk="1" hangingPunct="1">
              <a:lnSpc>
                <a:spcPct val="90000"/>
              </a:lnSpc>
              <a:defRPr/>
            </a:pPr>
            <a:r>
              <a:rPr lang="en-US" sz="2400" u="sng" dirty="0" err="1" smtClean="0"/>
              <a:t>stasimon</a:t>
            </a:r>
            <a:r>
              <a:rPr lang="en-US" sz="2400" dirty="0" smtClean="0"/>
              <a:t> -- choral ode (end of each episode)</a:t>
            </a:r>
          </a:p>
          <a:p>
            <a:pPr eaLnBrk="1" hangingPunct="1">
              <a:lnSpc>
                <a:spcPct val="90000"/>
              </a:lnSpc>
              <a:buFont typeface="Wingdings" pitchFamily="2" charset="2"/>
              <a:buNone/>
              <a:defRPr/>
            </a:pPr>
            <a:endParaRPr lang="en-US" sz="2400" dirty="0" smtClean="0"/>
          </a:p>
          <a:p>
            <a:pPr eaLnBrk="1" hangingPunct="1">
              <a:lnSpc>
                <a:spcPct val="90000"/>
              </a:lnSpc>
              <a:defRPr/>
            </a:pPr>
            <a:r>
              <a:rPr lang="en-US" sz="2400" u="sng" dirty="0" smtClean="0"/>
              <a:t>proscenium</a:t>
            </a:r>
            <a:r>
              <a:rPr lang="en-US" sz="2400" dirty="0" smtClean="0"/>
              <a:t> -- level area in front of the </a:t>
            </a:r>
            <a:r>
              <a:rPr lang="en-US" sz="2400" dirty="0" err="1" smtClean="0"/>
              <a:t>skene</a:t>
            </a:r>
            <a:r>
              <a:rPr lang="en-US" sz="2400" dirty="0" smtClean="0"/>
              <a:t> on which most of the plays action took place</a:t>
            </a:r>
          </a:p>
          <a:p>
            <a:pPr eaLnBrk="1" hangingPunct="1">
              <a:lnSpc>
                <a:spcPct val="90000"/>
              </a:lnSpc>
              <a:buFont typeface="Wingdings" pitchFamily="2" charset="2"/>
              <a:buNone/>
              <a:defRPr/>
            </a:pPr>
            <a:endParaRPr lang="en-US" sz="2400" dirty="0" smtClean="0"/>
          </a:p>
          <a:p>
            <a:pPr eaLnBrk="1" hangingPunct="1">
              <a:lnSpc>
                <a:spcPct val="90000"/>
              </a:lnSpc>
              <a:defRPr/>
            </a:pPr>
            <a:r>
              <a:rPr lang="en-US" sz="2400" u="sng" dirty="0" smtClean="0"/>
              <a:t>choral ode</a:t>
            </a:r>
            <a:r>
              <a:rPr lang="en-US" sz="2400" dirty="0" smtClean="0"/>
              <a:t> -- lyric sung by the chorus which develops the importance of the action</a:t>
            </a:r>
          </a:p>
          <a:p>
            <a:pPr eaLnBrk="1" hangingPunct="1">
              <a:lnSpc>
                <a:spcPct val="90000"/>
              </a:lnSpc>
              <a:buNone/>
              <a:defRPr/>
            </a:pPr>
            <a:endParaRPr lang="en-US" sz="2400" dirty="0" smtClean="0"/>
          </a:p>
          <a:p>
            <a:pPr lvl="0" eaLnBrk="1" hangingPunct="1">
              <a:lnSpc>
                <a:spcPct val="90000"/>
              </a:lnSpc>
              <a:defRPr/>
            </a:pPr>
            <a:r>
              <a:rPr lang="en-US" sz="2400" u="sng" dirty="0" smtClean="0"/>
              <a:t>sphinx</a:t>
            </a:r>
            <a:r>
              <a:rPr lang="en-US" sz="2400" dirty="0" smtClean="0"/>
              <a:t> -- a female monster, usually represented as having the head and breast of a woman, the body of a lion, and the wings of an eagle</a:t>
            </a:r>
          </a:p>
          <a:p>
            <a:pPr eaLnBrk="1" hangingPunct="1">
              <a:lnSpc>
                <a:spcPct val="90000"/>
              </a:lnSpc>
              <a:buNone/>
              <a:defRPr/>
            </a:pPr>
            <a:endParaRPr lang="en-US" sz="2400" dirty="0" smtClean="0"/>
          </a:p>
        </p:txBody>
      </p:sp>
    </p:spTree>
  </p:cSld>
  <p:clrMapOvr>
    <a:overrideClrMapping bg1="dk2" tx1="lt1" bg2="dk1" tx2="lt2" accent1="accent1" accent2="accent2" accent3="accent3" accent4="accent4" accent5="accent5" accent6="accent6" hlink="hlink" folHlink="folHlink"/>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5298">
                                            <p:txEl>
                                              <p:pRg st="0" end="0"/>
                                            </p:txEl>
                                          </p:spTgt>
                                        </p:tgtEl>
                                        <p:attrNameLst>
                                          <p:attrName>style.visibility</p:attrName>
                                        </p:attrNameLst>
                                      </p:cBhvr>
                                      <p:to>
                                        <p:strVal val="visible"/>
                                      </p:to>
                                    </p:set>
                                    <p:anim calcmode="lin" valueType="num">
                                      <p:cBhvr additive="base">
                                        <p:cTn id="7" dur="500" fill="hold"/>
                                        <p:tgtEl>
                                          <p:spTgt spid="5529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529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5298">
                                            <p:txEl>
                                              <p:pRg st="2" end="2"/>
                                            </p:txEl>
                                          </p:spTgt>
                                        </p:tgtEl>
                                        <p:attrNameLst>
                                          <p:attrName>style.visibility</p:attrName>
                                        </p:attrNameLst>
                                      </p:cBhvr>
                                      <p:to>
                                        <p:strVal val="visible"/>
                                      </p:to>
                                    </p:set>
                                    <p:anim calcmode="lin" valueType="num">
                                      <p:cBhvr additive="base">
                                        <p:cTn id="13" dur="500" fill="hold"/>
                                        <p:tgtEl>
                                          <p:spTgt spid="5529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529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5298">
                                            <p:txEl>
                                              <p:pRg st="4" end="4"/>
                                            </p:txEl>
                                          </p:spTgt>
                                        </p:tgtEl>
                                        <p:attrNameLst>
                                          <p:attrName>style.visibility</p:attrName>
                                        </p:attrNameLst>
                                      </p:cBhvr>
                                      <p:to>
                                        <p:strVal val="visible"/>
                                      </p:to>
                                    </p:set>
                                    <p:anim calcmode="lin" valueType="num">
                                      <p:cBhvr additive="base">
                                        <p:cTn id="19" dur="500" fill="hold"/>
                                        <p:tgtEl>
                                          <p:spTgt spid="55298">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529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5298">
                                            <p:txEl>
                                              <p:pRg st="6" end="6"/>
                                            </p:txEl>
                                          </p:spTgt>
                                        </p:tgtEl>
                                        <p:attrNameLst>
                                          <p:attrName>style.visibility</p:attrName>
                                        </p:attrNameLst>
                                      </p:cBhvr>
                                      <p:to>
                                        <p:strVal val="visible"/>
                                      </p:to>
                                    </p:set>
                                    <p:anim calcmode="lin" valueType="num">
                                      <p:cBhvr additive="base">
                                        <p:cTn id="25" dur="500" fill="hold"/>
                                        <p:tgtEl>
                                          <p:spTgt spid="55298">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529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5298">
                                            <p:txEl>
                                              <p:pRg st="8" end="8"/>
                                            </p:txEl>
                                          </p:spTgt>
                                        </p:tgtEl>
                                        <p:attrNameLst>
                                          <p:attrName>style.visibility</p:attrName>
                                        </p:attrNameLst>
                                      </p:cBhvr>
                                      <p:to>
                                        <p:strVal val="visible"/>
                                      </p:to>
                                    </p:set>
                                    <p:anim calcmode="lin" valueType="num">
                                      <p:cBhvr additive="base">
                                        <p:cTn id="31" dur="500" fill="hold"/>
                                        <p:tgtEl>
                                          <p:spTgt spid="55298">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529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5298">
                                            <p:txEl>
                                              <p:pRg st="10" end="10"/>
                                            </p:txEl>
                                          </p:spTgt>
                                        </p:tgtEl>
                                        <p:attrNameLst>
                                          <p:attrName>style.visibility</p:attrName>
                                        </p:attrNameLst>
                                      </p:cBhvr>
                                      <p:to>
                                        <p:strVal val="visible"/>
                                      </p:to>
                                    </p:set>
                                    <p:anim calcmode="lin" valueType="num">
                                      <p:cBhvr additive="base">
                                        <p:cTn id="37" dur="500" fill="hold"/>
                                        <p:tgtEl>
                                          <p:spTgt spid="55298">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5298">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body" idx="1"/>
          </p:nvPr>
        </p:nvSpPr>
        <p:spPr>
          <a:xfrm>
            <a:off x="457200" y="304800"/>
            <a:ext cx="8229600" cy="6324600"/>
          </a:xfrm>
        </p:spPr>
        <p:txBody>
          <a:bodyPr/>
          <a:lstStyle/>
          <a:p>
            <a:pPr eaLnBrk="1" hangingPunct="1">
              <a:defRPr/>
            </a:pPr>
            <a:r>
              <a:rPr lang="en-US" sz="2200" u="sng" dirty="0" smtClean="0"/>
              <a:t>strophe</a:t>
            </a:r>
            <a:r>
              <a:rPr lang="en-US" sz="2200" dirty="0" smtClean="0"/>
              <a:t> -- a turning, right to left, by chorus</a:t>
            </a:r>
          </a:p>
          <a:p>
            <a:pPr eaLnBrk="1" hangingPunct="1">
              <a:buFont typeface="Wingdings" pitchFamily="2" charset="2"/>
              <a:buNone/>
              <a:defRPr/>
            </a:pPr>
            <a:endParaRPr lang="en-US" sz="2200" dirty="0" smtClean="0"/>
          </a:p>
          <a:p>
            <a:pPr eaLnBrk="1" hangingPunct="1">
              <a:defRPr/>
            </a:pPr>
            <a:r>
              <a:rPr lang="en-US" sz="2200" u="sng" dirty="0" smtClean="0"/>
              <a:t>antistrophe</a:t>
            </a:r>
            <a:r>
              <a:rPr lang="en-US" sz="2200" dirty="0" smtClean="0"/>
              <a:t> -- a turning, left to right, by chorus</a:t>
            </a:r>
          </a:p>
          <a:p>
            <a:pPr eaLnBrk="1" hangingPunct="1">
              <a:buFont typeface="Wingdings" pitchFamily="2" charset="2"/>
              <a:buNone/>
              <a:defRPr/>
            </a:pPr>
            <a:endParaRPr lang="en-US" sz="2200" dirty="0" smtClean="0"/>
          </a:p>
          <a:p>
            <a:pPr eaLnBrk="1" hangingPunct="1">
              <a:defRPr/>
            </a:pPr>
            <a:r>
              <a:rPr lang="en-US" sz="2200" u="sng" dirty="0" err="1" smtClean="0"/>
              <a:t>choragas</a:t>
            </a:r>
            <a:r>
              <a:rPr lang="en-US" sz="2200" dirty="0" smtClean="0"/>
              <a:t> -- leader of the chorus</a:t>
            </a:r>
          </a:p>
          <a:p>
            <a:pPr eaLnBrk="1" hangingPunct="1">
              <a:buFont typeface="Wingdings" pitchFamily="2" charset="2"/>
              <a:buNone/>
              <a:defRPr/>
            </a:pPr>
            <a:endParaRPr lang="en-US" sz="2200" dirty="0" smtClean="0"/>
          </a:p>
          <a:p>
            <a:pPr eaLnBrk="1" hangingPunct="1">
              <a:defRPr/>
            </a:pPr>
            <a:r>
              <a:rPr lang="en-US" sz="2200" u="sng" dirty="0" smtClean="0"/>
              <a:t>epode</a:t>
            </a:r>
            <a:r>
              <a:rPr lang="en-US" sz="2200" dirty="0" smtClean="0"/>
              <a:t> -- the part of a lyric ode following the strophe and antistrophe</a:t>
            </a:r>
          </a:p>
          <a:p>
            <a:pPr eaLnBrk="1" hangingPunct="1">
              <a:buFont typeface="Wingdings" pitchFamily="2" charset="2"/>
              <a:buNone/>
              <a:defRPr/>
            </a:pPr>
            <a:endParaRPr lang="en-US" sz="2200" dirty="0" smtClean="0"/>
          </a:p>
          <a:p>
            <a:pPr eaLnBrk="1" hangingPunct="1">
              <a:defRPr/>
            </a:pPr>
            <a:r>
              <a:rPr lang="en-US" sz="2200" u="sng" dirty="0" smtClean="0"/>
              <a:t>hubris</a:t>
            </a:r>
            <a:r>
              <a:rPr lang="en-US" sz="2200" dirty="0" smtClean="0"/>
              <a:t> -- Greek word for excessive pride or arrogance</a:t>
            </a:r>
          </a:p>
          <a:p>
            <a:pPr eaLnBrk="1" hangingPunct="1">
              <a:defRPr/>
            </a:pPr>
            <a:endParaRPr lang="en-US" sz="2200" dirty="0" smtClean="0"/>
          </a:p>
          <a:p>
            <a:pPr eaLnBrk="1" hangingPunct="1">
              <a:buFont typeface="Wingdings" pitchFamily="2" charset="2"/>
              <a:buNone/>
              <a:defRPr/>
            </a:pPr>
            <a:endParaRPr lang="en-US" sz="2800" dirty="0" smtClean="0"/>
          </a:p>
        </p:txBody>
      </p:sp>
      <p:sp>
        <p:nvSpPr>
          <p:cNvPr id="3" name="Rectangle 2"/>
          <p:cNvSpPr txBox="1">
            <a:spLocks noChangeArrowheads="1"/>
          </p:cNvSpPr>
          <p:nvPr/>
        </p:nvSpPr>
        <p:spPr bwMode="auto">
          <a:xfrm>
            <a:off x="457200" y="4419600"/>
            <a:ext cx="8229600" cy="2590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hlink"/>
              </a:buClr>
              <a:buSzPct val="80000"/>
              <a:buFont typeface="Wingdings" pitchFamily="2" charset="2"/>
              <a:buChar char="l"/>
              <a:tabLst/>
              <a:defRPr/>
            </a:pPr>
            <a:r>
              <a:rPr kumimoji="0" lang="en-US" sz="2200" b="0" i="0" u="sng" strike="noStrike" kern="0" cap="none" spc="0" normalizeH="0" baseline="0" noProof="0" dirty="0" err="1" smtClean="0">
                <a:ln>
                  <a:noFill/>
                </a:ln>
                <a:solidFill>
                  <a:schemeClr val="tx1"/>
                </a:solidFill>
                <a:effectLst>
                  <a:outerShdw blurRad="38100" dist="38100" dir="2700000" algn="tl">
                    <a:srgbClr val="000000"/>
                  </a:outerShdw>
                </a:effectLst>
                <a:uLnTx/>
                <a:uFillTx/>
                <a:latin typeface="+mn-lt"/>
                <a:ea typeface="+mn-ea"/>
                <a:cs typeface="+mn-cs"/>
              </a:rPr>
              <a:t>hamartia</a:t>
            </a:r>
            <a:r>
              <a:rPr kumimoji="0" lang="en-US" sz="2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 Greek word for error in judgment, especially resulting from a defect in the character of a tragic hero; the tragic flaw</a:t>
            </a:r>
          </a:p>
          <a:p>
            <a:pPr marL="342900" marR="0" lvl="0" indent="-34290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defRPr/>
            </a:pPr>
            <a:endParaRPr kumimoji="0" lang="en-US" sz="2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defRPr/>
            </a:pPr>
            <a:endParaRPr kumimoji="0" lang="en-US" sz="2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overrideClrMapping bg1="dk2" tx1="lt1" bg2="dk1" tx2="lt2" accent1="accent1" accent2="accent2" accent3="accent3" accent4="accent4" accent5="accent5" accent6="accent6" hlink="hlink" folHlink="folHlink"/>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6322">
                                            <p:txEl>
                                              <p:pRg st="0" end="0"/>
                                            </p:txEl>
                                          </p:spTgt>
                                        </p:tgtEl>
                                        <p:attrNameLst>
                                          <p:attrName>style.visibility</p:attrName>
                                        </p:attrNameLst>
                                      </p:cBhvr>
                                      <p:to>
                                        <p:strVal val="visible"/>
                                      </p:to>
                                    </p:set>
                                    <p:animEffect transition="in" filter="diamond(in)">
                                      <p:cBhvr>
                                        <p:cTn id="7" dur="2000"/>
                                        <p:tgtEl>
                                          <p:spTgt spid="563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56322">
                                            <p:txEl>
                                              <p:pRg st="2" end="2"/>
                                            </p:txEl>
                                          </p:spTgt>
                                        </p:tgtEl>
                                        <p:attrNameLst>
                                          <p:attrName>style.visibility</p:attrName>
                                        </p:attrNameLst>
                                      </p:cBhvr>
                                      <p:to>
                                        <p:strVal val="visible"/>
                                      </p:to>
                                    </p:set>
                                    <p:animEffect transition="in" filter="diamond(in)">
                                      <p:cBhvr>
                                        <p:cTn id="12" dur="2000"/>
                                        <p:tgtEl>
                                          <p:spTgt spid="5632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56322">
                                            <p:txEl>
                                              <p:pRg st="4" end="4"/>
                                            </p:txEl>
                                          </p:spTgt>
                                        </p:tgtEl>
                                        <p:attrNameLst>
                                          <p:attrName>style.visibility</p:attrName>
                                        </p:attrNameLst>
                                      </p:cBhvr>
                                      <p:to>
                                        <p:strVal val="visible"/>
                                      </p:to>
                                    </p:set>
                                    <p:animEffect transition="in" filter="diamond(in)">
                                      <p:cBhvr>
                                        <p:cTn id="17" dur="2000"/>
                                        <p:tgtEl>
                                          <p:spTgt spid="5632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56322">
                                            <p:txEl>
                                              <p:pRg st="6" end="6"/>
                                            </p:txEl>
                                          </p:spTgt>
                                        </p:tgtEl>
                                        <p:attrNameLst>
                                          <p:attrName>style.visibility</p:attrName>
                                        </p:attrNameLst>
                                      </p:cBhvr>
                                      <p:to>
                                        <p:strVal val="visible"/>
                                      </p:to>
                                    </p:set>
                                    <p:animEffect transition="in" filter="diamond(in)">
                                      <p:cBhvr>
                                        <p:cTn id="22" dur="2000"/>
                                        <p:tgtEl>
                                          <p:spTgt spid="5632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56322">
                                            <p:txEl>
                                              <p:pRg st="8" end="8"/>
                                            </p:txEl>
                                          </p:spTgt>
                                        </p:tgtEl>
                                        <p:attrNameLst>
                                          <p:attrName>style.visibility</p:attrName>
                                        </p:attrNameLst>
                                      </p:cBhvr>
                                      <p:to>
                                        <p:strVal val="visible"/>
                                      </p:to>
                                    </p:set>
                                    <p:animEffect transition="in" filter="diamond(in)">
                                      <p:cBhvr>
                                        <p:cTn id="27" dur="2000"/>
                                        <p:tgtEl>
                                          <p:spTgt spid="56322">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animEffect transition="in" filter="box(in)">
                                      <p:cBhvr>
                                        <p:cTn id="3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build="p"/>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body" idx="1"/>
          </p:nvPr>
        </p:nvSpPr>
        <p:spPr>
          <a:xfrm>
            <a:off x="457200" y="457200"/>
            <a:ext cx="8229600" cy="6400800"/>
          </a:xfrm>
        </p:spPr>
        <p:txBody>
          <a:bodyPr/>
          <a:lstStyle/>
          <a:p>
            <a:pPr eaLnBrk="1" hangingPunct="1">
              <a:lnSpc>
                <a:spcPct val="90000"/>
              </a:lnSpc>
              <a:defRPr/>
            </a:pPr>
            <a:r>
              <a:rPr lang="en-US" sz="2400" u="sng" dirty="0" smtClean="0"/>
              <a:t>rhetoric</a:t>
            </a:r>
            <a:r>
              <a:rPr lang="en-US" sz="2400" dirty="0" smtClean="0"/>
              <a:t>– in speech, an argument; bombastic statement</a:t>
            </a:r>
          </a:p>
          <a:p>
            <a:pPr eaLnBrk="1" hangingPunct="1">
              <a:lnSpc>
                <a:spcPct val="90000"/>
              </a:lnSpc>
              <a:buFont typeface="Wingdings" pitchFamily="2" charset="2"/>
              <a:buNone/>
              <a:defRPr/>
            </a:pPr>
            <a:endParaRPr lang="en-US" sz="2400" dirty="0" smtClean="0"/>
          </a:p>
          <a:p>
            <a:pPr eaLnBrk="1" hangingPunct="1">
              <a:lnSpc>
                <a:spcPct val="90000"/>
              </a:lnSpc>
              <a:defRPr/>
            </a:pPr>
            <a:r>
              <a:rPr lang="en-US" sz="2400" u="sng" dirty="0" smtClean="0"/>
              <a:t>character foil</a:t>
            </a:r>
            <a:r>
              <a:rPr lang="en-US" sz="2400" dirty="0" smtClean="0"/>
              <a:t>– a character that emphasizes opposite traits in another character</a:t>
            </a:r>
          </a:p>
          <a:p>
            <a:pPr eaLnBrk="1" hangingPunct="1">
              <a:lnSpc>
                <a:spcPct val="90000"/>
              </a:lnSpc>
              <a:buFont typeface="Wingdings" pitchFamily="2" charset="2"/>
              <a:buNone/>
              <a:defRPr/>
            </a:pPr>
            <a:endParaRPr lang="en-US" sz="2400" dirty="0" smtClean="0"/>
          </a:p>
          <a:p>
            <a:pPr eaLnBrk="1" hangingPunct="1">
              <a:lnSpc>
                <a:spcPct val="90000"/>
              </a:lnSpc>
              <a:defRPr/>
            </a:pPr>
            <a:r>
              <a:rPr lang="en-US" sz="2400" u="sng" dirty="0" smtClean="0"/>
              <a:t>aphorism</a:t>
            </a:r>
            <a:r>
              <a:rPr lang="en-US" sz="2400" dirty="0" smtClean="0"/>
              <a:t>– a brief statement which expresses an observation intended to be wise</a:t>
            </a:r>
          </a:p>
          <a:p>
            <a:pPr eaLnBrk="1" hangingPunct="1">
              <a:lnSpc>
                <a:spcPct val="90000"/>
              </a:lnSpc>
              <a:buFont typeface="Wingdings" pitchFamily="2" charset="2"/>
              <a:buNone/>
              <a:defRPr/>
            </a:pPr>
            <a:endParaRPr lang="en-US" sz="2400" dirty="0" smtClean="0"/>
          </a:p>
          <a:p>
            <a:pPr eaLnBrk="1" hangingPunct="1">
              <a:lnSpc>
                <a:spcPct val="90000"/>
              </a:lnSpc>
              <a:defRPr/>
            </a:pPr>
            <a:r>
              <a:rPr lang="en-US" sz="2400" u="sng" dirty="0" smtClean="0"/>
              <a:t>understatement</a:t>
            </a:r>
            <a:r>
              <a:rPr lang="en-US" sz="2400" dirty="0" smtClean="0"/>
              <a:t>– a statement which lessens or minimizes the importance of what is meant</a:t>
            </a:r>
          </a:p>
          <a:p>
            <a:pPr eaLnBrk="1" hangingPunct="1">
              <a:lnSpc>
                <a:spcPct val="90000"/>
              </a:lnSpc>
              <a:buFont typeface="Wingdings" pitchFamily="2" charset="2"/>
              <a:buNone/>
              <a:defRPr/>
            </a:pPr>
            <a:endParaRPr lang="en-US" sz="2400" dirty="0" smtClean="0"/>
          </a:p>
          <a:p>
            <a:pPr eaLnBrk="1" hangingPunct="1">
              <a:lnSpc>
                <a:spcPct val="90000"/>
              </a:lnSpc>
              <a:defRPr/>
            </a:pPr>
            <a:r>
              <a:rPr lang="en-US" sz="2400" u="sng" dirty="0" smtClean="0"/>
              <a:t>hyperbole</a:t>
            </a:r>
            <a:r>
              <a:rPr lang="en-US" sz="2400" dirty="0" smtClean="0"/>
              <a:t>– figure of speech in which an overstatement or exaggeration occurs</a:t>
            </a:r>
          </a:p>
          <a:p>
            <a:pPr eaLnBrk="1" hangingPunct="1">
              <a:lnSpc>
                <a:spcPct val="90000"/>
              </a:lnSpc>
              <a:buFont typeface="Wingdings" pitchFamily="2" charset="2"/>
              <a:buNone/>
              <a:defRPr/>
            </a:pPr>
            <a:endParaRPr lang="en-US" sz="2400" dirty="0" smtClean="0"/>
          </a:p>
        </p:txBody>
      </p:sp>
    </p:spTree>
  </p:cSld>
  <p:clrMapOvr>
    <a:overrideClrMapping bg1="dk2" tx1="lt1" bg2="dk1" tx2="lt2" accent1="accent1" accent2="accent2" accent3="accent3" accent4="accent4" accent5="accent5" accent6="accent6" hlink="hlink" folHlink="folHlink"/>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5298">
                                            <p:txEl>
                                              <p:pRg st="0" end="0"/>
                                            </p:txEl>
                                          </p:spTgt>
                                        </p:tgtEl>
                                        <p:attrNameLst>
                                          <p:attrName>style.visibility</p:attrName>
                                        </p:attrNameLst>
                                      </p:cBhvr>
                                      <p:to>
                                        <p:strVal val="visible"/>
                                      </p:to>
                                    </p:set>
                                    <p:anim calcmode="lin" valueType="num">
                                      <p:cBhvr additive="base">
                                        <p:cTn id="7" dur="500" fill="hold"/>
                                        <p:tgtEl>
                                          <p:spTgt spid="5529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529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5298">
                                            <p:txEl>
                                              <p:pRg st="2" end="2"/>
                                            </p:txEl>
                                          </p:spTgt>
                                        </p:tgtEl>
                                        <p:attrNameLst>
                                          <p:attrName>style.visibility</p:attrName>
                                        </p:attrNameLst>
                                      </p:cBhvr>
                                      <p:to>
                                        <p:strVal val="visible"/>
                                      </p:to>
                                    </p:set>
                                    <p:anim calcmode="lin" valueType="num">
                                      <p:cBhvr additive="base">
                                        <p:cTn id="13" dur="500" fill="hold"/>
                                        <p:tgtEl>
                                          <p:spTgt spid="5529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529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5298">
                                            <p:txEl>
                                              <p:pRg st="4" end="4"/>
                                            </p:txEl>
                                          </p:spTgt>
                                        </p:tgtEl>
                                        <p:attrNameLst>
                                          <p:attrName>style.visibility</p:attrName>
                                        </p:attrNameLst>
                                      </p:cBhvr>
                                      <p:to>
                                        <p:strVal val="visible"/>
                                      </p:to>
                                    </p:set>
                                    <p:anim calcmode="lin" valueType="num">
                                      <p:cBhvr additive="base">
                                        <p:cTn id="19" dur="500" fill="hold"/>
                                        <p:tgtEl>
                                          <p:spTgt spid="55298">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529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5298">
                                            <p:txEl>
                                              <p:pRg st="6" end="6"/>
                                            </p:txEl>
                                          </p:spTgt>
                                        </p:tgtEl>
                                        <p:attrNameLst>
                                          <p:attrName>style.visibility</p:attrName>
                                        </p:attrNameLst>
                                      </p:cBhvr>
                                      <p:to>
                                        <p:strVal val="visible"/>
                                      </p:to>
                                    </p:set>
                                    <p:anim calcmode="lin" valueType="num">
                                      <p:cBhvr additive="base">
                                        <p:cTn id="25" dur="500" fill="hold"/>
                                        <p:tgtEl>
                                          <p:spTgt spid="55298">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529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5298">
                                            <p:txEl>
                                              <p:pRg st="8" end="8"/>
                                            </p:txEl>
                                          </p:spTgt>
                                        </p:tgtEl>
                                        <p:attrNameLst>
                                          <p:attrName>style.visibility</p:attrName>
                                        </p:attrNameLst>
                                      </p:cBhvr>
                                      <p:to>
                                        <p:strVal val="visible"/>
                                      </p:to>
                                    </p:set>
                                    <p:anim calcmode="lin" valueType="num">
                                      <p:cBhvr additive="base">
                                        <p:cTn id="31" dur="500" fill="hold"/>
                                        <p:tgtEl>
                                          <p:spTgt spid="55298">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5298">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body" idx="1"/>
          </p:nvPr>
        </p:nvSpPr>
        <p:spPr>
          <a:xfrm>
            <a:off x="457200" y="457200"/>
            <a:ext cx="8229600" cy="6400800"/>
          </a:xfrm>
        </p:spPr>
        <p:txBody>
          <a:bodyPr/>
          <a:lstStyle/>
          <a:p>
            <a:pPr eaLnBrk="1" hangingPunct="1">
              <a:lnSpc>
                <a:spcPct val="90000"/>
              </a:lnSpc>
              <a:defRPr/>
            </a:pPr>
            <a:r>
              <a:rPr lang="en-US" sz="2200" u="sng" dirty="0" smtClean="0"/>
              <a:t>in media res </a:t>
            </a:r>
            <a:r>
              <a:rPr lang="en-US" sz="2200" dirty="0" smtClean="0"/>
              <a:t>– beginning a story in the middle</a:t>
            </a:r>
          </a:p>
          <a:p>
            <a:pPr eaLnBrk="1" hangingPunct="1">
              <a:lnSpc>
                <a:spcPct val="90000"/>
              </a:lnSpc>
              <a:buFont typeface="Wingdings" pitchFamily="2" charset="2"/>
              <a:buNone/>
              <a:defRPr/>
            </a:pPr>
            <a:endParaRPr lang="en-US" sz="2200" dirty="0" smtClean="0"/>
          </a:p>
          <a:p>
            <a:pPr eaLnBrk="1" hangingPunct="1">
              <a:lnSpc>
                <a:spcPct val="90000"/>
              </a:lnSpc>
              <a:defRPr/>
            </a:pPr>
            <a:r>
              <a:rPr lang="en-US" sz="2200" u="sng" dirty="0" smtClean="0"/>
              <a:t>allegory </a:t>
            </a:r>
            <a:r>
              <a:rPr lang="en-US" sz="2200" dirty="0" smtClean="0"/>
              <a:t>– part of a story illustrating an idea or moral principle in which objects take on symbolic meanings</a:t>
            </a:r>
          </a:p>
          <a:p>
            <a:pPr eaLnBrk="1" hangingPunct="1">
              <a:lnSpc>
                <a:spcPct val="90000"/>
              </a:lnSpc>
              <a:buFont typeface="Wingdings" pitchFamily="2" charset="2"/>
              <a:buNone/>
              <a:defRPr/>
            </a:pPr>
            <a:endParaRPr lang="en-US" sz="2200" dirty="0" smtClean="0"/>
          </a:p>
          <a:p>
            <a:pPr eaLnBrk="1" hangingPunct="1">
              <a:lnSpc>
                <a:spcPct val="90000"/>
              </a:lnSpc>
              <a:defRPr/>
            </a:pPr>
            <a:r>
              <a:rPr lang="en-US" sz="2200" u="sng" dirty="0" smtClean="0"/>
              <a:t>archetype </a:t>
            </a:r>
            <a:r>
              <a:rPr lang="en-US" sz="2200" dirty="0" smtClean="0"/>
              <a:t>– an inherited unconscious idea, pattern of thought, etc present in individual psyches</a:t>
            </a:r>
          </a:p>
          <a:p>
            <a:pPr eaLnBrk="1" hangingPunct="1">
              <a:lnSpc>
                <a:spcPct val="90000"/>
              </a:lnSpc>
              <a:buFont typeface="Wingdings" pitchFamily="2" charset="2"/>
              <a:buNone/>
              <a:defRPr/>
            </a:pPr>
            <a:endParaRPr lang="en-US" sz="2200" dirty="0" smtClean="0"/>
          </a:p>
          <a:p>
            <a:pPr eaLnBrk="1" hangingPunct="1">
              <a:lnSpc>
                <a:spcPct val="90000"/>
              </a:lnSpc>
              <a:defRPr/>
            </a:pPr>
            <a:r>
              <a:rPr lang="en-US" sz="2200" u="sng" dirty="0" smtClean="0"/>
              <a:t>epiphany </a:t>
            </a:r>
            <a:r>
              <a:rPr lang="en-US" sz="2200" dirty="0" smtClean="0"/>
              <a:t>– a sudden, intuitive perception or insight into the reality or meaning of something – usually initiated by a simple experience</a:t>
            </a:r>
          </a:p>
          <a:p>
            <a:pPr eaLnBrk="1" hangingPunct="1">
              <a:lnSpc>
                <a:spcPct val="90000"/>
              </a:lnSpc>
              <a:buFont typeface="Wingdings" pitchFamily="2" charset="2"/>
              <a:buNone/>
              <a:defRPr/>
            </a:pPr>
            <a:endParaRPr lang="en-US" sz="2200" dirty="0" smtClean="0"/>
          </a:p>
          <a:p>
            <a:pPr eaLnBrk="1" hangingPunct="1">
              <a:lnSpc>
                <a:spcPct val="90000"/>
              </a:lnSpc>
              <a:defRPr/>
            </a:pPr>
            <a:r>
              <a:rPr lang="en-US" sz="2200" u="sng" dirty="0" smtClean="0"/>
              <a:t>euphemism </a:t>
            </a:r>
            <a:r>
              <a:rPr lang="en-US" sz="2200" dirty="0" smtClean="0"/>
              <a:t>– a substitute or mild expression for one thought to be offensive or harsh</a:t>
            </a:r>
          </a:p>
          <a:p>
            <a:pPr eaLnBrk="1" hangingPunct="1">
              <a:lnSpc>
                <a:spcPct val="90000"/>
              </a:lnSpc>
              <a:buFont typeface="Wingdings" pitchFamily="2" charset="2"/>
              <a:buNone/>
              <a:defRPr/>
            </a:pPr>
            <a:endParaRPr lang="en-US" sz="2200" dirty="0" smtClean="0"/>
          </a:p>
        </p:txBody>
      </p:sp>
    </p:spTree>
  </p:cSld>
  <p:clrMapOvr>
    <a:overrideClrMapping bg1="dk2" tx1="lt1" bg2="dk1" tx2="lt2" accent1="accent1" accent2="accent2" accent3="accent3" accent4="accent4" accent5="accent5" accent6="accent6" hlink="hlink" folHlink="folHlink"/>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5298">
                                            <p:txEl>
                                              <p:pRg st="0" end="0"/>
                                            </p:txEl>
                                          </p:spTgt>
                                        </p:tgtEl>
                                        <p:attrNameLst>
                                          <p:attrName>style.visibility</p:attrName>
                                        </p:attrNameLst>
                                      </p:cBhvr>
                                      <p:to>
                                        <p:strVal val="visible"/>
                                      </p:to>
                                    </p:set>
                                    <p:anim calcmode="lin" valueType="num">
                                      <p:cBhvr additive="base">
                                        <p:cTn id="7" dur="500" fill="hold"/>
                                        <p:tgtEl>
                                          <p:spTgt spid="5529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529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5298">
                                            <p:txEl>
                                              <p:pRg st="2" end="2"/>
                                            </p:txEl>
                                          </p:spTgt>
                                        </p:tgtEl>
                                        <p:attrNameLst>
                                          <p:attrName>style.visibility</p:attrName>
                                        </p:attrNameLst>
                                      </p:cBhvr>
                                      <p:to>
                                        <p:strVal val="visible"/>
                                      </p:to>
                                    </p:set>
                                    <p:anim calcmode="lin" valueType="num">
                                      <p:cBhvr additive="base">
                                        <p:cTn id="13" dur="500" fill="hold"/>
                                        <p:tgtEl>
                                          <p:spTgt spid="5529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529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5298">
                                            <p:txEl>
                                              <p:pRg st="4" end="4"/>
                                            </p:txEl>
                                          </p:spTgt>
                                        </p:tgtEl>
                                        <p:attrNameLst>
                                          <p:attrName>style.visibility</p:attrName>
                                        </p:attrNameLst>
                                      </p:cBhvr>
                                      <p:to>
                                        <p:strVal val="visible"/>
                                      </p:to>
                                    </p:set>
                                    <p:anim calcmode="lin" valueType="num">
                                      <p:cBhvr additive="base">
                                        <p:cTn id="19" dur="500" fill="hold"/>
                                        <p:tgtEl>
                                          <p:spTgt spid="55298">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529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5298">
                                            <p:txEl>
                                              <p:pRg st="6" end="6"/>
                                            </p:txEl>
                                          </p:spTgt>
                                        </p:tgtEl>
                                        <p:attrNameLst>
                                          <p:attrName>style.visibility</p:attrName>
                                        </p:attrNameLst>
                                      </p:cBhvr>
                                      <p:to>
                                        <p:strVal val="visible"/>
                                      </p:to>
                                    </p:set>
                                    <p:anim calcmode="lin" valueType="num">
                                      <p:cBhvr additive="base">
                                        <p:cTn id="25" dur="500" fill="hold"/>
                                        <p:tgtEl>
                                          <p:spTgt spid="55298">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529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5298">
                                            <p:txEl>
                                              <p:pRg st="8" end="8"/>
                                            </p:txEl>
                                          </p:spTgt>
                                        </p:tgtEl>
                                        <p:attrNameLst>
                                          <p:attrName>style.visibility</p:attrName>
                                        </p:attrNameLst>
                                      </p:cBhvr>
                                      <p:to>
                                        <p:strVal val="visible"/>
                                      </p:to>
                                    </p:set>
                                    <p:anim calcmode="lin" valueType="num">
                                      <p:cBhvr additive="base">
                                        <p:cTn id="31" dur="500" fill="hold"/>
                                        <p:tgtEl>
                                          <p:spTgt spid="55298">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5298">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dirty="0" smtClean="0"/>
              <a:t>Essential Questions </a:t>
            </a:r>
          </a:p>
        </p:txBody>
      </p:sp>
      <p:sp>
        <p:nvSpPr>
          <p:cNvPr id="20483" name="Text Placeholder 2"/>
          <p:cNvSpPr>
            <a:spLocks noGrp="1"/>
          </p:cNvSpPr>
          <p:nvPr>
            <p:ph type="body" sz="half" idx="1"/>
          </p:nvPr>
        </p:nvSpPr>
        <p:spPr>
          <a:xfrm>
            <a:off x="457200" y="1600200"/>
            <a:ext cx="6934200" cy="4525963"/>
          </a:xfrm>
        </p:spPr>
        <p:txBody>
          <a:bodyPr/>
          <a:lstStyle/>
          <a:p>
            <a:pPr marL="514350" lvl="1" indent="-514350" eaLnBrk="1" hangingPunct="1">
              <a:spcBef>
                <a:spcPct val="0"/>
              </a:spcBef>
              <a:buSzPct val="70000"/>
              <a:buFont typeface="Wingdings 2" pitchFamily="18" charset="2"/>
              <a:buNone/>
            </a:pPr>
            <a:r>
              <a:rPr lang="en-US" dirty="0" smtClean="0"/>
              <a:t>1.	Is it more important to be right than to be happy?</a:t>
            </a:r>
          </a:p>
          <a:p>
            <a:pPr marL="514350" lvl="1" indent="-514350" eaLnBrk="1" hangingPunct="1">
              <a:spcBef>
                <a:spcPct val="0"/>
              </a:spcBef>
              <a:buSzPct val="70000"/>
              <a:buNone/>
            </a:pPr>
            <a:endParaRPr lang="en-US" dirty="0" smtClean="0"/>
          </a:p>
          <a:p>
            <a:pPr marL="514350" lvl="1" indent="-514350" eaLnBrk="1" hangingPunct="1">
              <a:spcBef>
                <a:spcPct val="0"/>
              </a:spcBef>
              <a:buSzPct val="70000"/>
              <a:buFont typeface="Wingdings 2" pitchFamily="18" charset="2"/>
              <a:buNone/>
            </a:pPr>
            <a:r>
              <a:rPr lang="en-US" dirty="0" smtClean="0"/>
              <a:t>2.	What price should a person be willing to pay if he/she breaks an unjust law?</a:t>
            </a:r>
          </a:p>
          <a:p>
            <a:pPr marL="514350" lvl="1" indent="-514350" eaLnBrk="1" hangingPunct="1">
              <a:spcBef>
                <a:spcPct val="0"/>
              </a:spcBef>
              <a:buSzPct val="70000"/>
              <a:buFont typeface="Franklin Gothic Book" pitchFamily="34" charset="0"/>
              <a:buAutoNum type="arabicPeriod"/>
            </a:pPr>
            <a:endParaRPr lang="en-US" dirty="0" smtClean="0"/>
          </a:p>
          <a:p>
            <a:pPr marL="514350" indent="-514350" eaLnBrk="1" hangingPunct="1">
              <a:buNone/>
            </a:pPr>
            <a:r>
              <a:rPr lang="en-US" dirty="0" smtClean="0"/>
              <a:t>3. Can a leader show uncertainty and maintain leadership?</a:t>
            </a:r>
          </a:p>
        </p:txBody>
      </p:sp>
    </p:spTree>
  </p:cSld>
  <p:clrMapOvr>
    <a:masterClrMapping/>
  </p:clrMapOvr>
  <p:transition spd="med">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ChangeArrowheads="1"/>
          </p:cNvSpPr>
          <p:nvPr/>
        </p:nvSpPr>
        <p:spPr bwMode="auto">
          <a:xfrm>
            <a:off x="457200" y="274638"/>
            <a:ext cx="8229600" cy="1143000"/>
          </a:xfrm>
          <a:prstGeom prst="rect">
            <a:avLst/>
          </a:prstGeom>
          <a:noFill/>
          <a:ln w="9525">
            <a:noFill/>
            <a:miter lim="800000"/>
            <a:headEnd/>
            <a:tailEnd/>
          </a:ln>
        </p:spPr>
        <p:txBody>
          <a:bodyPr anchor="ctr"/>
          <a:lstStyle/>
          <a:p>
            <a:pPr algn="r"/>
            <a:r>
              <a:rPr lang="en-US" sz="4400" i="1">
                <a:solidFill>
                  <a:schemeClr val="tx2"/>
                </a:solidFill>
                <a:latin typeface="Tahoma" pitchFamily="34" charset="0"/>
                <a:ea typeface="ＭＳ Ｐゴシック" pitchFamily="-108" charset="-128"/>
              </a:rPr>
              <a:t>Pathos</a:t>
            </a:r>
          </a:p>
        </p:txBody>
      </p:sp>
      <p:sp>
        <p:nvSpPr>
          <p:cNvPr id="22533" name="AutoShape 3"/>
          <p:cNvSpPr>
            <a:spLocks noChangeAspect="1" noChangeArrowheads="1"/>
          </p:cNvSpPr>
          <p:nvPr/>
        </p:nvSpPr>
        <p:spPr bwMode="auto">
          <a:xfrm>
            <a:off x="3886200" y="1371600"/>
            <a:ext cx="4038600" cy="4525963"/>
          </a:xfrm>
          <a:prstGeom prst="rect">
            <a:avLst/>
          </a:prstGeom>
          <a:noFill/>
          <a:ln w="9525">
            <a:noFill/>
            <a:miter lim="800000"/>
            <a:headEnd/>
            <a:tailEnd/>
          </a:ln>
        </p:spPr>
        <p:txBody>
          <a:bodyPr/>
          <a:lstStyle/>
          <a:p>
            <a:pPr marL="342900" indent="-342900">
              <a:spcBef>
                <a:spcPct val="20000"/>
              </a:spcBef>
              <a:buFont typeface="Monotype Sorts" pitchFamily="-108" charset="2"/>
              <a:buChar char="F"/>
            </a:pPr>
            <a:r>
              <a:rPr lang="en-US" sz="2800">
                <a:latin typeface="Tahoma" pitchFamily="34" charset="0"/>
                <a:ea typeface="ＭＳ Ｐゴシック" pitchFamily="-108" charset="-128"/>
              </a:rPr>
              <a:t>Pathos appeals rely on emotions and feelings to persuade the audience</a:t>
            </a:r>
          </a:p>
          <a:p>
            <a:pPr marL="342900" indent="-342900">
              <a:spcBef>
                <a:spcPct val="20000"/>
              </a:spcBef>
              <a:buFont typeface="Monotype Sorts" pitchFamily="-108" charset="2"/>
              <a:buChar char="F"/>
            </a:pPr>
            <a:r>
              <a:rPr lang="en-US" sz="2800">
                <a:latin typeface="Tahoma" pitchFamily="34" charset="0"/>
                <a:ea typeface="ＭＳ Ｐゴシック" pitchFamily="-108" charset="-128"/>
              </a:rPr>
              <a:t>They are often direct, simple, and very powerful </a:t>
            </a:r>
          </a:p>
        </p:txBody>
      </p:sp>
      <p:pic>
        <p:nvPicPr>
          <p:cNvPr id="22534" name="Picture 4"/>
          <p:cNvPicPr>
            <a:picLocks noChangeAspect="1" noChangeArrowheads="1"/>
          </p:cNvPicPr>
          <p:nvPr/>
        </p:nvPicPr>
        <p:blipFill>
          <a:blip r:embed="rId3" cstate="print"/>
          <a:srcRect/>
          <a:stretch>
            <a:fillRect/>
          </a:stretch>
        </p:blipFill>
        <p:spPr bwMode="auto">
          <a:xfrm>
            <a:off x="304800" y="1371600"/>
            <a:ext cx="3352800" cy="4191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p:spPr>
        <p:txBody>
          <a:bodyPr/>
          <a:lstStyle/>
          <a:p>
            <a:pPr eaLnBrk="1" hangingPunct="1"/>
            <a:r>
              <a:rPr lang="en-US" smtClean="0"/>
              <a:t>Logos</a:t>
            </a:r>
          </a:p>
        </p:txBody>
      </p:sp>
      <p:sp>
        <p:nvSpPr>
          <p:cNvPr id="23555" name="Rectangle 3"/>
          <p:cNvSpPr>
            <a:spLocks noGrp="1" noChangeArrowheads="1"/>
          </p:cNvSpPr>
          <p:nvPr>
            <p:ph idx="1"/>
          </p:nvPr>
        </p:nvSpPr>
        <p:spPr>
          <a:xfrm>
            <a:off x="5105400" y="1371600"/>
            <a:ext cx="4038600" cy="4525963"/>
          </a:xfrm>
        </p:spPr>
        <p:txBody>
          <a:bodyPr/>
          <a:lstStyle/>
          <a:p>
            <a:pPr eaLnBrk="1" hangingPunct="1"/>
            <a:r>
              <a:rPr lang="en-US" sz="2800" smtClean="0"/>
              <a:t>“Logos appeals” rely on the audience’s intelligence to persuade them. </a:t>
            </a:r>
          </a:p>
          <a:p>
            <a:pPr eaLnBrk="1" hangingPunct="1"/>
            <a:r>
              <a:rPr lang="en-US" sz="2800" smtClean="0"/>
              <a:t>Education causes audiences to be more skeptical of emotional arguments and more receptive to logos </a:t>
            </a:r>
          </a:p>
        </p:txBody>
      </p:sp>
      <p:pic>
        <p:nvPicPr>
          <p:cNvPr id="23558" name="Picture 4"/>
          <p:cNvPicPr>
            <a:picLocks noChangeAspect="1" noChangeArrowheads="1"/>
          </p:cNvPicPr>
          <p:nvPr/>
        </p:nvPicPr>
        <p:blipFill>
          <a:blip r:embed="rId3" cstate="print"/>
          <a:srcRect/>
          <a:stretch>
            <a:fillRect/>
          </a:stretch>
        </p:blipFill>
        <p:spPr bwMode="auto">
          <a:xfrm>
            <a:off x="152400" y="1524000"/>
            <a:ext cx="4724400" cy="35401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noFill/>
        </p:spPr>
        <p:txBody>
          <a:bodyPr/>
          <a:lstStyle/>
          <a:p>
            <a:pPr eaLnBrk="1" hangingPunct="1"/>
            <a:r>
              <a:rPr lang="en-US" smtClean="0"/>
              <a:t>Ethos</a:t>
            </a:r>
          </a:p>
        </p:txBody>
      </p:sp>
      <p:sp>
        <p:nvSpPr>
          <p:cNvPr id="174083" name="Rectangle 3"/>
          <p:cNvSpPr>
            <a:spLocks noGrp="1" noChangeArrowheads="1"/>
          </p:cNvSpPr>
          <p:nvPr>
            <p:ph idx="1"/>
          </p:nvPr>
        </p:nvSpPr>
        <p:spPr>
          <a:xfrm>
            <a:off x="1600200" y="1905000"/>
            <a:ext cx="2990850" cy="4114800"/>
          </a:xfrm>
        </p:spPr>
        <p:txBody>
          <a:bodyPr>
            <a:normAutofit fontScale="92500"/>
          </a:bodyPr>
          <a:lstStyle/>
          <a:p>
            <a:pPr marL="420624" indent="-384048" eaLnBrk="1" fontAlgn="auto" hangingPunct="1">
              <a:lnSpc>
                <a:spcPct val="90000"/>
              </a:lnSpc>
              <a:spcAft>
                <a:spcPts val="0"/>
              </a:spcAft>
              <a:buFont typeface="Wingdings 2"/>
              <a:buChar char=""/>
              <a:defRPr/>
            </a:pPr>
            <a:r>
              <a:rPr lang="en-US" sz="2400" dirty="0"/>
              <a:t>Ethos is a person’s credibility with a given audience. It can mean sincerity, authority, expertise, faithful, or any adjective that describes someone you can trust to do the right thing.</a:t>
            </a:r>
          </a:p>
        </p:txBody>
      </p:sp>
      <p:pic>
        <p:nvPicPr>
          <p:cNvPr id="24582" name="Picture 4"/>
          <p:cNvPicPr>
            <a:picLocks noChangeAspect="1" noChangeArrowheads="1"/>
          </p:cNvPicPr>
          <p:nvPr/>
        </p:nvPicPr>
        <p:blipFill>
          <a:blip r:embed="rId3" cstate="print"/>
          <a:srcRect/>
          <a:stretch>
            <a:fillRect/>
          </a:stretch>
        </p:blipFill>
        <p:spPr bwMode="auto">
          <a:xfrm>
            <a:off x="4800600" y="1676400"/>
            <a:ext cx="3313113" cy="44958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t>What is rhetoric?</a:t>
            </a:r>
          </a:p>
        </p:txBody>
      </p:sp>
      <p:sp>
        <p:nvSpPr>
          <p:cNvPr id="25603" name="Rectangle 3"/>
          <p:cNvSpPr>
            <a:spLocks noGrp="1" noChangeArrowheads="1"/>
          </p:cNvSpPr>
          <p:nvPr>
            <p:ph idx="1"/>
          </p:nvPr>
        </p:nvSpPr>
        <p:spPr/>
        <p:txBody>
          <a:bodyPr/>
          <a:lstStyle/>
          <a:p>
            <a:pPr eaLnBrk="1" hangingPunct="1">
              <a:lnSpc>
                <a:spcPct val="90000"/>
              </a:lnSpc>
            </a:pPr>
            <a:r>
              <a:rPr lang="en-US" smtClean="0"/>
              <a:t>Aristotle defines rhetoric as </a:t>
            </a:r>
          </a:p>
          <a:p>
            <a:pPr lvl="1" eaLnBrk="1" hangingPunct="1">
              <a:lnSpc>
                <a:spcPct val="90000"/>
              </a:lnSpc>
            </a:pPr>
            <a:r>
              <a:rPr lang="en-US" smtClean="0"/>
              <a:t>The faculty or ability to discover all available means of persuasion in a given situation.</a:t>
            </a:r>
          </a:p>
          <a:p>
            <a:pPr eaLnBrk="1" hangingPunct="1">
              <a:lnSpc>
                <a:spcPct val="90000"/>
              </a:lnSpc>
            </a:pPr>
            <a:r>
              <a:rPr lang="en-US" smtClean="0"/>
              <a:t>Rhetoric is the counterpart of “dialectic,” a type of formal reasoning that leads to truth. Rhetoric is what allows us to communicate these truths.</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cstate="print"/>
          <a:srcRect/>
          <a:stretch>
            <a:fillRect/>
          </a:stretch>
        </p:blipFill>
        <p:spPr bwMode="auto">
          <a:xfrm>
            <a:off x="2286000" y="1295400"/>
            <a:ext cx="4248150" cy="383413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4" name="Picture 4" descr="j0286767"/>
          <p:cNvPicPr>
            <a:picLocks noChangeAspect="1" noChangeArrowheads="1" noCrop="1"/>
          </p:cNvPicPr>
          <p:nvPr/>
        </p:nvPicPr>
        <p:blipFill>
          <a:blip r:embed="rId2" cstate="print"/>
          <a:srcRect/>
          <a:stretch>
            <a:fillRect/>
          </a:stretch>
        </p:blipFill>
        <p:spPr bwMode="auto">
          <a:xfrm rot="1658759">
            <a:off x="7086600" y="4876800"/>
            <a:ext cx="1714500" cy="1638300"/>
          </a:xfrm>
          <a:prstGeom prst="rect">
            <a:avLst/>
          </a:prstGeom>
          <a:noFill/>
          <a:ln w="9525">
            <a:noFill/>
            <a:miter lim="800000"/>
            <a:headEnd/>
            <a:tailEnd/>
          </a:ln>
        </p:spPr>
      </p:pic>
      <p:sp>
        <p:nvSpPr>
          <p:cNvPr id="15362" name="Rectangle 2"/>
          <p:cNvSpPr>
            <a:spLocks noGrp="1" noChangeArrowheads="1"/>
          </p:cNvSpPr>
          <p:nvPr>
            <p:ph type="title"/>
          </p:nvPr>
        </p:nvSpPr>
        <p:spPr/>
        <p:txBody>
          <a:bodyPr/>
          <a:lstStyle/>
          <a:p>
            <a:pPr eaLnBrk="1" hangingPunct="1">
              <a:defRPr/>
            </a:pPr>
            <a:r>
              <a:rPr lang="en-US" smtClean="0"/>
              <a:t>PURPOSE OF GREEK DRAMA</a:t>
            </a:r>
          </a:p>
        </p:txBody>
      </p:sp>
      <p:sp>
        <p:nvSpPr>
          <p:cNvPr id="15363" name="Rectangle 3"/>
          <p:cNvSpPr>
            <a:spLocks noGrp="1" noChangeArrowheads="1"/>
          </p:cNvSpPr>
          <p:nvPr>
            <p:ph type="body" idx="1"/>
          </p:nvPr>
        </p:nvSpPr>
        <p:spPr/>
        <p:txBody>
          <a:bodyPr/>
          <a:lstStyle/>
          <a:p>
            <a:pPr eaLnBrk="1" hangingPunct="1">
              <a:defRPr/>
            </a:pPr>
            <a:r>
              <a:rPr lang="en-US" sz="2800" dirty="0" smtClean="0"/>
              <a:t>Dramas were presented by the state at annual religious festivals.  </a:t>
            </a:r>
          </a:p>
          <a:p>
            <a:pPr eaLnBrk="1" hangingPunct="1">
              <a:defRPr/>
            </a:pPr>
            <a:r>
              <a:rPr lang="en-US" sz="2800" dirty="0" smtClean="0"/>
              <a:t>Plays were supposed to be presented for the purpose of ethical and moral improvement of the spectators and to ensure the spiritual survival of the community.  </a:t>
            </a:r>
          </a:p>
          <a:p>
            <a:pPr eaLnBrk="1" hangingPunct="1">
              <a:defRPr/>
            </a:pPr>
            <a:r>
              <a:rPr lang="en-US" sz="2800" dirty="0" smtClean="0"/>
              <a:t>Winners (playwrights) of prizes were selected by ten citizens chosen by lots (lottery) for the duty.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p:cTn id="7" dur="500" fill="hold"/>
                                        <p:tgtEl>
                                          <p:spTgt spid="1536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536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15363">
                                            <p:txEl>
                                              <p:pRg st="0" end="0"/>
                                            </p:txEl>
                                          </p:spTgt>
                                        </p:tgtEl>
                                        <p:attrNameLst>
                                          <p:attrName>style.rotation</p:attrName>
                                        </p:attrNameLst>
                                      </p:cBhvr>
                                      <p:tavLst>
                                        <p:tav tm="0">
                                          <p:val>
                                            <p:fltVal val="90"/>
                                          </p:val>
                                        </p:tav>
                                        <p:tav tm="100000">
                                          <p:val>
                                            <p:fltVal val="0"/>
                                          </p:val>
                                        </p:tav>
                                      </p:tavLst>
                                    </p:anim>
                                    <p:animEffect transition="in" filter="fade">
                                      <p:cBhvr>
                                        <p:cTn id="10" dur="500"/>
                                        <p:tgtEl>
                                          <p:spTgt spid="1536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iterate type="lt">
                                    <p:tmPct val="5000"/>
                                  </p:iterate>
                                  <p:childTnLst>
                                    <p:set>
                                      <p:cBhvr>
                                        <p:cTn id="14" dur="1" fill="hold">
                                          <p:stCondLst>
                                            <p:cond delay="0"/>
                                          </p:stCondLst>
                                        </p:cTn>
                                        <p:tgtEl>
                                          <p:spTgt spid="15363">
                                            <p:txEl>
                                              <p:pRg st="1" end="1"/>
                                            </p:txEl>
                                          </p:spTgt>
                                        </p:tgtEl>
                                        <p:attrNameLst>
                                          <p:attrName>style.visibility</p:attrName>
                                        </p:attrNameLst>
                                      </p:cBhvr>
                                      <p:to>
                                        <p:strVal val="visible"/>
                                      </p:to>
                                    </p:set>
                                    <p:anim calcmode="lin" valueType="num">
                                      <p:cBhvr>
                                        <p:cTn id="15" dur="500" fill="hold"/>
                                        <p:tgtEl>
                                          <p:spTgt spid="1536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15363">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15363">
                                            <p:txEl>
                                              <p:pRg st="1" end="1"/>
                                            </p:txEl>
                                          </p:spTgt>
                                        </p:tgtEl>
                                        <p:attrNameLst>
                                          <p:attrName>style.rotation</p:attrName>
                                        </p:attrNameLst>
                                      </p:cBhvr>
                                      <p:tavLst>
                                        <p:tav tm="0">
                                          <p:val>
                                            <p:fltVal val="90"/>
                                          </p:val>
                                        </p:tav>
                                        <p:tav tm="100000">
                                          <p:val>
                                            <p:fltVal val="0"/>
                                          </p:val>
                                        </p:tav>
                                      </p:tavLst>
                                    </p:anim>
                                    <p:animEffect transition="in" filter="fade">
                                      <p:cBhvr>
                                        <p:cTn id="18" dur="500"/>
                                        <p:tgtEl>
                                          <p:spTgt spid="1536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iterate type="lt">
                                    <p:tmPct val="5000"/>
                                  </p:iterate>
                                  <p:childTnLst>
                                    <p:set>
                                      <p:cBhvr>
                                        <p:cTn id="22" dur="1" fill="hold">
                                          <p:stCondLst>
                                            <p:cond delay="0"/>
                                          </p:stCondLst>
                                        </p:cTn>
                                        <p:tgtEl>
                                          <p:spTgt spid="15363">
                                            <p:txEl>
                                              <p:pRg st="2" end="2"/>
                                            </p:txEl>
                                          </p:spTgt>
                                        </p:tgtEl>
                                        <p:attrNameLst>
                                          <p:attrName>style.visibility</p:attrName>
                                        </p:attrNameLst>
                                      </p:cBhvr>
                                      <p:to>
                                        <p:strVal val="visible"/>
                                      </p:to>
                                    </p:set>
                                    <p:anim calcmode="lin" valueType="num">
                                      <p:cBhvr>
                                        <p:cTn id="23" dur="500" fill="hold"/>
                                        <p:tgtEl>
                                          <p:spTgt spid="15363">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15363">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15363">
                                            <p:txEl>
                                              <p:pRg st="2" end="2"/>
                                            </p:txEl>
                                          </p:spTgt>
                                        </p:tgtEl>
                                        <p:attrNameLst>
                                          <p:attrName>style.rotation</p:attrName>
                                        </p:attrNameLst>
                                      </p:cBhvr>
                                      <p:tavLst>
                                        <p:tav tm="0">
                                          <p:val>
                                            <p:fltVal val="90"/>
                                          </p:val>
                                        </p:tav>
                                        <p:tav tm="100000">
                                          <p:val>
                                            <p:fltVal val="0"/>
                                          </p:val>
                                        </p:tav>
                                      </p:tavLst>
                                    </p:anim>
                                    <p:animEffect transition="in" filter="fade">
                                      <p:cBhvr>
                                        <p:cTn id="26" dur="500"/>
                                        <p:tgtEl>
                                          <p:spTgt spid="15363">
                                            <p:txEl>
                                              <p:pRg st="2" end="2"/>
                                            </p:txEl>
                                          </p:spTgt>
                                        </p:tgtEl>
                                      </p:cBhvr>
                                    </p:animEffect>
                                  </p:childTnLst>
                                </p:cTn>
                              </p:par>
                              <p:par>
                                <p:cTn id="27" presetID="1" presetClass="entr" presetSubtype="0" fill="hold" nodeType="withEffect">
                                  <p:stCondLst>
                                    <p:cond delay="0"/>
                                  </p:stCondLst>
                                  <p:childTnLst>
                                    <p:set>
                                      <p:cBhvr>
                                        <p:cTn id="28" dur="1" fill="hold">
                                          <p:stCondLst>
                                            <p:cond delay="0"/>
                                          </p:stCondLst>
                                        </p:cTn>
                                        <p:tgtEl>
                                          <p:spTgt spid="153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Dramatists</a:t>
            </a:r>
            <a:endParaRPr lang="en-US" dirty="0"/>
          </a:p>
        </p:txBody>
      </p:sp>
      <p:sp>
        <p:nvSpPr>
          <p:cNvPr id="3" name="Content Placeholder 2"/>
          <p:cNvSpPr>
            <a:spLocks noGrp="1"/>
          </p:cNvSpPr>
          <p:nvPr>
            <p:ph sz="quarter" idx="1"/>
          </p:nvPr>
        </p:nvSpPr>
        <p:spPr/>
        <p:txBody>
          <a:bodyPr>
            <a:normAutofit/>
          </a:bodyPr>
          <a:lstStyle/>
          <a:p>
            <a:r>
              <a:rPr lang="en-US" sz="2200" dirty="0" smtClean="0"/>
              <a:t>Thespis = (thespian), father of drama, introduced first actor (separate from chorus)</a:t>
            </a:r>
          </a:p>
          <a:p>
            <a:r>
              <a:rPr lang="en-US" sz="2200" dirty="0" smtClean="0"/>
              <a:t>Aeschylus = elevated drama to what it is today by introducing a second actor, diminishing the size of the chorus</a:t>
            </a:r>
          </a:p>
          <a:p>
            <a:r>
              <a:rPr lang="en-US" sz="2200" dirty="0" smtClean="0"/>
              <a:t>Euripides = one of the three great Greek tragedians</a:t>
            </a:r>
          </a:p>
          <a:p>
            <a:r>
              <a:rPr lang="en-US" sz="2200" dirty="0" smtClean="0"/>
              <a:t>Sophocles = added a third actor and defeated Aeschylus in </a:t>
            </a:r>
            <a:r>
              <a:rPr lang="en-US" sz="2200" b="1" dirty="0" smtClean="0"/>
              <a:t>dramatic competition </a:t>
            </a:r>
            <a:r>
              <a:rPr lang="en-US" sz="2200" dirty="0" smtClean="0"/>
              <a:t>(held during the Festival of Dionysus in which dramatists presented a </a:t>
            </a:r>
            <a:r>
              <a:rPr lang="en-US" sz="2200" dirty="0" err="1" smtClean="0"/>
              <a:t>tetrology</a:t>
            </a:r>
            <a:r>
              <a:rPr lang="en-US" sz="2200" dirty="0" smtClean="0"/>
              <a:t> of three tragedies and one comedy)</a:t>
            </a:r>
          </a:p>
          <a:p>
            <a:pPr lvl="1"/>
            <a:r>
              <a:rPr lang="en-US" sz="2200" dirty="0" smtClean="0"/>
              <a:t>Famous for his Oedipus Trilogy: </a:t>
            </a:r>
            <a:r>
              <a:rPr lang="en-US" sz="2200" i="1" dirty="0" smtClean="0"/>
              <a:t>Oedipus Rex</a:t>
            </a:r>
            <a:r>
              <a:rPr lang="en-US" sz="2200" dirty="0" smtClean="0"/>
              <a:t>, </a:t>
            </a:r>
            <a:r>
              <a:rPr lang="en-US" sz="2200" i="1" dirty="0" err="1" smtClean="0"/>
              <a:t>Antigone</a:t>
            </a:r>
            <a:r>
              <a:rPr lang="en-US" sz="2200" dirty="0" smtClean="0"/>
              <a:t>, and </a:t>
            </a:r>
            <a:r>
              <a:rPr lang="en-US" sz="2200" i="1" dirty="0" smtClean="0"/>
              <a:t>Oedipus at </a:t>
            </a:r>
            <a:r>
              <a:rPr lang="en-US" sz="2200" i="1" dirty="0" err="1" smtClean="0"/>
              <a:t>Colonus</a:t>
            </a:r>
            <a:endParaRPr lang="en-US" sz="2200" i="1" dirty="0" smtClean="0"/>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457200" y="1371600"/>
            <a:ext cx="8229600" cy="4759325"/>
          </a:xfrm>
        </p:spPr>
        <p:txBody>
          <a:bodyPr/>
          <a:lstStyle/>
          <a:p>
            <a:pPr eaLnBrk="1" hangingPunct="1">
              <a:defRPr/>
            </a:pPr>
            <a:r>
              <a:rPr lang="en-US" sz="2200" dirty="0" smtClean="0"/>
              <a:t>Actors were all male.  They wore masks.</a:t>
            </a:r>
          </a:p>
          <a:p>
            <a:pPr eaLnBrk="1" hangingPunct="1">
              <a:buFont typeface="Wingdings" pitchFamily="2" charset="2"/>
              <a:buNone/>
              <a:defRPr/>
            </a:pPr>
            <a:endParaRPr lang="en-US" sz="2200" dirty="0" smtClean="0"/>
          </a:p>
          <a:p>
            <a:pPr eaLnBrk="1" hangingPunct="1">
              <a:defRPr/>
            </a:pPr>
            <a:r>
              <a:rPr lang="en-US" sz="2200" dirty="0" smtClean="0"/>
              <a:t>Scenes of the drama were always outdoors; indoor actions were reported by messengers.</a:t>
            </a:r>
          </a:p>
          <a:p>
            <a:pPr eaLnBrk="1" hangingPunct="1">
              <a:buFont typeface="Wingdings" pitchFamily="2" charset="2"/>
              <a:buNone/>
              <a:defRPr/>
            </a:pPr>
            <a:endParaRPr lang="en-US" sz="2200" dirty="0" smtClean="0"/>
          </a:p>
          <a:p>
            <a:pPr eaLnBrk="1" hangingPunct="1">
              <a:defRPr/>
            </a:pPr>
            <a:r>
              <a:rPr lang="en-US" sz="2200" dirty="0" smtClean="0"/>
              <a:t>There was no violence on stage</a:t>
            </a:r>
          </a:p>
          <a:p>
            <a:pPr eaLnBrk="1" hangingPunct="1">
              <a:buFont typeface="Wingdings" pitchFamily="2" charset="2"/>
              <a:buNone/>
              <a:defRPr/>
            </a:pPr>
            <a:endParaRPr lang="en-US" sz="2200" dirty="0" smtClean="0"/>
          </a:p>
          <a:p>
            <a:pPr eaLnBrk="1" hangingPunct="1">
              <a:defRPr/>
            </a:pPr>
            <a:r>
              <a:rPr lang="en-US" sz="2200" dirty="0" smtClean="0"/>
              <a:t>There was “unity” in plot -- no subplots or irrelevancies.</a:t>
            </a:r>
          </a:p>
          <a:p>
            <a:pPr eaLnBrk="1" hangingPunct="1">
              <a:buFont typeface="Wingdings" pitchFamily="2" charset="2"/>
              <a:buNone/>
              <a:defRPr/>
            </a:pPr>
            <a:endParaRPr lang="en-US" sz="2200" dirty="0" smtClean="0"/>
          </a:p>
          <a:p>
            <a:pPr eaLnBrk="1" hangingPunct="1">
              <a:defRPr/>
            </a:pPr>
            <a:r>
              <a:rPr lang="en-US" sz="2200" dirty="0" smtClean="0"/>
              <a:t>The action always took place in one day.</a:t>
            </a:r>
          </a:p>
          <a:p>
            <a:pPr eaLnBrk="1" hangingPunct="1">
              <a:buFont typeface="Wingdings" pitchFamily="2" charset="2"/>
              <a:buNone/>
              <a:defRPr/>
            </a:pPr>
            <a:endParaRPr lang="en-US" sz="2200" dirty="0" smtClean="0"/>
          </a:p>
          <a:p>
            <a:pPr eaLnBrk="1" hangingPunct="1">
              <a:defRPr/>
            </a:pPr>
            <a:r>
              <a:rPr lang="en-US" sz="2200" dirty="0" smtClean="0"/>
              <a:t>There were no curtains or intermissions.</a:t>
            </a:r>
          </a:p>
        </p:txBody>
      </p:sp>
      <p:pic>
        <p:nvPicPr>
          <p:cNvPr id="16388" name="Picture 4" descr="j0345274"/>
          <p:cNvPicPr>
            <a:picLocks noChangeAspect="1" noChangeArrowheads="1"/>
          </p:cNvPicPr>
          <p:nvPr/>
        </p:nvPicPr>
        <p:blipFill>
          <a:blip r:embed="rId2" cstate="print"/>
          <a:srcRect/>
          <a:stretch>
            <a:fillRect/>
          </a:stretch>
        </p:blipFill>
        <p:spPr bwMode="auto">
          <a:xfrm>
            <a:off x="6781800" y="4906963"/>
            <a:ext cx="2090738" cy="1951037"/>
          </a:xfrm>
          <a:prstGeom prst="rect">
            <a:avLst/>
          </a:prstGeom>
          <a:noFill/>
          <a:ln w="9525">
            <a:noFill/>
            <a:miter lim="800000"/>
            <a:headEnd/>
            <a:tailEnd/>
          </a:ln>
        </p:spPr>
      </p:pic>
      <p:sp>
        <p:nvSpPr>
          <p:cNvPr id="16386" name="Rectangle 2"/>
          <p:cNvSpPr>
            <a:spLocks noGrp="1" noChangeArrowheads="1"/>
          </p:cNvSpPr>
          <p:nvPr>
            <p:ph type="title"/>
          </p:nvPr>
        </p:nvSpPr>
        <p:spPr/>
        <p:txBody>
          <a:bodyPr/>
          <a:lstStyle/>
          <a:p>
            <a:pPr eaLnBrk="1" hangingPunct="1">
              <a:defRPr/>
            </a:pPr>
            <a:r>
              <a:rPr lang="en-US" smtClean="0"/>
              <a:t>MECHANICS OF GREEK DRAMA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16388"/>
                                        </p:tgtEl>
                                        <p:attrNameLst>
                                          <p:attrName>style.visibility</p:attrName>
                                        </p:attrNameLst>
                                      </p:cBhvr>
                                      <p:to>
                                        <p:strVal val="visible"/>
                                      </p:to>
                                    </p:set>
                                    <p:animEffect transition="in" filter="dissolve">
                                      <p:cBhvr>
                                        <p:cTn id="7" dur="2000"/>
                                        <p:tgtEl>
                                          <p:spTgt spid="16388"/>
                                        </p:tgtEl>
                                      </p:cBhvr>
                                    </p:animEffect>
                                  </p:childTnLst>
                                </p:cTn>
                              </p:par>
                            </p:childTnLst>
                          </p:cTn>
                        </p:par>
                      </p:childTnLst>
                    </p:cTn>
                  </p:par>
                  <p:par>
                    <p:cTn id="8" fill="hold">
                      <p:stCondLst>
                        <p:cond delay="indefinite"/>
                      </p:stCondLst>
                      <p:childTnLst>
                        <p:par>
                          <p:cTn id="9" fill="hold">
                            <p:stCondLst>
                              <p:cond delay="0"/>
                            </p:stCondLst>
                            <p:childTnLst>
                              <p:par>
                                <p:cTn id="10" presetID="15" presetClass="entr" presetSubtype="0" fill="hold" grpId="0" nodeType="clickEffect">
                                  <p:stCondLst>
                                    <p:cond delay="0"/>
                                  </p:stCondLst>
                                  <p:childTnLst>
                                    <p:set>
                                      <p:cBhvr>
                                        <p:cTn id="11" dur="1" fill="hold">
                                          <p:stCondLst>
                                            <p:cond delay="0"/>
                                          </p:stCondLst>
                                        </p:cTn>
                                        <p:tgtEl>
                                          <p:spTgt spid="16387">
                                            <p:txEl>
                                              <p:pRg st="0" end="0"/>
                                            </p:txEl>
                                          </p:spTgt>
                                        </p:tgtEl>
                                        <p:attrNameLst>
                                          <p:attrName>style.visibility</p:attrName>
                                        </p:attrNameLst>
                                      </p:cBhvr>
                                      <p:to>
                                        <p:strVal val="visible"/>
                                      </p:to>
                                    </p:set>
                                    <p:anim calcmode="lin" valueType="num">
                                      <p:cBhvr>
                                        <p:cTn id="12" dur="1000" fill="hold"/>
                                        <p:tgtEl>
                                          <p:spTgt spid="16387">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16387">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16387">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16387">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6" fill="hold">
                      <p:stCondLst>
                        <p:cond delay="indefinite"/>
                      </p:stCondLst>
                      <p:childTnLst>
                        <p:par>
                          <p:cTn id="17" fill="hold">
                            <p:stCondLst>
                              <p:cond delay="0"/>
                            </p:stCondLst>
                            <p:childTnLst>
                              <p:par>
                                <p:cTn id="18" presetID="15" presetClass="entr" presetSubtype="0" fill="hold" grpId="0" nodeType="clickEffect">
                                  <p:stCondLst>
                                    <p:cond delay="0"/>
                                  </p:stCondLst>
                                  <p:childTnLst>
                                    <p:set>
                                      <p:cBhvr>
                                        <p:cTn id="19" dur="1" fill="hold">
                                          <p:stCondLst>
                                            <p:cond delay="0"/>
                                          </p:stCondLst>
                                        </p:cTn>
                                        <p:tgtEl>
                                          <p:spTgt spid="16387">
                                            <p:txEl>
                                              <p:pRg st="2" end="2"/>
                                            </p:txEl>
                                          </p:spTgt>
                                        </p:tgtEl>
                                        <p:attrNameLst>
                                          <p:attrName>style.visibility</p:attrName>
                                        </p:attrNameLst>
                                      </p:cBhvr>
                                      <p:to>
                                        <p:strVal val="visible"/>
                                      </p:to>
                                    </p:set>
                                    <p:anim calcmode="lin" valueType="num">
                                      <p:cBhvr>
                                        <p:cTn id="20" dur="1000" fill="hold"/>
                                        <p:tgtEl>
                                          <p:spTgt spid="16387">
                                            <p:txEl>
                                              <p:pRg st="2" end="2"/>
                                            </p:txEl>
                                          </p:spTgt>
                                        </p:tgtEl>
                                        <p:attrNameLst>
                                          <p:attrName>ppt_w</p:attrName>
                                        </p:attrNameLst>
                                      </p:cBhvr>
                                      <p:tavLst>
                                        <p:tav tm="0">
                                          <p:val>
                                            <p:fltVal val="0"/>
                                          </p:val>
                                        </p:tav>
                                        <p:tav tm="100000">
                                          <p:val>
                                            <p:strVal val="#ppt_w"/>
                                          </p:val>
                                        </p:tav>
                                      </p:tavLst>
                                    </p:anim>
                                    <p:anim calcmode="lin" valueType="num">
                                      <p:cBhvr>
                                        <p:cTn id="21" dur="1000" fill="hold"/>
                                        <p:tgtEl>
                                          <p:spTgt spid="16387">
                                            <p:txEl>
                                              <p:pRg st="2" end="2"/>
                                            </p:txEl>
                                          </p:spTgt>
                                        </p:tgtEl>
                                        <p:attrNameLst>
                                          <p:attrName>ppt_h</p:attrName>
                                        </p:attrNameLst>
                                      </p:cBhvr>
                                      <p:tavLst>
                                        <p:tav tm="0">
                                          <p:val>
                                            <p:fltVal val="0"/>
                                          </p:val>
                                        </p:tav>
                                        <p:tav tm="100000">
                                          <p:val>
                                            <p:strVal val="#ppt_h"/>
                                          </p:val>
                                        </p:tav>
                                      </p:tavLst>
                                    </p:anim>
                                    <p:anim calcmode="lin" valueType="num">
                                      <p:cBhvr>
                                        <p:cTn id="22" dur="1000" fill="hold"/>
                                        <p:tgtEl>
                                          <p:spTgt spid="16387">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3" dur="1000" fill="hold"/>
                                        <p:tgtEl>
                                          <p:spTgt spid="16387">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4" fill="hold">
                      <p:stCondLst>
                        <p:cond delay="indefinite"/>
                      </p:stCondLst>
                      <p:childTnLst>
                        <p:par>
                          <p:cTn id="25" fill="hold">
                            <p:stCondLst>
                              <p:cond delay="0"/>
                            </p:stCondLst>
                            <p:childTnLst>
                              <p:par>
                                <p:cTn id="26" presetID="15" presetClass="entr" presetSubtype="0" fill="hold" grpId="0" nodeType="clickEffect">
                                  <p:stCondLst>
                                    <p:cond delay="0"/>
                                  </p:stCondLst>
                                  <p:childTnLst>
                                    <p:set>
                                      <p:cBhvr>
                                        <p:cTn id="27" dur="1" fill="hold">
                                          <p:stCondLst>
                                            <p:cond delay="0"/>
                                          </p:stCondLst>
                                        </p:cTn>
                                        <p:tgtEl>
                                          <p:spTgt spid="16387">
                                            <p:txEl>
                                              <p:pRg st="4" end="4"/>
                                            </p:txEl>
                                          </p:spTgt>
                                        </p:tgtEl>
                                        <p:attrNameLst>
                                          <p:attrName>style.visibility</p:attrName>
                                        </p:attrNameLst>
                                      </p:cBhvr>
                                      <p:to>
                                        <p:strVal val="visible"/>
                                      </p:to>
                                    </p:set>
                                    <p:anim calcmode="lin" valueType="num">
                                      <p:cBhvr>
                                        <p:cTn id="28" dur="1000" fill="hold"/>
                                        <p:tgtEl>
                                          <p:spTgt spid="16387">
                                            <p:txEl>
                                              <p:pRg st="4" end="4"/>
                                            </p:txEl>
                                          </p:spTgt>
                                        </p:tgtEl>
                                        <p:attrNameLst>
                                          <p:attrName>ppt_w</p:attrName>
                                        </p:attrNameLst>
                                      </p:cBhvr>
                                      <p:tavLst>
                                        <p:tav tm="0">
                                          <p:val>
                                            <p:fltVal val="0"/>
                                          </p:val>
                                        </p:tav>
                                        <p:tav tm="100000">
                                          <p:val>
                                            <p:strVal val="#ppt_w"/>
                                          </p:val>
                                        </p:tav>
                                      </p:tavLst>
                                    </p:anim>
                                    <p:anim calcmode="lin" valueType="num">
                                      <p:cBhvr>
                                        <p:cTn id="29" dur="1000" fill="hold"/>
                                        <p:tgtEl>
                                          <p:spTgt spid="16387">
                                            <p:txEl>
                                              <p:pRg st="4" end="4"/>
                                            </p:txEl>
                                          </p:spTgt>
                                        </p:tgtEl>
                                        <p:attrNameLst>
                                          <p:attrName>ppt_h</p:attrName>
                                        </p:attrNameLst>
                                      </p:cBhvr>
                                      <p:tavLst>
                                        <p:tav tm="0">
                                          <p:val>
                                            <p:fltVal val="0"/>
                                          </p:val>
                                        </p:tav>
                                        <p:tav tm="100000">
                                          <p:val>
                                            <p:strVal val="#ppt_h"/>
                                          </p:val>
                                        </p:tav>
                                      </p:tavLst>
                                    </p:anim>
                                    <p:anim calcmode="lin" valueType="num">
                                      <p:cBhvr>
                                        <p:cTn id="30" dur="1000" fill="hold"/>
                                        <p:tgtEl>
                                          <p:spTgt spid="16387">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31" dur="1000" fill="hold"/>
                                        <p:tgtEl>
                                          <p:spTgt spid="16387">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2" fill="hold">
                      <p:stCondLst>
                        <p:cond delay="indefinite"/>
                      </p:stCondLst>
                      <p:childTnLst>
                        <p:par>
                          <p:cTn id="33" fill="hold">
                            <p:stCondLst>
                              <p:cond delay="0"/>
                            </p:stCondLst>
                            <p:childTnLst>
                              <p:par>
                                <p:cTn id="34" presetID="15" presetClass="entr" presetSubtype="0" fill="hold" grpId="0" nodeType="clickEffect">
                                  <p:stCondLst>
                                    <p:cond delay="0"/>
                                  </p:stCondLst>
                                  <p:childTnLst>
                                    <p:set>
                                      <p:cBhvr>
                                        <p:cTn id="35" dur="1" fill="hold">
                                          <p:stCondLst>
                                            <p:cond delay="0"/>
                                          </p:stCondLst>
                                        </p:cTn>
                                        <p:tgtEl>
                                          <p:spTgt spid="16387">
                                            <p:txEl>
                                              <p:pRg st="6" end="6"/>
                                            </p:txEl>
                                          </p:spTgt>
                                        </p:tgtEl>
                                        <p:attrNameLst>
                                          <p:attrName>style.visibility</p:attrName>
                                        </p:attrNameLst>
                                      </p:cBhvr>
                                      <p:to>
                                        <p:strVal val="visible"/>
                                      </p:to>
                                    </p:set>
                                    <p:anim calcmode="lin" valueType="num">
                                      <p:cBhvr>
                                        <p:cTn id="36" dur="1000" fill="hold"/>
                                        <p:tgtEl>
                                          <p:spTgt spid="16387">
                                            <p:txEl>
                                              <p:pRg st="6" end="6"/>
                                            </p:txEl>
                                          </p:spTgt>
                                        </p:tgtEl>
                                        <p:attrNameLst>
                                          <p:attrName>ppt_w</p:attrName>
                                        </p:attrNameLst>
                                      </p:cBhvr>
                                      <p:tavLst>
                                        <p:tav tm="0">
                                          <p:val>
                                            <p:fltVal val="0"/>
                                          </p:val>
                                        </p:tav>
                                        <p:tav tm="100000">
                                          <p:val>
                                            <p:strVal val="#ppt_w"/>
                                          </p:val>
                                        </p:tav>
                                      </p:tavLst>
                                    </p:anim>
                                    <p:anim calcmode="lin" valueType="num">
                                      <p:cBhvr>
                                        <p:cTn id="37" dur="1000" fill="hold"/>
                                        <p:tgtEl>
                                          <p:spTgt spid="16387">
                                            <p:txEl>
                                              <p:pRg st="6" end="6"/>
                                            </p:txEl>
                                          </p:spTgt>
                                        </p:tgtEl>
                                        <p:attrNameLst>
                                          <p:attrName>ppt_h</p:attrName>
                                        </p:attrNameLst>
                                      </p:cBhvr>
                                      <p:tavLst>
                                        <p:tav tm="0">
                                          <p:val>
                                            <p:fltVal val="0"/>
                                          </p:val>
                                        </p:tav>
                                        <p:tav tm="100000">
                                          <p:val>
                                            <p:strVal val="#ppt_h"/>
                                          </p:val>
                                        </p:tav>
                                      </p:tavLst>
                                    </p:anim>
                                    <p:anim calcmode="lin" valueType="num">
                                      <p:cBhvr>
                                        <p:cTn id="38" dur="1000" fill="hold"/>
                                        <p:tgtEl>
                                          <p:spTgt spid="16387">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39" dur="1000" fill="hold"/>
                                        <p:tgtEl>
                                          <p:spTgt spid="16387">
                                            <p:txEl>
                                              <p:pRg st="6" end="6"/>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0" fill="hold">
                      <p:stCondLst>
                        <p:cond delay="indefinite"/>
                      </p:stCondLst>
                      <p:childTnLst>
                        <p:par>
                          <p:cTn id="41" fill="hold">
                            <p:stCondLst>
                              <p:cond delay="0"/>
                            </p:stCondLst>
                            <p:childTnLst>
                              <p:par>
                                <p:cTn id="42" presetID="15" presetClass="entr" presetSubtype="0" fill="hold" grpId="0" nodeType="clickEffect">
                                  <p:stCondLst>
                                    <p:cond delay="0"/>
                                  </p:stCondLst>
                                  <p:childTnLst>
                                    <p:set>
                                      <p:cBhvr>
                                        <p:cTn id="43" dur="1" fill="hold">
                                          <p:stCondLst>
                                            <p:cond delay="0"/>
                                          </p:stCondLst>
                                        </p:cTn>
                                        <p:tgtEl>
                                          <p:spTgt spid="16387">
                                            <p:txEl>
                                              <p:pRg st="8" end="8"/>
                                            </p:txEl>
                                          </p:spTgt>
                                        </p:tgtEl>
                                        <p:attrNameLst>
                                          <p:attrName>style.visibility</p:attrName>
                                        </p:attrNameLst>
                                      </p:cBhvr>
                                      <p:to>
                                        <p:strVal val="visible"/>
                                      </p:to>
                                    </p:set>
                                    <p:anim calcmode="lin" valueType="num">
                                      <p:cBhvr>
                                        <p:cTn id="44" dur="1000" fill="hold"/>
                                        <p:tgtEl>
                                          <p:spTgt spid="16387">
                                            <p:txEl>
                                              <p:pRg st="8" end="8"/>
                                            </p:txEl>
                                          </p:spTgt>
                                        </p:tgtEl>
                                        <p:attrNameLst>
                                          <p:attrName>ppt_w</p:attrName>
                                        </p:attrNameLst>
                                      </p:cBhvr>
                                      <p:tavLst>
                                        <p:tav tm="0">
                                          <p:val>
                                            <p:fltVal val="0"/>
                                          </p:val>
                                        </p:tav>
                                        <p:tav tm="100000">
                                          <p:val>
                                            <p:strVal val="#ppt_w"/>
                                          </p:val>
                                        </p:tav>
                                      </p:tavLst>
                                    </p:anim>
                                    <p:anim calcmode="lin" valueType="num">
                                      <p:cBhvr>
                                        <p:cTn id="45" dur="1000" fill="hold"/>
                                        <p:tgtEl>
                                          <p:spTgt spid="16387">
                                            <p:txEl>
                                              <p:pRg st="8" end="8"/>
                                            </p:txEl>
                                          </p:spTgt>
                                        </p:tgtEl>
                                        <p:attrNameLst>
                                          <p:attrName>ppt_h</p:attrName>
                                        </p:attrNameLst>
                                      </p:cBhvr>
                                      <p:tavLst>
                                        <p:tav tm="0">
                                          <p:val>
                                            <p:fltVal val="0"/>
                                          </p:val>
                                        </p:tav>
                                        <p:tav tm="100000">
                                          <p:val>
                                            <p:strVal val="#ppt_h"/>
                                          </p:val>
                                        </p:tav>
                                      </p:tavLst>
                                    </p:anim>
                                    <p:anim calcmode="lin" valueType="num">
                                      <p:cBhvr>
                                        <p:cTn id="46" dur="1000" fill="hold"/>
                                        <p:tgtEl>
                                          <p:spTgt spid="16387">
                                            <p:txEl>
                                              <p:pRg st="8" end="8"/>
                                            </p:txEl>
                                          </p:spTgt>
                                        </p:tgtEl>
                                        <p:attrNameLst>
                                          <p:attrName>ppt_x</p:attrName>
                                        </p:attrNameLst>
                                      </p:cBhvr>
                                      <p:tavLst>
                                        <p:tav tm="0" fmla="#ppt_x+(cos(-2*pi*(1-$))*-#ppt_x-sin(-2*pi*(1-$))*(1-#ppt_y))*(1-$)">
                                          <p:val>
                                            <p:fltVal val="0"/>
                                          </p:val>
                                        </p:tav>
                                        <p:tav tm="100000">
                                          <p:val>
                                            <p:fltVal val="1"/>
                                          </p:val>
                                        </p:tav>
                                      </p:tavLst>
                                    </p:anim>
                                    <p:anim calcmode="lin" valueType="num">
                                      <p:cBhvr>
                                        <p:cTn id="47" dur="1000" fill="hold"/>
                                        <p:tgtEl>
                                          <p:spTgt spid="16387">
                                            <p:txEl>
                                              <p:pRg st="8" end="8"/>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8" fill="hold">
                      <p:stCondLst>
                        <p:cond delay="indefinite"/>
                      </p:stCondLst>
                      <p:childTnLst>
                        <p:par>
                          <p:cTn id="49" fill="hold">
                            <p:stCondLst>
                              <p:cond delay="0"/>
                            </p:stCondLst>
                            <p:childTnLst>
                              <p:par>
                                <p:cTn id="50" presetID="15" presetClass="entr" presetSubtype="0" fill="hold" grpId="0" nodeType="clickEffect">
                                  <p:stCondLst>
                                    <p:cond delay="0"/>
                                  </p:stCondLst>
                                  <p:childTnLst>
                                    <p:set>
                                      <p:cBhvr>
                                        <p:cTn id="51" dur="1" fill="hold">
                                          <p:stCondLst>
                                            <p:cond delay="0"/>
                                          </p:stCondLst>
                                        </p:cTn>
                                        <p:tgtEl>
                                          <p:spTgt spid="16387">
                                            <p:txEl>
                                              <p:pRg st="10" end="10"/>
                                            </p:txEl>
                                          </p:spTgt>
                                        </p:tgtEl>
                                        <p:attrNameLst>
                                          <p:attrName>style.visibility</p:attrName>
                                        </p:attrNameLst>
                                      </p:cBhvr>
                                      <p:to>
                                        <p:strVal val="visible"/>
                                      </p:to>
                                    </p:set>
                                    <p:anim calcmode="lin" valueType="num">
                                      <p:cBhvr>
                                        <p:cTn id="52" dur="1000" fill="hold"/>
                                        <p:tgtEl>
                                          <p:spTgt spid="16387">
                                            <p:txEl>
                                              <p:pRg st="10" end="10"/>
                                            </p:txEl>
                                          </p:spTgt>
                                        </p:tgtEl>
                                        <p:attrNameLst>
                                          <p:attrName>ppt_w</p:attrName>
                                        </p:attrNameLst>
                                      </p:cBhvr>
                                      <p:tavLst>
                                        <p:tav tm="0">
                                          <p:val>
                                            <p:fltVal val="0"/>
                                          </p:val>
                                        </p:tav>
                                        <p:tav tm="100000">
                                          <p:val>
                                            <p:strVal val="#ppt_w"/>
                                          </p:val>
                                        </p:tav>
                                      </p:tavLst>
                                    </p:anim>
                                    <p:anim calcmode="lin" valueType="num">
                                      <p:cBhvr>
                                        <p:cTn id="53" dur="1000" fill="hold"/>
                                        <p:tgtEl>
                                          <p:spTgt spid="16387">
                                            <p:txEl>
                                              <p:pRg st="10" end="10"/>
                                            </p:txEl>
                                          </p:spTgt>
                                        </p:tgtEl>
                                        <p:attrNameLst>
                                          <p:attrName>ppt_h</p:attrName>
                                        </p:attrNameLst>
                                      </p:cBhvr>
                                      <p:tavLst>
                                        <p:tav tm="0">
                                          <p:val>
                                            <p:fltVal val="0"/>
                                          </p:val>
                                        </p:tav>
                                        <p:tav tm="100000">
                                          <p:val>
                                            <p:strVal val="#ppt_h"/>
                                          </p:val>
                                        </p:tav>
                                      </p:tavLst>
                                    </p:anim>
                                    <p:anim calcmode="lin" valueType="num">
                                      <p:cBhvr>
                                        <p:cTn id="54" dur="1000" fill="hold"/>
                                        <p:tgtEl>
                                          <p:spTgt spid="16387">
                                            <p:txEl>
                                              <p:pRg st="10" end="10"/>
                                            </p:txEl>
                                          </p:spTgt>
                                        </p:tgtEl>
                                        <p:attrNameLst>
                                          <p:attrName>ppt_x</p:attrName>
                                        </p:attrNameLst>
                                      </p:cBhvr>
                                      <p:tavLst>
                                        <p:tav tm="0" fmla="#ppt_x+(cos(-2*pi*(1-$))*-#ppt_x-sin(-2*pi*(1-$))*(1-#ppt_y))*(1-$)">
                                          <p:val>
                                            <p:fltVal val="0"/>
                                          </p:val>
                                        </p:tav>
                                        <p:tav tm="100000">
                                          <p:val>
                                            <p:fltVal val="1"/>
                                          </p:val>
                                        </p:tav>
                                      </p:tavLst>
                                    </p:anim>
                                    <p:anim calcmode="lin" valueType="num">
                                      <p:cBhvr>
                                        <p:cTn id="55" dur="1000" fill="hold"/>
                                        <p:tgtEl>
                                          <p:spTgt spid="16387">
                                            <p:txEl>
                                              <p:pRg st="10" end="1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Greek Worldview</a:t>
            </a:r>
            <a:endParaRPr lang="en-US" dirty="0"/>
          </a:p>
        </p:txBody>
      </p:sp>
      <p:sp>
        <p:nvSpPr>
          <p:cNvPr id="3" name="Content Placeholder 2"/>
          <p:cNvSpPr>
            <a:spLocks noGrp="1"/>
          </p:cNvSpPr>
          <p:nvPr>
            <p:ph sz="quarter" idx="1"/>
          </p:nvPr>
        </p:nvSpPr>
        <p:spPr/>
        <p:txBody>
          <a:bodyPr>
            <a:normAutofit/>
          </a:bodyPr>
          <a:lstStyle/>
          <a:p>
            <a:r>
              <a:rPr lang="en-US" sz="2000" dirty="0" smtClean="0"/>
              <a:t>Worldview = a person’s understanding of the meaning of life</a:t>
            </a:r>
          </a:p>
          <a:p>
            <a:r>
              <a:rPr lang="en-US" sz="2000" dirty="0" smtClean="0"/>
              <a:t>Greeks believed in many gods (polytheistic)</a:t>
            </a:r>
          </a:p>
          <a:p>
            <a:r>
              <a:rPr lang="en-US" sz="2000" dirty="0" smtClean="0"/>
              <a:t>They could not rely on the gods to rescue them because the gods were unreliable and changed their minds</a:t>
            </a:r>
          </a:p>
          <a:p>
            <a:r>
              <a:rPr lang="en-US" sz="2000" dirty="0" smtClean="0"/>
              <a:t>Offered sacrifices to the gods in order to appease or “bribe” them for help</a:t>
            </a:r>
          </a:p>
          <a:p>
            <a:r>
              <a:rPr lang="en-US" sz="2000" dirty="0" smtClean="0"/>
              <a:t>Greeks relied on wisdom and the power of the human spirit in order to succeed in life</a:t>
            </a:r>
          </a:p>
          <a:p>
            <a:r>
              <a:rPr lang="en-US" sz="2000" dirty="0" smtClean="0"/>
              <a:t>Humanism = the belief that man is the center of the universe (as opposed to God or the gods); glorification of the human body and human intelligence</a:t>
            </a:r>
          </a:p>
          <a:p>
            <a:r>
              <a:rPr lang="en-US" sz="2000" dirty="0" smtClean="0"/>
              <a:t>Fate = an impersonal force stronger than both the gods and men</a:t>
            </a:r>
          </a:p>
          <a:p>
            <a:endParaRPr lang="en-US" sz="2000" dirty="0" smtClean="0"/>
          </a:p>
          <a:p>
            <a:endParaRPr 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defRPr/>
            </a:pPr>
            <a:r>
              <a:rPr lang="en-US" smtClean="0"/>
              <a:t>CHORUS IN GREEK DRAMA</a:t>
            </a:r>
          </a:p>
        </p:txBody>
      </p:sp>
      <p:sp>
        <p:nvSpPr>
          <p:cNvPr id="17411" name="Rectangle 3"/>
          <p:cNvSpPr>
            <a:spLocks noGrp="1" noChangeArrowheads="1"/>
          </p:cNvSpPr>
          <p:nvPr>
            <p:ph type="body" idx="1"/>
          </p:nvPr>
        </p:nvSpPr>
        <p:spPr>
          <a:xfrm>
            <a:off x="2971800" y="1295400"/>
            <a:ext cx="5715000" cy="4835525"/>
          </a:xfrm>
        </p:spPr>
        <p:txBody>
          <a:bodyPr/>
          <a:lstStyle/>
          <a:p>
            <a:pPr eaLnBrk="1" hangingPunct="1">
              <a:defRPr/>
            </a:pPr>
            <a:r>
              <a:rPr lang="en-US" sz="2200" dirty="0" smtClean="0"/>
              <a:t>The function of the chorus was to :</a:t>
            </a:r>
          </a:p>
          <a:p>
            <a:pPr lvl="1" eaLnBrk="1" hangingPunct="1">
              <a:defRPr/>
            </a:pPr>
            <a:r>
              <a:rPr lang="en-US" sz="2200" dirty="0" smtClean="0"/>
              <a:t>set the mood of the drama</a:t>
            </a:r>
          </a:p>
          <a:p>
            <a:pPr lvl="1" eaLnBrk="1" hangingPunct="1">
              <a:defRPr/>
            </a:pPr>
            <a:r>
              <a:rPr lang="en-US" sz="2200" dirty="0" smtClean="0"/>
              <a:t>interpret events</a:t>
            </a:r>
          </a:p>
          <a:p>
            <a:pPr lvl="1" eaLnBrk="1" hangingPunct="1">
              <a:defRPr/>
            </a:pPr>
            <a:r>
              <a:rPr lang="en-US" sz="2200" dirty="0" smtClean="0"/>
              <a:t>relieve the tension</a:t>
            </a:r>
          </a:p>
          <a:p>
            <a:pPr lvl="1" eaLnBrk="1" hangingPunct="1">
              <a:defRPr/>
            </a:pPr>
            <a:r>
              <a:rPr lang="en-US" sz="2200" dirty="0" smtClean="0"/>
              <a:t>generalize meaning of the action</a:t>
            </a:r>
          </a:p>
          <a:p>
            <a:pPr lvl="1" eaLnBrk="1" hangingPunct="1">
              <a:defRPr/>
            </a:pPr>
            <a:r>
              <a:rPr lang="en-US" sz="2200" dirty="0" smtClean="0"/>
              <a:t>converse with and give advice to the actors</a:t>
            </a:r>
          </a:p>
          <a:p>
            <a:pPr lvl="1" eaLnBrk="1" hangingPunct="1">
              <a:defRPr/>
            </a:pPr>
            <a:r>
              <a:rPr lang="en-US" sz="2200" dirty="0" smtClean="0"/>
              <a:t>give background information</a:t>
            </a:r>
          </a:p>
          <a:p>
            <a:pPr lvl="1" eaLnBrk="1" hangingPunct="1">
              <a:defRPr/>
            </a:pPr>
            <a:r>
              <a:rPr lang="en-US" sz="2200" dirty="0" smtClean="0"/>
              <a:t>emphasize the beauty of poetry and dancing</a:t>
            </a:r>
          </a:p>
          <a:p>
            <a:pPr lvl="1" eaLnBrk="1" hangingPunct="1">
              <a:defRPr/>
            </a:pPr>
            <a:r>
              <a:rPr lang="en-US" sz="2200" dirty="0" smtClean="0"/>
              <a:t>leader acted as spokesman for the group</a:t>
            </a:r>
          </a:p>
        </p:txBody>
      </p:sp>
      <p:pic>
        <p:nvPicPr>
          <p:cNvPr id="5" name="Picture 5" descr="greekchorus_large"/>
          <p:cNvPicPr>
            <a:picLocks noChangeAspect="1" noChangeArrowheads="1"/>
          </p:cNvPicPr>
          <p:nvPr/>
        </p:nvPicPr>
        <p:blipFill>
          <a:blip r:embed="rId2" cstate="print"/>
          <a:srcRect/>
          <a:stretch>
            <a:fillRect/>
          </a:stretch>
        </p:blipFill>
        <p:spPr bwMode="auto">
          <a:xfrm>
            <a:off x="228600" y="2438400"/>
            <a:ext cx="3048000" cy="369223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10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74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411">
                                            <p:txEl>
                                              <p:pRg st="1" end="1"/>
                                            </p:txEl>
                                          </p:spTgt>
                                        </p:tgtEl>
                                        <p:attrNameLst>
                                          <p:attrName>style.visibility</p:attrName>
                                        </p:attrNameLst>
                                      </p:cBhvr>
                                      <p:to>
                                        <p:strVal val="visible"/>
                                      </p:to>
                                    </p:set>
                                    <p:anim calcmode="lin" valueType="num">
                                      <p:cBhvr additive="base">
                                        <p:cTn id="13" dur="10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174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411">
                                            <p:txEl>
                                              <p:pRg st="2" end="2"/>
                                            </p:txEl>
                                          </p:spTgt>
                                        </p:tgtEl>
                                        <p:attrNameLst>
                                          <p:attrName>style.visibility</p:attrName>
                                        </p:attrNameLst>
                                      </p:cBhvr>
                                      <p:to>
                                        <p:strVal val="visible"/>
                                      </p:to>
                                    </p:set>
                                    <p:anim calcmode="lin" valueType="num">
                                      <p:cBhvr additive="base">
                                        <p:cTn id="19" dur="10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174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411">
                                            <p:txEl>
                                              <p:pRg st="3" end="3"/>
                                            </p:txEl>
                                          </p:spTgt>
                                        </p:tgtEl>
                                        <p:attrNameLst>
                                          <p:attrName>style.visibility</p:attrName>
                                        </p:attrNameLst>
                                      </p:cBhvr>
                                      <p:to>
                                        <p:strVal val="visible"/>
                                      </p:to>
                                    </p:set>
                                    <p:anim calcmode="lin" valueType="num">
                                      <p:cBhvr additive="base">
                                        <p:cTn id="25" dur="1000" fill="hold"/>
                                        <p:tgtEl>
                                          <p:spTgt spid="17411">
                                            <p:txEl>
                                              <p:pRg st="3" end="3"/>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174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411">
                                            <p:txEl>
                                              <p:pRg st="4" end="4"/>
                                            </p:txEl>
                                          </p:spTgt>
                                        </p:tgtEl>
                                        <p:attrNameLst>
                                          <p:attrName>style.visibility</p:attrName>
                                        </p:attrNameLst>
                                      </p:cBhvr>
                                      <p:to>
                                        <p:strVal val="visible"/>
                                      </p:to>
                                    </p:set>
                                    <p:anim calcmode="lin" valueType="num">
                                      <p:cBhvr additive="base">
                                        <p:cTn id="31" dur="1000" fill="hold"/>
                                        <p:tgtEl>
                                          <p:spTgt spid="17411">
                                            <p:txEl>
                                              <p:pRg st="4" end="4"/>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1741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411">
                                            <p:txEl>
                                              <p:pRg st="5" end="5"/>
                                            </p:txEl>
                                          </p:spTgt>
                                        </p:tgtEl>
                                        <p:attrNameLst>
                                          <p:attrName>style.visibility</p:attrName>
                                        </p:attrNameLst>
                                      </p:cBhvr>
                                      <p:to>
                                        <p:strVal val="visible"/>
                                      </p:to>
                                    </p:set>
                                    <p:anim calcmode="lin" valueType="num">
                                      <p:cBhvr additive="base">
                                        <p:cTn id="37" dur="1000" fill="hold"/>
                                        <p:tgtEl>
                                          <p:spTgt spid="17411">
                                            <p:txEl>
                                              <p:pRg st="5" end="5"/>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1741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411">
                                            <p:txEl>
                                              <p:pRg st="6" end="6"/>
                                            </p:txEl>
                                          </p:spTgt>
                                        </p:tgtEl>
                                        <p:attrNameLst>
                                          <p:attrName>style.visibility</p:attrName>
                                        </p:attrNameLst>
                                      </p:cBhvr>
                                      <p:to>
                                        <p:strVal val="visible"/>
                                      </p:to>
                                    </p:set>
                                    <p:anim calcmode="lin" valueType="num">
                                      <p:cBhvr additive="base">
                                        <p:cTn id="43" dur="1000" fill="hold"/>
                                        <p:tgtEl>
                                          <p:spTgt spid="17411">
                                            <p:txEl>
                                              <p:pRg st="6" end="6"/>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1741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7411">
                                            <p:txEl>
                                              <p:pRg st="7" end="7"/>
                                            </p:txEl>
                                          </p:spTgt>
                                        </p:tgtEl>
                                        <p:attrNameLst>
                                          <p:attrName>style.visibility</p:attrName>
                                        </p:attrNameLst>
                                      </p:cBhvr>
                                      <p:to>
                                        <p:strVal val="visible"/>
                                      </p:to>
                                    </p:set>
                                    <p:anim calcmode="lin" valueType="num">
                                      <p:cBhvr additive="base">
                                        <p:cTn id="49" dur="1000" fill="hold"/>
                                        <p:tgtEl>
                                          <p:spTgt spid="17411">
                                            <p:txEl>
                                              <p:pRg st="7" end="7"/>
                                            </p:txEl>
                                          </p:spTgt>
                                        </p:tgtEl>
                                        <p:attrNameLst>
                                          <p:attrName>ppt_x</p:attrName>
                                        </p:attrNameLst>
                                      </p:cBhvr>
                                      <p:tavLst>
                                        <p:tav tm="0">
                                          <p:val>
                                            <p:strVal val="#ppt_x"/>
                                          </p:val>
                                        </p:tav>
                                        <p:tav tm="100000">
                                          <p:val>
                                            <p:strVal val="#ppt_x"/>
                                          </p:val>
                                        </p:tav>
                                      </p:tavLst>
                                    </p:anim>
                                    <p:anim calcmode="lin" valueType="num">
                                      <p:cBhvr additive="base">
                                        <p:cTn id="50" dur="1000" fill="hold"/>
                                        <p:tgtEl>
                                          <p:spTgt spid="1741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411">
                                            <p:txEl>
                                              <p:pRg st="8" end="8"/>
                                            </p:txEl>
                                          </p:spTgt>
                                        </p:tgtEl>
                                        <p:attrNameLst>
                                          <p:attrName>style.visibility</p:attrName>
                                        </p:attrNameLst>
                                      </p:cBhvr>
                                      <p:to>
                                        <p:strVal val="visible"/>
                                      </p:to>
                                    </p:set>
                                    <p:anim calcmode="lin" valueType="num">
                                      <p:cBhvr additive="base">
                                        <p:cTn id="55" dur="1000" fill="hold"/>
                                        <p:tgtEl>
                                          <p:spTgt spid="17411">
                                            <p:txEl>
                                              <p:pRg st="8" end="8"/>
                                            </p:txEl>
                                          </p:spTgt>
                                        </p:tgtEl>
                                        <p:attrNameLst>
                                          <p:attrName>ppt_x</p:attrName>
                                        </p:attrNameLst>
                                      </p:cBhvr>
                                      <p:tavLst>
                                        <p:tav tm="0">
                                          <p:val>
                                            <p:strVal val="#ppt_x"/>
                                          </p:val>
                                        </p:tav>
                                        <p:tav tm="100000">
                                          <p:val>
                                            <p:strVal val="#ppt_x"/>
                                          </p:val>
                                        </p:tav>
                                      </p:tavLst>
                                    </p:anim>
                                    <p:anim calcmode="lin" valueType="num">
                                      <p:cBhvr additive="base">
                                        <p:cTn id="56" dur="1000" fill="hold"/>
                                        <p:tgtEl>
                                          <p:spTgt spid="17411">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5"/>
                                        </p:tgtEl>
                                        <p:attrNameLst>
                                          <p:attrName>style.visibility</p:attrName>
                                        </p:attrNameLst>
                                      </p:cBhvr>
                                      <p:to>
                                        <p:strVal val="visible"/>
                                      </p:to>
                                    </p:set>
                                    <p:animEffect transition="in" filter="wipe(down)">
                                      <p:cBhvr>
                                        <p:cTn id="61" dur="580">
                                          <p:stCondLst>
                                            <p:cond delay="0"/>
                                          </p:stCondLst>
                                        </p:cTn>
                                        <p:tgtEl>
                                          <p:spTgt spid="5"/>
                                        </p:tgtEl>
                                      </p:cBhvr>
                                    </p:animEffect>
                                    <p:anim calcmode="lin" valueType="num">
                                      <p:cBhvr>
                                        <p:cTn id="62"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67" dur="26">
                                          <p:stCondLst>
                                            <p:cond delay="650"/>
                                          </p:stCondLst>
                                        </p:cTn>
                                        <p:tgtEl>
                                          <p:spTgt spid="5"/>
                                        </p:tgtEl>
                                      </p:cBhvr>
                                      <p:to x="100000" y="60000"/>
                                    </p:animScale>
                                    <p:animScale>
                                      <p:cBhvr>
                                        <p:cTn id="68" dur="166" decel="50000">
                                          <p:stCondLst>
                                            <p:cond delay="676"/>
                                          </p:stCondLst>
                                        </p:cTn>
                                        <p:tgtEl>
                                          <p:spTgt spid="5"/>
                                        </p:tgtEl>
                                      </p:cBhvr>
                                      <p:to x="100000" y="100000"/>
                                    </p:animScale>
                                    <p:animScale>
                                      <p:cBhvr>
                                        <p:cTn id="69" dur="26">
                                          <p:stCondLst>
                                            <p:cond delay="1312"/>
                                          </p:stCondLst>
                                        </p:cTn>
                                        <p:tgtEl>
                                          <p:spTgt spid="5"/>
                                        </p:tgtEl>
                                      </p:cBhvr>
                                      <p:to x="100000" y="80000"/>
                                    </p:animScale>
                                    <p:animScale>
                                      <p:cBhvr>
                                        <p:cTn id="70" dur="166" decel="50000">
                                          <p:stCondLst>
                                            <p:cond delay="1338"/>
                                          </p:stCondLst>
                                        </p:cTn>
                                        <p:tgtEl>
                                          <p:spTgt spid="5"/>
                                        </p:tgtEl>
                                      </p:cBhvr>
                                      <p:to x="100000" y="100000"/>
                                    </p:animScale>
                                    <p:animScale>
                                      <p:cBhvr>
                                        <p:cTn id="71" dur="26">
                                          <p:stCondLst>
                                            <p:cond delay="1642"/>
                                          </p:stCondLst>
                                        </p:cTn>
                                        <p:tgtEl>
                                          <p:spTgt spid="5"/>
                                        </p:tgtEl>
                                      </p:cBhvr>
                                      <p:to x="100000" y="90000"/>
                                    </p:animScale>
                                    <p:animScale>
                                      <p:cBhvr>
                                        <p:cTn id="72" dur="166" decel="50000">
                                          <p:stCondLst>
                                            <p:cond delay="1668"/>
                                          </p:stCondLst>
                                        </p:cTn>
                                        <p:tgtEl>
                                          <p:spTgt spid="5"/>
                                        </p:tgtEl>
                                      </p:cBhvr>
                                      <p:to x="100000" y="100000"/>
                                    </p:animScale>
                                    <p:animScale>
                                      <p:cBhvr>
                                        <p:cTn id="73" dur="26">
                                          <p:stCondLst>
                                            <p:cond delay="1808"/>
                                          </p:stCondLst>
                                        </p:cTn>
                                        <p:tgtEl>
                                          <p:spTgt spid="5"/>
                                        </p:tgtEl>
                                      </p:cBhvr>
                                      <p:to x="100000" y="95000"/>
                                    </p:animScale>
                                    <p:animScale>
                                      <p:cBhvr>
                                        <p:cTn id="74"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smtClean="0"/>
              <a:t>Greek Masks</a:t>
            </a:r>
          </a:p>
        </p:txBody>
      </p:sp>
      <p:sp>
        <p:nvSpPr>
          <p:cNvPr id="4" name="Rectangle 3"/>
          <p:cNvSpPr>
            <a:spLocks noGrp="1" noChangeArrowheads="1"/>
          </p:cNvSpPr>
          <p:nvPr>
            <p:ph idx="1"/>
          </p:nvPr>
        </p:nvSpPr>
        <p:spPr/>
        <p:txBody>
          <a:bodyPr/>
          <a:lstStyle/>
          <a:p>
            <a:pPr eaLnBrk="1" hangingPunct="1">
              <a:lnSpc>
                <a:spcPct val="80000"/>
              </a:lnSpc>
            </a:pPr>
            <a:r>
              <a:rPr lang="en-US" sz="2200" b="1" dirty="0" smtClean="0"/>
              <a:t>The use of masks in ancient Greek theater draw their origin from the ancient Dionysian cult.</a:t>
            </a:r>
          </a:p>
          <a:p>
            <a:pPr eaLnBrk="1" hangingPunct="1">
              <a:lnSpc>
                <a:spcPct val="80000"/>
              </a:lnSpc>
            </a:pPr>
            <a:endParaRPr lang="en-US" sz="2200" b="1" dirty="0" smtClean="0"/>
          </a:p>
          <a:p>
            <a:pPr eaLnBrk="1" hangingPunct="1">
              <a:lnSpc>
                <a:spcPct val="80000"/>
              </a:lnSpc>
            </a:pPr>
            <a:r>
              <a:rPr lang="en-US" sz="2200" b="1" dirty="0" smtClean="0"/>
              <a:t>The members of the chorus wore masks, usually similar to each other but completely different from the leading actors </a:t>
            </a:r>
          </a:p>
          <a:p>
            <a:pPr eaLnBrk="1" hangingPunct="1">
              <a:lnSpc>
                <a:spcPct val="80000"/>
              </a:lnSpc>
            </a:pPr>
            <a:endParaRPr lang="en-US" sz="2200" b="1" dirty="0" smtClean="0"/>
          </a:p>
          <a:p>
            <a:pPr eaLnBrk="1" hangingPunct="1">
              <a:lnSpc>
                <a:spcPct val="80000"/>
              </a:lnSpc>
            </a:pPr>
            <a:r>
              <a:rPr lang="en-US" sz="2200" b="1" dirty="0" smtClean="0"/>
              <a:t>Because the number of actors varied from one to three, they had to put on different masks, in order to play more roles. </a:t>
            </a:r>
          </a:p>
          <a:p>
            <a:pPr eaLnBrk="1" hangingPunct="1">
              <a:lnSpc>
                <a:spcPct val="80000"/>
              </a:lnSpc>
            </a:pPr>
            <a:endParaRPr lang="en-US" sz="2200" b="1" dirty="0" smtClean="0"/>
          </a:p>
          <a:p>
            <a:pPr eaLnBrk="1" hangingPunct="1">
              <a:lnSpc>
                <a:spcPct val="80000"/>
              </a:lnSpc>
            </a:pPr>
            <a:r>
              <a:rPr lang="en-US" sz="2200" b="1" dirty="0" smtClean="0"/>
              <a:t>The actors were all men. The mask was therefore necessary to let them play the female roles.</a:t>
            </a:r>
            <a:r>
              <a:rPr lang="en-US" sz="2200" dirty="0" smtClean="0"/>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mtClean="0"/>
              <a:t>Greek Masks</a:t>
            </a:r>
          </a:p>
        </p:txBody>
      </p:sp>
      <p:sp>
        <p:nvSpPr>
          <p:cNvPr id="11267" name="Content Placeholder 2"/>
          <p:cNvSpPr>
            <a:spLocks noGrp="1"/>
          </p:cNvSpPr>
          <p:nvPr>
            <p:ph idx="1"/>
          </p:nvPr>
        </p:nvSpPr>
        <p:spPr/>
        <p:txBody>
          <a:bodyPr/>
          <a:lstStyle/>
          <a:p>
            <a:pPr eaLnBrk="1" hangingPunct="1"/>
            <a:endParaRPr lang="en-US" smtClean="0"/>
          </a:p>
        </p:txBody>
      </p:sp>
      <p:pic>
        <p:nvPicPr>
          <p:cNvPr id="11268" name="Picture 2"/>
          <p:cNvPicPr>
            <a:picLocks noChangeAspect="1" noChangeArrowheads="1"/>
          </p:cNvPicPr>
          <p:nvPr/>
        </p:nvPicPr>
        <p:blipFill>
          <a:blip r:embed="rId3" cstate="print"/>
          <a:srcRect/>
          <a:stretch>
            <a:fillRect/>
          </a:stretch>
        </p:blipFill>
        <p:spPr bwMode="auto">
          <a:xfrm>
            <a:off x="533400" y="1455738"/>
            <a:ext cx="7924800" cy="486886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urtain Call">
  <a:themeElements>
    <a:clrScheme name="Curtain Call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fontScheme name="Curtain Call">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Curtain Call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clrMap bg1="dk2" tx1="lt1" bg2="dk1" tx2="lt2" accent1="accent1" accent2="accent2" accent3="accent3" accent4="accent4" accent5="accent5" accent6="accent6" hlink="hlink" folHlink="folHlink"/>
    </a:extraClrScheme>
    <a:extraClrScheme>
      <a:clrScheme name="Curtain Call 2">
        <a:dk1>
          <a:srgbClr val="000066"/>
        </a:dk1>
        <a:lt1>
          <a:srgbClr val="FFFFFF"/>
        </a:lt1>
        <a:dk2>
          <a:srgbClr val="000099"/>
        </a:dk2>
        <a:lt2>
          <a:srgbClr val="D8F6F8"/>
        </a:lt2>
        <a:accent1>
          <a:srgbClr val="0099FF"/>
        </a:accent1>
        <a:accent2>
          <a:srgbClr val="00003A"/>
        </a:accent2>
        <a:accent3>
          <a:srgbClr val="AAAACA"/>
        </a:accent3>
        <a:accent4>
          <a:srgbClr val="DADADA"/>
        </a:accent4>
        <a:accent5>
          <a:srgbClr val="AACAFF"/>
        </a:accent5>
        <a:accent6>
          <a:srgbClr val="000034"/>
        </a:accent6>
        <a:hlink>
          <a:srgbClr val="DDD925"/>
        </a:hlink>
        <a:folHlink>
          <a:srgbClr val="72C676"/>
        </a:folHlink>
      </a:clrScheme>
      <a:clrMap bg1="dk2" tx1="lt1" bg2="dk1" tx2="lt2" accent1="accent1" accent2="accent2" accent3="accent3" accent4="accent4" accent5="accent5" accent6="accent6" hlink="hlink" folHlink="folHlink"/>
    </a:extraClrScheme>
    <a:extraClrScheme>
      <a:clrScheme name="Curtain Call 3">
        <a:dk1>
          <a:srgbClr val="4C3D57"/>
        </a:dk1>
        <a:lt1>
          <a:srgbClr val="FFFFFF"/>
        </a:lt1>
        <a:dk2>
          <a:srgbClr val="660066"/>
        </a:dk2>
        <a:lt2>
          <a:srgbClr val="FDFBE3"/>
        </a:lt2>
        <a:accent1>
          <a:srgbClr val="976C9E"/>
        </a:accent1>
        <a:accent2>
          <a:srgbClr val="1E1822"/>
        </a:accent2>
        <a:accent3>
          <a:srgbClr val="B8AAB8"/>
        </a:accent3>
        <a:accent4>
          <a:srgbClr val="DADADA"/>
        </a:accent4>
        <a:accent5>
          <a:srgbClr val="C9BACC"/>
        </a:accent5>
        <a:accent6>
          <a:srgbClr val="1A151E"/>
        </a:accent6>
        <a:hlink>
          <a:srgbClr val="D8C460"/>
        </a:hlink>
        <a:folHlink>
          <a:srgbClr val="C3C2BD"/>
        </a:folHlink>
      </a:clrScheme>
      <a:clrMap bg1="dk2" tx1="lt1" bg2="dk1" tx2="lt2" accent1="accent1" accent2="accent2" accent3="accent3" accent4="accent4" accent5="accent5" accent6="accent6" hlink="hlink" folHlink="folHlink"/>
    </a:extraClrScheme>
    <a:extraClrScheme>
      <a:clrScheme name="Curtain Call 4">
        <a:dk1>
          <a:srgbClr val="334D3F"/>
        </a:dk1>
        <a:lt1>
          <a:srgbClr val="FFFFFF"/>
        </a:lt1>
        <a:dk2>
          <a:srgbClr val="008000"/>
        </a:dk2>
        <a:lt2>
          <a:srgbClr val="D3F1DB"/>
        </a:lt2>
        <a:accent1>
          <a:srgbClr val="4A6D84"/>
        </a:accent1>
        <a:accent2>
          <a:srgbClr val="213329"/>
        </a:accent2>
        <a:accent3>
          <a:srgbClr val="AAC0AA"/>
        </a:accent3>
        <a:accent4>
          <a:srgbClr val="DADADA"/>
        </a:accent4>
        <a:accent5>
          <a:srgbClr val="B1BAC2"/>
        </a:accent5>
        <a:accent6>
          <a:srgbClr val="1D2D24"/>
        </a:accent6>
        <a:hlink>
          <a:srgbClr val="F0B100"/>
        </a:hlink>
        <a:folHlink>
          <a:srgbClr val="C37103"/>
        </a:folHlink>
      </a:clrScheme>
      <a:clrMap bg1="dk2" tx1="lt1" bg2="dk1" tx2="lt2" accent1="accent1" accent2="accent2" accent3="accent3" accent4="accent4" accent5="accent5" accent6="accent6" hlink="hlink" folHlink="folHlink"/>
    </a:extraClrScheme>
    <a:extraClrScheme>
      <a:clrScheme name="Curtain Call 5">
        <a:dk1>
          <a:srgbClr val="566858"/>
        </a:dk1>
        <a:lt1>
          <a:srgbClr val="FFFFFF"/>
        </a:lt1>
        <a:dk2>
          <a:srgbClr val="6D8771"/>
        </a:dk2>
        <a:lt2>
          <a:srgbClr val="ECECB2"/>
        </a:lt2>
        <a:accent1>
          <a:srgbClr val="76A571"/>
        </a:accent1>
        <a:accent2>
          <a:srgbClr val="465648"/>
        </a:accent2>
        <a:accent3>
          <a:srgbClr val="BAC3BB"/>
        </a:accent3>
        <a:accent4>
          <a:srgbClr val="DADADA"/>
        </a:accent4>
        <a:accent5>
          <a:srgbClr val="BDCFBB"/>
        </a:accent5>
        <a:accent6>
          <a:srgbClr val="3F4D40"/>
        </a:accent6>
        <a:hlink>
          <a:srgbClr val="FFDC0B"/>
        </a:hlink>
        <a:folHlink>
          <a:srgbClr val="FC9916"/>
        </a:folHlink>
      </a:clrScheme>
      <a:clrMap bg1="dk2" tx1="lt1" bg2="dk1" tx2="lt2" accent1="accent1" accent2="accent2" accent3="accent3" accent4="accent4" accent5="accent5" accent6="accent6" hlink="hlink" folHlink="folHlink"/>
    </a:extraClrScheme>
    <a:extraClrScheme>
      <a:clrScheme name="Curtain Call 6">
        <a:dk1>
          <a:srgbClr val="0A6866"/>
        </a:dk1>
        <a:lt1>
          <a:srgbClr val="FFFFFF"/>
        </a:lt1>
        <a:dk2>
          <a:srgbClr val="0D8784"/>
        </a:dk2>
        <a:lt2>
          <a:srgbClr val="B8DEC6"/>
        </a:lt2>
        <a:accent1>
          <a:srgbClr val="3C7652"/>
        </a:accent1>
        <a:accent2>
          <a:srgbClr val="005250"/>
        </a:accent2>
        <a:accent3>
          <a:srgbClr val="AAC3C2"/>
        </a:accent3>
        <a:accent4>
          <a:srgbClr val="DADADA"/>
        </a:accent4>
        <a:accent5>
          <a:srgbClr val="AFBDB3"/>
        </a:accent5>
        <a:accent6>
          <a:srgbClr val="004948"/>
        </a:accent6>
        <a:hlink>
          <a:srgbClr val="00E0A5"/>
        </a:hlink>
        <a:folHlink>
          <a:srgbClr val="00CCFF"/>
        </a:folHlink>
      </a:clrScheme>
      <a:clrMap bg1="dk2" tx1="lt1" bg2="dk1" tx2="lt2" accent1="accent1" accent2="accent2" accent3="accent3" accent4="accent4" accent5="accent5" accent6="accent6" hlink="hlink" folHlink="folHlink"/>
    </a:extraClrScheme>
    <a:extraClrScheme>
      <a:clrScheme name="Curtain Call 7">
        <a:dk1>
          <a:srgbClr val="50688C"/>
        </a:dk1>
        <a:lt1>
          <a:srgbClr val="FFFFFF"/>
        </a:lt1>
        <a:dk2>
          <a:srgbClr val="6E87AC"/>
        </a:dk2>
        <a:lt2>
          <a:srgbClr val="FFFFFF"/>
        </a:lt2>
        <a:accent1>
          <a:srgbClr val="376EA5"/>
        </a:accent1>
        <a:accent2>
          <a:srgbClr val="445876"/>
        </a:accent2>
        <a:accent3>
          <a:srgbClr val="BAC3D2"/>
        </a:accent3>
        <a:accent4>
          <a:srgbClr val="DADADA"/>
        </a:accent4>
        <a:accent5>
          <a:srgbClr val="AEBACF"/>
        </a:accent5>
        <a:accent6>
          <a:srgbClr val="3D4F6A"/>
        </a:accent6>
        <a:hlink>
          <a:srgbClr val="66CCFF"/>
        </a:hlink>
        <a:folHlink>
          <a:srgbClr val="CCCCFF"/>
        </a:folHlink>
      </a:clrScheme>
      <a:clrMap bg1="dk2" tx1="lt1" bg2="dk1" tx2="lt2" accent1="accent1" accent2="accent2" accent3="accent3" accent4="accent4" accent5="accent5" accent6="accent6" hlink="hlink" folHlink="folHlink"/>
    </a:extraClrScheme>
    <a:extraClrScheme>
      <a:clrScheme name="Curtain Call 8">
        <a:dk1>
          <a:srgbClr val="000000"/>
        </a:dk1>
        <a:lt1>
          <a:srgbClr val="DDDCC5"/>
        </a:lt1>
        <a:dk2>
          <a:srgbClr val="000000"/>
        </a:dk2>
        <a:lt2>
          <a:srgbClr val="C9C6A5"/>
        </a:lt2>
        <a:accent1>
          <a:srgbClr val="C0C0C0"/>
        </a:accent1>
        <a:accent2>
          <a:srgbClr val="B0AC90"/>
        </a:accent2>
        <a:accent3>
          <a:srgbClr val="EBEBDF"/>
        </a:accent3>
        <a:accent4>
          <a:srgbClr val="000000"/>
        </a:accent4>
        <a:accent5>
          <a:srgbClr val="DCDCDC"/>
        </a:accent5>
        <a:accent6>
          <a:srgbClr val="9F9B82"/>
        </a:accent6>
        <a:hlink>
          <a:srgbClr val="666699"/>
        </a:hlink>
        <a:folHlink>
          <a:srgbClr val="905C80"/>
        </a:folHlink>
      </a:clrScheme>
      <a:clrMap bg1="lt1" tx1="dk1" bg2="lt2" tx2="dk2" accent1="accent1" accent2="accent2" accent3="accent3" accent4="accent4" accent5="accent5" accent6="accent6" hlink="hlink" folHlink="folHlink"/>
    </a:extraClrScheme>
    <a:extraClrScheme>
      <a:clrScheme name="Curtain Call 9">
        <a:dk1>
          <a:srgbClr val="000000"/>
        </a:dk1>
        <a:lt1>
          <a:srgbClr val="FFFFFF"/>
        </a:lt1>
        <a:dk2>
          <a:srgbClr val="000099"/>
        </a:dk2>
        <a:lt2>
          <a:srgbClr val="DDDDDD"/>
        </a:lt2>
        <a:accent1>
          <a:srgbClr val="C6D4D4"/>
        </a:accent1>
        <a:accent2>
          <a:srgbClr val="C0C0C0"/>
        </a:accent2>
        <a:accent3>
          <a:srgbClr val="FFFFFF"/>
        </a:accent3>
        <a:accent4>
          <a:srgbClr val="000000"/>
        </a:accent4>
        <a:accent5>
          <a:srgbClr val="DFE6E6"/>
        </a:accent5>
        <a:accent6>
          <a:srgbClr val="AEAEAE"/>
        </a:accent6>
        <a:hlink>
          <a:srgbClr val="6600FF"/>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rtain Call 3">
    <a:dk1>
      <a:srgbClr val="4C3D57"/>
    </a:dk1>
    <a:lt1>
      <a:srgbClr val="FFFFFF"/>
    </a:lt1>
    <a:dk2>
      <a:srgbClr val="660066"/>
    </a:dk2>
    <a:lt2>
      <a:srgbClr val="FDFBE3"/>
    </a:lt2>
    <a:accent1>
      <a:srgbClr val="976C9E"/>
    </a:accent1>
    <a:accent2>
      <a:srgbClr val="1E1822"/>
    </a:accent2>
    <a:accent3>
      <a:srgbClr val="B8AAB8"/>
    </a:accent3>
    <a:accent4>
      <a:srgbClr val="DADADA"/>
    </a:accent4>
    <a:accent5>
      <a:srgbClr val="C9BACC"/>
    </a:accent5>
    <a:accent6>
      <a:srgbClr val="1A151E"/>
    </a:accent6>
    <a:hlink>
      <a:srgbClr val="D8C460"/>
    </a:hlink>
    <a:folHlink>
      <a:srgbClr val="C3C2BD"/>
    </a:folHlink>
  </a:clrScheme>
</a:themeOverride>
</file>

<file path=ppt/theme/themeOverride2.xml><?xml version="1.0" encoding="utf-8"?>
<a:themeOverride xmlns:a="http://schemas.openxmlformats.org/drawingml/2006/main">
  <a:clrScheme name="Curtain Call 3">
    <a:dk1>
      <a:srgbClr val="4C3D57"/>
    </a:dk1>
    <a:lt1>
      <a:srgbClr val="FFFFFF"/>
    </a:lt1>
    <a:dk2>
      <a:srgbClr val="660066"/>
    </a:dk2>
    <a:lt2>
      <a:srgbClr val="FDFBE3"/>
    </a:lt2>
    <a:accent1>
      <a:srgbClr val="976C9E"/>
    </a:accent1>
    <a:accent2>
      <a:srgbClr val="1E1822"/>
    </a:accent2>
    <a:accent3>
      <a:srgbClr val="B8AAB8"/>
    </a:accent3>
    <a:accent4>
      <a:srgbClr val="DADADA"/>
    </a:accent4>
    <a:accent5>
      <a:srgbClr val="C9BACC"/>
    </a:accent5>
    <a:accent6>
      <a:srgbClr val="1A151E"/>
    </a:accent6>
    <a:hlink>
      <a:srgbClr val="D8C460"/>
    </a:hlink>
    <a:folHlink>
      <a:srgbClr val="C3C2BD"/>
    </a:folHlink>
  </a:clrScheme>
</a:themeOverride>
</file>

<file path=ppt/theme/themeOverride3.xml><?xml version="1.0" encoding="utf-8"?>
<a:themeOverride xmlns:a="http://schemas.openxmlformats.org/drawingml/2006/main">
  <a:clrScheme name="Curtain Call 3">
    <a:dk1>
      <a:srgbClr val="4C3D57"/>
    </a:dk1>
    <a:lt1>
      <a:srgbClr val="FFFFFF"/>
    </a:lt1>
    <a:dk2>
      <a:srgbClr val="660066"/>
    </a:dk2>
    <a:lt2>
      <a:srgbClr val="FDFBE3"/>
    </a:lt2>
    <a:accent1>
      <a:srgbClr val="976C9E"/>
    </a:accent1>
    <a:accent2>
      <a:srgbClr val="1E1822"/>
    </a:accent2>
    <a:accent3>
      <a:srgbClr val="B8AAB8"/>
    </a:accent3>
    <a:accent4>
      <a:srgbClr val="DADADA"/>
    </a:accent4>
    <a:accent5>
      <a:srgbClr val="C9BACC"/>
    </a:accent5>
    <a:accent6>
      <a:srgbClr val="1A151E"/>
    </a:accent6>
    <a:hlink>
      <a:srgbClr val="D8C460"/>
    </a:hlink>
    <a:folHlink>
      <a:srgbClr val="C3C2BD"/>
    </a:folHlink>
  </a:clrScheme>
</a:themeOverride>
</file>

<file path=ppt/theme/themeOverride4.xml><?xml version="1.0" encoding="utf-8"?>
<a:themeOverride xmlns:a="http://schemas.openxmlformats.org/drawingml/2006/main">
  <a:clrScheme name="Curtain Call 3">
    <a:dk1>
      <a:srgbClr val="4C3D57"/>
    </a:dk1>
    <a:lt1>
      <a:srgbClr val="FFFFFF"/>
    </a:lt1>
    <a:dk2>
      <a:srgbClr val="660066"/>
    </a:dk2>
    <a:lt2>
      <a:srgbClr val="FDFBE3"/>
    </a:lt2>
    <a:accent1>
      <a:srgbClr val="976C9E"/>
    </a:accent1>
    <a:accent2>
      <a:srgbClr val="1E1822"/>
    </a:accent2>
    <a:accent3>
      <a:srgbClr val="B8AAB8"/>
    </a:accent3>
    <a:accent4>
      <a:srgbClr val="DADADA"/>
    </a:accent4>
    <a:accent5>
      <a:srgbClr val="C9BACC"/>
    </a:accent5>
    <a:accent6>
      <a:srgbClr val="1A151E"/>
    </a:accent6>
    <a:hlink>
      <a:srgbClr val="D8C460"/>
    </a:hlink>
    <a:folHlink>
      <a:srgbClr val="C3C2BD"/>
    </a:folHlink>
  </a:clrScheme>
</a:themeOverride>
</file>

<file path=ppt/theme/themeOverride5.xml><?xml version="1.0" encoding="utf-8"?>
<a:themeOverride xmlns:a="http://schemas.openxmlformats.org/drawingml/2006/main">
  <a:clrScheme name="Curtain Call 3">
    <a:dk1>
      <a:srgbClr val="4C3D57"/>
    </a:dk1>
    <a:lt1>
      <a:srgbClr val="FFFFFF"/>
    </a:lt1>
    <a:dk2>
      <a:srgbClr val="660066"/>
    </a:dk2>
    <a:lt2>
      <a:srgbClr val="FDFBE3"/>
    </a:lt2>
    <a:accent1>
      <a:srgbClr val="976C9E"/>
    </a:accent1>
    <a:accent2>
      <a:srgbClr val="1E1822"/>
    </a:accent2>
    <a:accent3>
      <a:srgbClr val="B8AAB8"/>
    </a:accent3>
    <a:accent4>
      <a:srgbClr val="DADADA"/>
    </a:accent4>
    <a:accent5>
      <a:srgbClr val="C9BACC"/>
    </a:accent5>
    <a:accent6>
      <a:srgbClr val="1A151E"/>
    </a:accent6>
    <a:hlink>
      <a:srgbClr val="D8C460"/>
    </a:hlink>
    <a:folHlink>
      <a:srgbClr val="C3C2BD"/>
    </a:folHlink>
  </a:clrScheme>
</a:themeOverride>
</file>

<file path=docProps/app.xml><?xml version="1.0" encoding="utf-8"?>
<Properties xmlns="http://schemas.openxmlformats.org/officeDocument/2006/extended-properties" xmlns:vt="http://schemas.openxmlformats.org/officeDocument/2006/docPropsVTypes">
  <Template>Curtain Call</Template>
  <TotalTime>683</TotalTime>
  <Words>1680</Words>
  <Application>Microsoft Office PowerPoint</Application>
  <PresentationFormat>On-screen Show (4:3)</PresentationFormat>
  <Paragraphs>165</Paragraphs>
  <Slides>29</Slides>
  <Notes>7</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Curtain Call</vt:lpstr>
      <vt:lpstr>GREEK THEATER</vt:lpstr>
      <vt:lpstr>Origins of Greek Drama</vt:lpstr>
      <vt:lpstr>PURPOSE OF GREEK DRAMA</vt:lpstr>
      <vt:lpstr>First Dramatists</vt:lpstr>
      <vt:lpstr>MECHANICS OF GREEK DRAMA</vt:lpstr>
      <vt:lpstr>Greek Worldview</vt:lpstr>
      <vt:lpstr>CHORUS IN GREEK DRAMA</vt:lpstr>
      <vt:lpstr>Greek Masks</vt:lpstr>
      <vt:lpstr>Greek Masks</vt:lpstr>
      <vt:lpstr>SUBJECT OF PLAYS </vt:lpstr>
      <vt:lpstr>STYLE IN PLAYS </vt:lpstr>
      <vt:lpstr>Comedy and Tragedy</vt:lpstr>
      <vt:lpstr>CONCEPT OF TRAGIC HERO AND TRAGEDY (from Aristotle)</vt:lpstr>
      <vt:lpstr>Greek Theatre</vt:lpstr>
      <vt:lpstr>PowerPoint Presentation</vt:lpstr>
      <vt:lpstr>PowerPoint Presentation</vt:lpstr>
      <vt:lpstr>PowerPoint Presentation</vt:lpstr>
      <vt:lpstr>Conventions of the play</vt:lpstr>
      <vt:lpstr>Greek Theatre Terms</vt:lpstr>
      <vt:lpstr>PowerPoint Presentation</vt:lpstr>
      <vt:lpstr>PowerPoint Presentation</vt:lpstr>
      <vt:lpstr>PowerPoint Presentation</vt:lpstr>
      <vt:lpstr>PowerPoint Presentation</vt:lpstr>
      <vt:lpstr>Essential Questions </vt:lpstr>
      <vt:lpstr>PowerPoint Presentation</vt:lpstr>
      <vt:lpstr>Logos</vt:lpstr>
      <vt:lpstr>Ethos</vt:lpstr>
      <vt:lpstr>What is rhetoric?</vt:lpstr>
      <vt:lpstr>PowerPoint Presentation</vt:lpstr>
    </vt:vector>
  </TitlesOfParts>
  <Company>Lake County Schools, FL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GREEK THEATER</dc:title>
  <dc:creator>End User</dc:creator>
  <cp:lastModifiedBy>student</cp:lastModifiedBy>
  <cp:revision>38</cp:revision>
  <dcterms:created xsi:type="dcterms:W3CDTF">2006-03-24T15:13:53Z</dcterms:created>
  <dcterms:modified xsi:type="dcterms:W3CDTF">2014-09-25T12:54:32Z</dcterms:modified>
</cp:coreProperties>
</file>