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D574C1-336F-49E1-AEF0-AA081102777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0"/>
            <a:ext cx="8458200" cy="122237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The great </a:t>
            </a:r>
            <a:r>
              <a:rPr lang="en-US" sz="7200" dirty="0" err="1" smtClean="0">
                <a:solidFill>
                  <a:schemeClr val="tx1"/>
                </a:solidFill>
              </a:rPr>
              <a:t>gatsby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F. SCOTT FITZGERALD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age.slidesharecdn.com/thegreatgatsby-introduction-130115143543-phpapp01/95/slide-14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81"/>
            <a:ext cx="8915400" cy="68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image.slidesharecdn.com/thegreatgatsby-introduction-130115143543-phpapp01/95/slide-15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081"/>
            <a:ext cx="8825345" cy="67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mage.slidesharecdn.com/thegreatgatsby-introduction-130115143543-phpapp01/95/slide-16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109"/>
            <a:ext cx="8610600" cy="66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image.slidesharecdn.com/thegreatgatsby-introduction-130115143543-phpapp01/95/slide-17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0" y="105840"/>
            <a:ext cx="8773680" cy="67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image.slidesharecdn.com/thegreatgatsby-introduction-130115143543-phpapp01/95/slide-18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6200"/>
            <a:ext cx="8651299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mage.slidesharecdn.com/thegreatgatsby-introduction-130115143543-phpapp01/95/slide-19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9965"/>
            <a:ext cx="8607425" cy="66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image.slidesharecdn.com/thegreatgatsby-introduction-130115143543-phpapp01/95/slide-22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82072"/>
            <a:ext cx="8804564" cy="677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image.slidesharecdn.com/thegreatgatsby-introduction-130115143543-phpapp01/95/slide-24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417"/>
            <a:ext cx="8839200" cy="68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image.slidesharecdn.com/thegreatgatsby-introduction-130115143543-phpapp01/95/slide-26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941"/>
            <a:ext cx="8991600" cy="691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image.slidesharecdn.com/thegreatgatsby-introduction-130115143543-phpapp01/95/slide-27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31"/>
            <a:ext cx="8749145" cy="67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http://image.slidesharecdn.com/thegreatgatsby-introduction-130115143543-phpapp01/95/slide-2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10600" cy="66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age.slidesharecdn.com/thegreatgatsby-introduction-130115143543-phpapp01/95/slide-28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704"/>
            <a:ext cx="8686800" cy="66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image.slidesharecdn.com/thegreatgatsby-introduction-130115143543-phpapp01/95/slide-29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636"/>
            <a:ext cx="8686800" cy="66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mage.slidesharecdn.com/thegreatgatsby-introduction-130115143543-phpapp01/95/slide-30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1322"/>
            <a:ext cx="8683625" cy="6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image.slidesharecdn.com/thegreatgatsby-introduction-130115143543-phpapp01/95/slide-31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6200"/>
            <a:ext cx="8651299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image.slidesharecdn.com/thegreatgatsby-introduction-130115143543-phpapp01/95/slide-38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79"/>
            <a:ext cx="8686800" cy="66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image.slidesharecdn.com/thegreatgatsby-introduction-130115143543-phpapp01/95/slide-39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2408"/>
            <a:ext cx="8531225" cy="656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Look for in the </a:t>
            </a:r>
            <a:r>
              <a:rPr lang="en-US" dirty="0" smtClean="0">
                <a:solidFill>
                  <a:schemeClr val="tx1"/>
                </a:solidFill>
              </a:rPr>
              <a:t>film: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Rich characters complaining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Poor characters enduring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Rich becoming richer &amp; poor becoming poorer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Lack of fairness or equality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The green light at the end of Gatsby’s dock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Look for in the </a:t>
            </a:r>
            <a:r>
              <a:rPr lang="en-US" dirty="0" smtClean="0">
                <a:solidFill>
                  <a:schemeClr val="tx1"/>
                </a:solidFill>
              </a:rPr>
              <a:t>film: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THE COLOR YELLOW: gold, but also decay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The eyes of T.J. </a:t>
            </a:r>
            <a:r>
              <a:rPr lang="en-US" sz="4400" dirty="0" err="1" smtClean="0">
                <a:solidFill>
                  <a:schemeClr val="tx1"/>
                </a:solidFill>
              </a:rPr>
              <a:t>Ekelberg</a:t>
            </a:r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West Egg v. East Egg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Dreams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Delusions and obsessions</a:t>
            </a:r>
          </a:p>
          <a:p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image.slidesharecdn.com/thegreatgatsby-introduction-130115143543-phpapp01/95/slide-4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194"/>
            <a:ext cx="8621192" cy="66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mage.slidesharecdn.com/thegreatgatsby-introduction-130115143543-phpapp01/95/slide-5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54259" cy="6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mage.slidesharecdn.com/thegreatgatsby-introduction-130115143543-phpapp01/95/slide-6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445"/>
            <a:ext cx="8662447" cy="66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mage.slidesharecdn.com/thegreatgatsby-introduction-130115143543-phpapp01/95/slide-8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1322"/>
            <a:ext cx="8683625" cy="6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age.slidesharecdn.com/thegreatgatsby-introduction-130115143543-phpapp01/95/slide-10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8" y="83309"/>
            <a:ext cx="8642061" cy="665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.slidesharecdn.com/thegreatgatsby-introduction-130115143543-phpapp01/95/slide-11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552"/>
            <a:ext cx="8534400" cy="65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mage.slidesharecdn.com/thegreatgatsby-introduction-130115143543-phpapp01/95/slide-12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1322"/>
            <a:ext cx="8683625" cy="6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71</Words>
  <Application>Microsoft Office PowerPoint</Application>
  <PresentationFormat>On-screen Show (4:3)</PresentationFormat>
  <Paragraphs>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The great gatsby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for in the film:</vt:lpstr>
      <vt:lpstr>Look for in the film: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Wasco</dc:creator>
  <cp:lastModifiedBy>Christina Wade</cp:lastModifiedBy>
  <cp:revision>9</cp:revision>
  <dcterms:created xsi:type="dcterms:W3CDTF">2013-12-05T22:09:51Z</dcterms:created>
  <dcterms:modified xsi:type="dcterms:W3CDTF">2018-04-26T14:18:41Z</dcterms:modified>
</cp:coreProperties>
</file>