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9" r:id="rId11"/>
    <p:sldId id="265" r:id="rId12"/>
    <p:sldId id="272" r:id="rId13"/>
    <p:sldId id="268" r:id="rId14"/>
    <p:sldId id="270" r:id="rId15"/>
    <p:sldId id="267" r:id="rId16"/>
    <p:sldId id="273" r:id="rId17"/>
    <p:sldId id="271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C4FF"/>
    <a:srgbClr val="CDEE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2560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25604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5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0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0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256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61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1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18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619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620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8A1AAD-A1B8-4E2E-958B-72456764E2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EB06A-9AB3-4C10-A210-5ADF7DA11D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5F336-F309-46CC-85C3-6D8E81D3D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83778-AFBD-4E1E-B1F6-08C0543A41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B5880-BC8C-4E3C-8710-397D4A43DC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07430-B8E1-4DCE-9031-F4976D818C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CC9A4-69B4-42F6-A8DD-46089B483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68701-0B31-45EA-9D95-671FF5A58E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D585C-886F-4511-97C5-F53B811AC7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D93FA-9384-4C29-A2D7-0E45664D7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C2A92-E1F1-4B30-B58B-98B1171C6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457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581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45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9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459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459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55ECF9C-A464-48B7-9B26-5B57E87625A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74.52.58.98/~getchafr/portfolio/moreatonce/keg/possessive.swf" TargetMode="External"/><Relationship Id="rId2" Type="http://schemas.openxmlformats.org/officeDocument/2006/relationships/hyperlink" Target="http://www.harcourtschool.com/activity/possessive_nou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arcourtschool.com/activity/exploring_possessives/index.html" TargetMode="External"/><Relationship Id="rId4" Type="http://schemas.openxmlformats.org/officeDocument/2006/relationships/hyperlink" Target="http://www.emc.maricopa.edu/faculty/stonebrink/ESL012/possessives/turtlemc3quiz.sw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sc-online.com/objects/WCN6602/WCN6602.swf" TargetMode="External"/><Relationship Id="rId2" Type="http://schemas.openxmlformats.org/officeDocument/2006/relationships/hyperlink" Target="http://www.topel.com/pdf_files/1-12-09/possessives.swf?TRK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arcourtschool.com/activity/language_arts/goforgold/content_builder/dswmedia/g3c10/nadia.ht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sc-online.com/objects/index_tj.asp?objID=WCN6702" TargetMode="External"/><Relationship Id="rId2" Type="http://schemas.openxmlformats.org/officeDocument/2006/relationships/hyperlink" Target="http://philong.smt.googlepages.com/7.PossessiveAdjectivesandNouns.sw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/>
              <a:t>Possessives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1431925"/>
          </a:xfrm>
        </p:spPr>
        <p:txBody>
          <a:bodyPr/>
          <a:lstStyle/>
          <a:p>
            <a:r>
              <a:rPr lang="en-US"/>
              <a:t>Plural Possessives Rules 1-2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8077200" cy="4876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Rules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/>
              <a:t>To show possession of singular nouns add 's.</a:t>
            </a:r>
            <a:br>
              <a:rPr lang="en-US" sz="2800"/>
            </a:br>
            <a:r>
              <a:rPr lang="en-US" sz="2800"/>
              <a:t> 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/>
              <a:t>To show possession of plural nouns ending in s add an apostrophe (').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Examples: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piglets =&gt; piglets' mother</a:t>
            </a:r>
            <a:br>
              <a:rPr lang="en-US" sz="2800"/>
            </a:br>
            <a:r>
              <a:rPr lang="en-US" sz="2800"/>
              <a:t>Indians =&gt; Indians' home</a:t>
            </a:r>
            <a:br>
              <a:rPr lang="en-US" sz="2800"/>
            </a:br>
            <a:r>
              <a:rPr lang="en-US" sz="2800"/>
              <a:t>settlers =&gt; settlers' worry</a:t>
            </a:r>
            <a:br>
              <a:rPr lang="en-US" sz="2800"/>
            </a:br>
            <a:r>
              <a:rPr lang="en-US" sz="2800"/>
              <a:t> 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Activities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Possessive Noun Play (Two Player Tic </a:t>
            </a:r>
            <a:r>
              <a:rPr lang="en-US" sz="2000" dirty="0" err="1"/>
              <a:t>Tac</a:t>
            </a:r>
            <a:r>
              <a:rPr lang="en-US" sz="2000" dirty="0"/>
              <a:t> Toe with Rules 1 – 3) </a:t>
            </a:r>
            <a:r>
              <a:rPr lang="en-US" sz="2000" dirty="0">
                <a:hlinkClick r:id="rId2"/>
              </a:rPr>
              <a:t>http://www.harcourtschool.com/activity/possessive_noun/</a:t>
            </a: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Possessive Nouns (Type in the possessive word) </a:t>
            </a:r>
            <a:r>
              <a:rPr lang="en-US" sz="2000" dirty="0">
                <a:hlinkClick r:id="rId3"/>
              </a:rPr>
              <a:t>http://74.52.58.98/~getchafr/portfolio/moreatonce/keg/possessive.swf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Quiz </a:t>
            </a:r>
            <a:r>
              <a:rPr lang="en-US" sz="2000" dirty="0">
                <a:hlinkClick r:id="rId4"/>
              </a:rPr>
              <a:t>http://www.emc.maricopa.edu/faculty/stonebrink/ESL012/possessives/turtlemc3quiz.swf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Exploring for Possessives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>
                <a:hlinkClick r:id="rId5"/>
              </a:rPr>
              <a:t>http://www.harcourtschool.com/activity/exploring_possessives/index.html</a:t>
            </a: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DEEFF"/>
                </a:solidFill>
              </a:rPr>
              <a:t>Practice</a:t>
            </a:r>
            <a:br>
              <a:rPr lang="en-US">
                <a:solidFill>
                  <a:srgbClr val="CDEEFF"/>
                </a:solidFill>
              </a:rPr>
            </a:br>
            <a:r>
              <a:rPr lang="en-US" sz="2800">
                <a:solidFill>
                  <a:srgbClr val="CDEEFF"/>
                </a:solidFill>
              </a:rPr>
              <a:t>Write the possessive of each item below.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1800"/>
              <a:t>Example</a:t>
            </a:r>
            <a:br>
              <a:rPr lang="en-US" sz="1800"/>
            </a:br>
            <a:r>
              <a:rPr lang="en-US" sz="2000"/>
              <a:t>the wegiwas of the Shawnees =&gt; </a:t>
            </a:r>
            <a:br>
              <a:rPr lang="en-US" sz="2000"/>
            </a:br>
            <a:r>
              <a:rPr lang="en-US" sz="2000"/>
              <a:t>the Shawnees’ wegiwas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/>
              <a:t>the hats of the settlers</a:t>
            </a:r>
            <a:r>
              <a:rPr lang="en-US" sz="2400"/>
              <a:t> </a:t>
            </a:r>
            <a:br>
              <a:rPr lang="en-US" sz="24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/>
              <a:t>the edge of the river 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/>
              <a:t>the victims of the government agents 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18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Turn in your student packet to 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English Lesson 6</a:t>
            </a:r>
            <a:r>
              <a:rPr lang="en-US"/>
              <a:t> on Singular Possessives page 22. Complete numbers 1-30.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 Possessives Rule 3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To show the possession of a plural noun not ending in s add 's.</a:t>
            </a:r>
            <a:br>
              <a:rPr lang="en-US"/>
            </a:br>
            <a:r>
              <a:rPr lang="en-US"/>
              <a:t>Example: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oxen =&gt; oxen's yoke</a:t>
            </a:r>
            <a:br>
              <a:rPr lang="en-US"/>
            </a:br>
            <a:r>
              <a:rPr lang="en-US"/>
              <a:t>feet =&gt; feet's blisters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Possessives (Slideshow with activities) </a:t>
            </a:r>
            <a:r>
              <a:rPr lang="en-US" sz="2400">
                <a:hlinkClick r:id="rId2"/>
              </a:rPr>
              <a:t>http://www.topel.com/pdf_files/1-12-09/possessives.swf?TRK=0</a:t>
            </a: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Skill Builder (Type in the possessive word) </a:t>
            </a:r>
            <a:r>
              <a:rPr lang="en-US" sz="2400">
                <a:hlinkClick r:id="rId3"/>
              </a:rPr>
              <a:t>http://www.wisc-online.com/objects/WCN6602/WCN6602.swf</a:t>
            </a: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Grammar Gold Quiz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hlinkClick r:id="rId4"/>
              </a:rPr>
              <a:t>http://www.harcourtschool.com/activity/language_arts/goforgold/content_builder/dswmedia/g3c10/nadia.htm</a:t>
            </a: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DEEFF"/>
                </a:solidFill>
              </a:rPr>
              <a:t>Practice</a:t>
            </a:r>
            <a:br>
              <a:rPr lang="en-US">
                <a:solidFill>
                  <a:srgbClr val="CDEEFF"/>
                </a:solidFill>
              </a:rPr>
            </a:br>
            <a:r>
              <a:rPr lang="en-US" sz="2800">
                <a:solidFill>
                  <a:srgbClr val="CDEEFF"/>
                </a:solidFill>
              </a:rPr>
              <a:t>Write the possessive of each item below.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1600"/>
              <a:t>Example</a:t>
            </a:r>
            <a:br>
              <a:rPr lang="en-US" sz="1600"/>
            </a:br>
            <a:r>
              <a:rPr lang="en-US" sz="1600"/>
              <a:t>the pets of the children </a:t>
            </a:r>
            <a:r>
              <a:rPr lang="en-US" sz="1800"/>
              <a:t>=&gt; </a:t>
            </a:r>
            <a:br>
              <a:rPr lang="en-US" sz="1800"/>
            </a:br>
            <a:r>
              <a:rPr lang="en-US" sz="1800"/>
              <a:t>the children’s pets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8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/>
              <a:t>the first snow of winter </a:t>
            </a:r>
            <a:r>
              <a:rPr lang="en-US" sz="2000"/>
              <a:t/>
            </a:r>
            <a:br>
              <a:rPr lang="en-US" sz="2000"/>
            </a:br>
            <a:r>
              <a:rPr lang="en-US" sz="1600"/>
              <a:t/>
            </a:r>
            <a:br>
              <a:rPr lang="en-US" sz="1600"/>
            </a:br>
            <a:r>
              <a:rPr lang="en-US" sz="1600"/>
              <a:t/>
            </a:r>
            <a:br>
              <a:rPr lang="en-US" sz="1600"/>
            </a:br>
            <a:r>
              <a:rPr lang="en-US" sz="16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/>
              <a:t>the innocence of the people</a:t>
            </a:r>
            <a:br>
              <a:rPr lang="en-US" sz="1600"/>
            </a:br>
            <a:r>
              <a:rPr lang="en-US" sz="1600"/>
              <a:t/>
            </a:r>
            <a:br>
              <a:rPr lang="en-US" sz="1600"/>
            </a:br>
            <a:r>
              <a:rPr lang="en-US" sz="1600"/>
              <a:t/>
            </a:r>
            <a:br>
              <a:rPr lang="en-US" sz="1600"/>
            </a:br>
            <a:r>
              <a:rPr lang="en-US" sz="1600"/>
              <a:t/>
            </a:r>
            <a:br>
              <a:rPr lang="en-US" sz="1600"/>
            </a:br>
            <a:r>
              <a:rPr lang="en-US" sz="16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/>
              <a:t>the blanket of Job</a:t>
            </a:r>
            <a:br>
              <a:rPr lang="en-US" sz="1600"/>
            </a:br>
            <a:r>
              <a:rPr lang="en-US" sz="1600"/>
              <a:t/>
            </a:r>
            <a:br>
              <a:rPr lang="en-US" sz="1600"/>
            </a:br>
            <a:r>
              <a:rPr lang="en-US" sz="1600"/>
              <a:t/>
            </a:r>
            <a:br>
              <a:rPr lang="en-US" sz="1600"/>
            </a:br>
            <a:r>
              <a:rPr lang="en-US" sz="16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16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Turn in your student packet to 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English Lesson 7</a:t>
            </a:r>
            <a:r>
              <a:rPr lang="en-US"/>
              <a:t> on Singular Possessives page 26. Complete numbers 1-35.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 Possessives Rule 4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If there is joint possession, use the correct possessive for only the possessive closest to the noun</a:t>
            </a:r>
            <a:r>
              <a:rPr lang="en-US"/>
              <a:t> </a:t>
            </a:r>
            <a:br>
              <a:rPr lang="en-US"/>
            </a:br>
            <a:endParaRPr lang="en-US"/>
          </a:p>
          <a:p>
            <a:r>
              <a:rPr lang="en-US"/>
              <a:t>Ezra and </a:t>
            </a:r>
            <a:r>
              <a:rPr lang="en-US" b="1" u="sng"/>
              <a:t>Nathan's</a:t>
            </a:r>
            <a:r>
              <a:rPr lang="en-US"/>
              <a:t> friendship grew. </a:t>
            </a:r>
          </a:p>
          <a:p>
            <a:r>
              <a:rPr lang="en-US"/>
              <a:t>Pa was worried about his son and </a:t>
            </a:r>
            <a:r>
              <a:rPr lang="en-US" b="1" u="sng"/>
              <a:t>daughter's </a:t>
            </a:r>
            <a:r>
              <a:rPr lang="en-US"/>
              <a:t>safety.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 Possessives Rule 5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/>
              <a:t>If there is a separate possession of the same noun, use the correct possessive form for each word.</a:t>
            </a:r>
            <a:r>
              <a:rPr lang="en-US"/>
              <a:t> </a:t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b="1" u="sng"/>
              <a:t>Indians’</a:t>
            </a:r>
            <a:r>
              <a:rPr lang="en-US"/>
              <a:t> and the </a:t>
            </a:r>
            <a:r>
              <a:rPr lang="en-US" b="1" u="sng"/>
              <a:t>settlers’</a:t>
            </a:r>
            <a:r>
              <a:rPr lang="en-US"/>
              <a:t> excuses were equally false. </a:t>
            </a:r>
          </a:p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b="1" u="sng"/>
              <a:t>fiddlers'</a:t>
            </a:r>
            <a:r>
              <a:rPr lang="en-US"/>
              <a:t> and the </a:t>
            </a:r>
            <a:r>
              <a:rPr lang="en-US" b="1" u="sng"/>
              <a:t>singers'</a:t>
            </a:r>
            <a:r>
              <a:rPr lang="en-US"/>
              <a:t> families went to the fiddler contest.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"/>
            <a:ext cx="8004175" cy="6400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>Words that show ownership are called possessive nouns.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 noun is possessive if a phrase can be changed to say that an item or idea belongs to someone else.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		Example:</a:t>
            </a:r>
            <a:br>
              <a:rPr lang="en-US"/>
            </a:br>
            <a:r>
              <a:rPr lang="en-US"/>
              <a:t>			</a:t>
            </a:r>
            <a:r>
              <a:rPr lang="en-US" b="1">
                <a:solidFill>
                  <a:schemeClr val="hlink"/>
                </a:solidFill>
              </a:rPr>
              <a:t>The musket that 					belongs to Pa</a:t>
            </a:r>
            <a:r>
              <a:rPr lang="en-US"/>
              <a:t> was lost.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		</a:t>
            </a:r>
            <a:r>
              <a:rPr lang="en-US" b="1">
                <a:solidFill>
                  <a:schemeClr val="hlink"/>
                </a:solidFill>
              </a:rPr>
              <a:t>Pa’s musket</a:t>
            </a:r>
            <a:r>
              <a:rPr lang="en-US"/>
              <a:t> was lost.</a:t>
            </a:r>
          </a:p>
        </p:txBody>
      </p:sp>
      <p:pic>
        <p:nvPicPr>
          <p:cNvPr id="6148" name="Picture 4" descr="j02309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10000"/>
            <a:ext cx="2293938" cy="1289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 Possessives Rule 6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In a compound construction, use the correct possessive form for the word closest to the noun. Avoid possessives with compound plurals.</a:t>
            </a:r>
            <a:r>
              <a:rPr lang="en-US" sz="2800"/>
              <a:t> </a:t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His </a:t>
            </a:r>
            <a:r>
              <a:rPr lang="en-US" sz="2800" b="1" u="sng"/>
              <a:t>father-in-law's </a:t>
            </a:r>
            <a:r>
              <a:rPr lang="en-US"/>
              <a:t>wegiwa</a:t>
            </a:r>
            <a:r>
              <a:rPr lang="en-US" sz="2800"/>
              <a:t> was made of poplar logs. </a:t>
            </a:r>
          </a:p>
          <a:p>
            <a:pPr>
              <a:lnSpc>
                <a:spcPct val="90000"/>
              </a:lnSpc>
            </a:pPr>
            <a:r>
              <a:rPr lang="en-US" sz="2800"/>
              <a:t>The </a:t>
            </a:r>
            <a:r>
              <a:rPr lang="en-US" sz="2800" b="1" u="sng"/>
              <a:t>Indian scout’s</a:t>
            </a:r>
            <a:r>
              <a:rPr lang="en-US" sz="2800"/>
              <a:t> job was to move the Native Americans to the reservation.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9144000" cy="60198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/>
              <a:t>An apostrophe (') is used to show the ownership. </a:t>
            </a:r>
          </a:p>
          <a:p>
            <a:pPr marL="1371600" lvl="2" indent="-457200">
              <a:buFont typeface="Wingdings" pitchFamily="2" charset="2"/>
              <a:buNone/>
            </a:pPr>
            <a:endParaRPr lang="en-US" b="1">
              <a:solidFill>
                <a:schemeClr val="accent2"/>
              </a:solidFill>
            </a:endParaRPr>
          </a:p>
          <a:p>
            <a:pPr marL="1371600" lvl="2" indent="-457200">
              <a:buFont typeface="Wingdings" pitchFamily="2" charset="2"/>
              <a:buNone/>
            </a:pPr>
            <a:endParaRPr lang="en-US" b="1">
              <a:solidFill>
                <a:schemeClr val="accent2"/>
              </a:solidFill>
            </a:endParaRPr>
          </a:p>
          <a:p>
            <a:pPr marL="1371600" lvl="2" indent="-457200">
              <a:buFont typeface="Wingdings" pitchFamily="2" charset="2"/>
              <a:buNone/>
            </a:pPr>
            <a:r>
              <a:rPr lang="en-US" b="1">
                <a:solidFill>
                  <a:schemeClr val="accent2"/>
                </a:solidFill>
              </a:rPr>
              <a:t>Rule</a:t>
            </a:r>
          </a:p>
          <a:p>
            <a:pPr marL="1371600" lvl="2" indent="-457200">
              <a:buFont typeface="Wingdings" pitchFamily="2" charset="2"/>
              <a:buNone/>
            </a:pPr>
            <a:r>
              <a:rPr lang="en-US" b="1">
                <a:solidFill>
                  <a:schemeClr val="accent2"/>
                </a:solidFill>
              </a:rPr>
              <a:t>To show possessive of singular nouns add 's</a:t>
            </a:r>
            <a:r>
              <a:rPr lang="en-US" b="1">
                <a:solidFill>
                  <a:schemeClr val="accent1"/>
                </a:solidFill>
              </a:rPr>
              <a:t>.</a:t>
            </a:r>
            <a:r>
              <a:rPr lang="en-US"/>
              <a:t> </a:t>
            </a:r>
            <a:br>
              <a:rPr lang="en-US"/>
            </a:br>
            <a:endParaRPr lang="en-US"/>
          </a:p>
          <a:p>
            <a:pPr marL="1371600" lvl="2" indent="-457200">
              <a:buFont typeface="Wingdings" pitchFamily="2" charset="2"/>
              <a:buNone/>
            </a:pPr>
            <a:r>
              <a:rPr lang="en-US"/>
              <a:t>Examples:  </a:t>
            </a:r>
          </a:p>
          <a:p>
            <a:pPr marL="1371600" lvl="2" indent="-457200">
              <a:buFont typeface="Wingdings" pitchFamily="2" charset="2"/>
              <a:buNone/>
            </a:pPr>
            <a:r>
              <a:rPr lang="en-US"/>
              <a:t>	Nathan =&gt; Nathan's fault</a:t>
            </a:r>
            <a:br>
              <a:rPr lang="en-US"/>
            </a:br>
            <a:r>
              <a:rPr lang="en-US"/>
              <a:t>Mama =&gt; Mama's medicine bag</a:t>
            </a:r>
            <a:br>
              <a:rPr lang="en-US"/>
            </a:br>
            <a:r>
              <a:rPr lang="en-US"/>
              <a:t>the stranger =&gt; the stranger's coat</a:t>
            </a:r>
            <a:br>
              <a:rPr lang="en-US"/>
            </a:br>
            <a:r>
              <a:rPr lang="en-US"/>
              <a:t>Duffy =&gt; Duffy's tail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457200"/>
            <a:ext cx="8540750" cy="5641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 possessive form can also show an feature or characteristic. </a:t>
            </a:r>
            <a:br>
              <a:rPr lang="en-US"/>
            </a:br>
            <a:endParaRPr lang="en-US"/>
          </a:p>
          <a:p>
            <a:pPr lvl="1">
              <a:buFontTx/>
              <a:buNone/>
            </a:pPr>
            <a:r>
              <a:rPr lang="en-US"/>
              <a:t>Examples:  </a:t>
            </a:r>
          </a:p>
          <a:p>
            <a:pPr lvl="1">
              <a:buFontTx/>
              <a:buNone/>
            </a:pPr>
            <a:r>
              <a:rPr lang="en-US"/>
              <a:t>	floor =&gt; the floor’s dirt</a:t>
            </a:r>
          </a:p>
          <a:p>
            <a:pPr lvl="1">
              <a:buFontTx/>
              <a:buNone/>
            </a:pPr>
            <a:r>
              <a:rPr lang="en-US"/>
              <a:t>	musket =&gt; the musket’s barrel</a:t>
            </a:r>
            <a:br>
              <a:rPr lang="en-US"/>
            </a:br>
            <a:r>
              <a:rPr lang="en-US"/>
              <a:t>table =&gt; the table’s legs</a:t>
            </a:r>
            <a:br>
              <a:rPr lang="en-US"/>
            </a:br>
            <a:r>
              <a:rPr lang="en-US"/>
              <a:t>medicine bag =&gt; the medicine bag’s handle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DEEFF"/>
                </a:solidFill>
              </a:rPr>
              <a:t>Practice</a:t>
            </a:r>
            <a:br>
              <a:rPr lang="en-US">
                <a:solidFill>
                  <a:srgbClr val="CDEEFF"/>
                </a:solidFill>
              </a:rPr>
            </a:br>
            <a:r>
              <a:rPr lang="en-US" sz="2800">
                <a:solidFill>
                  <a:srgbClr val="CDEEFF"/>
                </a:solidFill>
              </a:rPr>
              <a:t>Write the possessive of each item below.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Example</a:t>
            </a:r>
            <a:br>
              <a:rPr lang="en-US" sz="2400"/>
            </a:br>
            <a:r>
              <a:rPr lang="en-US" sz="2400"/>
              <a:t>the hat of the boy =&gt; the boy’s hat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the wegiwa belonging to Ezra 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The shirt belonging to Nathan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The collar belonging to Duffy 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24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Remember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If a singular noun ends in an s you must add an apostrophe and s to make it show possession.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Examples</a:t>
            </a:r>
          </a:p>
          <a:p>
            <a:pPr>
              <a:buFont typeface="Wingdings" pitchFamily="2" charset="2"/>
              <a:buNone/>
            </a:pPr>
            <a:r>
              <a:rPr lang="en-US"/>
              <a:t>the bubbles belonging to molasses =&gt; molasses’s bubbles</a:t>
            </a:r>
          </a:p>
          <a:p>
            <a:pPr>
              <a:buFont typeface="Wingdings" pitchFamily="2" charset="2"/>
              <a:buNone/>
            </a:pPr>
            <a:r>
              <a:rPr lang="en-US"/>
              <a:t>the chain belonging to cross =&gt; the cross’s chain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</a:t>
            </a:r>
            <a:br>
              <a:rPr lang="en-US"/>
            </a:br>
            <a:r>
              <a:rPr lang="en-US" sz="2800">
                <a:solidFill>
                  <a:srgbClr val="CDEEFF"/>
                </a:solidFill>
              </a:rPr>
              <a:t>Write the possessive of each item below.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Example</a:t>
            </a:r>
            <a:br>
              <a:rPr lang="en-US" sz="2400"/>
            </a:br>
            <a:r>
              <a:rPr lang="en-US" sz="2400"/>
              <a:t>the dog belonging to James =&gt; James’s dog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the ruffle of the dress 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the money belong to the business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the leaves of the cypress 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>______________________________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24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Activity 2  (Singular Possessives) </a:t>
            </a:r>
            <a:r>
              <a:rPr lang="en-US">
                <a:hlinkClick r:id="rId2"/>
              </a:rPr>
              <a:t>http://philong.smt.googlepages.com/7.PossessiveAdjectivesandNouns.swf</a:t>
            </a: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Singular Possessive Nouns </a:t>
            </a:r>
            <a:r>
              <a:rPr lang="en-US">
                <a:hlinkClick r:id="rId3"/>
              </a:rPr>
              <a:t>http://www.wisc-online.com/objects/index_tj.asp?objID=WCN6702</a:t>
            </a: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Turn in your student packet to 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English Lesson 5</a:t>
            </a:r>
            <a:r>
              <a:rPr lang="en-US"/>
              <a:t> on Singular Possessives page 18. Complete numbers 1-27.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196</TotalTime>
  <Words>325</Words>
  <Application>Microsoft Office PowerPoint</Application>
  <PresentationFormat>On-screen Show (4:3)</PresentationFormat>
  <Paragraphs>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Tahoma</vt:lpstr>
      <vt:lpstr>Times New Roman</vt:lpstr>
      <vt:lpstr>Wingdings</vt:lpstr>
      <vt:lpstr>Shimmer</vt:lpstr>
      <vt:lpstr>Possessives</vt:lpstr>
      <vt:lpstr>Slide 2</vt:lpstr>
      <vt:lpstr>Slide 3</vt:lpstr>
      <vt:lpstr>Slide 4</vt:lpstr>
      <vt:lpstr>Practice Write the possessive of each item below.</vt:lpstr>
      <vt:lpstr>Remember</vt:lpstr>
      <vt:lpstr>Practice  Write the possessive of each item below.</vt:lpstr>
      <vt:lpstr>Activities</vt:lpstr>
      <vt:lpstr>Practice</vt:lpstr>
      <vt:lpstr>Plural Possessives Rules 1-2</vt:lpstr>
      <vt:lpstr>Activities</vt:lpstr>
      <vt:lpstr>Practice Write the possessive of each item below.</vt:lpstr>
      <vt:lpstr>Practice</vt:lpstr>
      <vt:lpstr>Plural Possessives Rule 3</vt:lpstr>
      <vt:lpstr>Activities</vt:lpstr>
      <vt:lpstr>Practice Write the possessive of each item below.</vt:lpstr>
      <vt:lpstr>Practice</vt:lpstr>
      <vt:lpstr>Plural Possessives Rule 4</vt:lpstr>
      <vt:lpstr>Plural Possessives Rule 5</vt:lpstr>
      <vt:lpstr>Plural Possessives Rule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Possessives</dc:title>
  <dc:creator>Gay  Miller</dc:creator>
  <cp:lastModifiedBy>master1</cp:lastModifiedBy>
  <cp:revision>32</cp:revision>
  <dcterms:created xsi:type="dcterms:W3CDTF">2009-09-17T21:32:49Z</dcterms:created>
  <dcterms:modified xsi:type="dcterms:W3CDTF">2011-03-21T17:39:26Z</dcterms:modified>
</cp:coreProperties>
</file>