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256" r:id="rId2"/>
    <p:sldId id="257" r:id="rId3"/>
    <p:sldId id="258" r:id="rId4"/>
    <p:sldId id="260" r:id="rId5"/>
    <p:sldId id="300" r:id="rId6"/>
    <p:sldId id="261" r:id="rId7"/>
    <p:sldId id="265" r:id="rId8"/>
    <p:sldId id="266" r:id="rId9"/>
    <p:sldId id="301" r:id="rId10"/>
    <p:sldId id="267" r:id="rId11"/>
    <p:sldId id="308" r:id="rId12"/>
    <p:sldId id="268" r:id="rId13"/>
    <p:sldId id="274" r:id="rId14"/>
    <p:sldId id="275" r:id="rId15"/>
    <p:sldId id="276" r:id="rId16"/>
    <p:sldId id="302" r:id="rId17"/>
    <p:sldId id="281" r:id="rId18"/>
    <p:sldId id="303" r:id="rId19"/>
    <p:sldId id="277" r:id="rId20"/>
    <p:sldId id="278" r:id="rId21"/>
    <p:sldId id="269" r:id="rId22"/>
    <p:sldId id="270" r:id="rId23"/>
    <p:sldId id="279" r:id="rId24"/>
    <p:sldId id="271" r:id="rId25"/>
    <p:sldId id="273" r:id="rId26"/>
    <p:sldId id="304" r:id="rId27"/>
    <p:sldId id="282" r:id="rId28"/>
    <p:sldId id="286" r:id="rId29"/>
    <p:sldId id="283" r:id="rId30"/>
    <p:sldId id="284" r:id="rId31"/>
    <p:sldId id="295" r:id="rId32"/>
    <p:sldId id="288" r:id="rId33"/>
    <p:sldId id="289" r:id="rId34"/>
    <p:sldId id="290" r:id="rId35"/>
    <p:sldId id="291" r:id="rId36"/>
    <p:sldId id="292" r:id="rId37"/>
    <p:sldId id="293" r:id="rId38"/>
    <p:sldId id="294" r:id="rId39"/>
    <p:sldId id="296" r:id="rId40"/>
    <p:sldId id="305" r:id="rId41"/>
    <p:sldId id="297" r:id="rId42"/>
    <p:sldId id="298" r:id="rId43"/>
    <p:sldId id="306" r:id="rId4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Gill Sans MT"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Gill Sans MT"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Gill Sans MT"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Gill Sans MT"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Gill Sans MT"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Gill Sans MT"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Gill Sans MT"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Gill Sans MT"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Gill Sans MT"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9" d="100"/>
          <a:sy n="79" d="100"/>
        </p:scale>
        <p:origin x="-2550" y="-7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06275A-E27C-5E45-91F7-3627516B6AC5}" type="doc">
      <dgm:prSet loTypeId="urn:microsoft.com/office/officeart/2005/8/layout/radial4" loCatId="" qsTypeId="urn:microsoft.com/office/officeart/2005/8/quickstyle/simple4#1" qsCatId="simple" csTypeId="urn:microsoft.com/office/officeart/2005/8/colors/accent6_5" csCatId="accent6" phldr="1"/>
      <dgm:spPr/>
      <dgm:t>
        <a:bodyPr/>
        <a:lstStyle/>
        <a:p>
          <a:endParaRPr lang="en-US"/>
        </a:p>
      </dgm:t>
    </dgm:pt>
    <dgm:pt modelId="{8A9E49C5-9836-214B-9223-A921F9FE79C4}">
      <dgm:prSet phldrT="[Text]"/>
      <dgm:spPr/>
      <dgm:t>
        <a:bodyPr/>
        <a:lstStyle/>
        <a:p>
          <a:r>
            <a:rPr lang="en-US" dirty="0" smtClean="0"/>
            <a:t>Analysis Skills</a:t>
          </a:r>
          <a:endParaRPr lang="en-US" dirty="0"/>
        </a:p>
      </dgm:t>
    </dgm:pt>
    <dgm:pt modelId="{9E3F573E-09E7-5F46-9781-527E5CE11AB4}" type="parTrans" cxnId="{71F4F9D1-0E51-064D-BAB3-D968775D6ADC}">
      <dgm:prSet/>
      <dgm:spPr/>
      <dgm:t>
        <a:bodyPr/>
        <a:lstStyle/>
        <a:p>
          <a:endParaRPr lang="en-US"/>
        </a:p>
      </dgm:t>
    </dgm:pt>
    <dgm:pt modelId="{3FE50387-EB7E-2C4A-BF8F-F91C60005719}" type="sibTrans" cxnId="{71F4F9D1-0E51-064D-BAB3-D968775D6ADC}">
      <dgm:prSet/>
      <dgm:spPr/>
      <dgm:t>
        <a:bodyPr/>
        <a:lstStyle/>
        <a:p>
          <a:endParaRPr lang="en-US"/>
        </a:p>
      </dgm:t>
    </dgm:pt>
    <dgm:pt modelId="{EAA334E8-6135-AC44-8B39-2BAF180068F5}">
      <dgm:prSet phldrT="[Text]"/>
      <dgm:spPr/>
      <dgm:t>
        <a:bodyPr/>
        <a:lstStyle/>
        <a:p>
          <a:r>
            <a:rPr lang="en-US" dirty="0" smtClean="0"/>
            <a:t>Literary Texts</a:t>
          </a:r>
          <a:endParaRPr lang="en-US" dirty="0"/>
        </a:p>
      </dgm:t>
    </dgm:pt>
    <dgm:pt modelId="{EF1F7753-EAFA-8C40-AAAA-38729A32D940}" type="parTrans" cxnId="{88D0F134-B3E5-7541-9976-1694240E9A6C}">
      <dgm:prSet/>
      <dgm:spPr/>
      <dgm:t>
        <a:bodyPr/>
        <a:lstStyle/>
        <a:p>
          <a:endParaRPr lang="en-US"/>
        </a:p>
      </dgm:t>
    </dgm:pt>
    <dgm:pt modelId="{CE8707F8-77EA-F943-BD00-A59E959DEE2B}" type="sibTrans" cxnId="{88D0F134-B3E5-7541-9976-1694240E9A6C}">
      <dgm:prSet/>
      <dgm:spPr/>
      <dgm:t>
        <a:bodyPr/>
        <a:lstStyle/>
        <a:p>
          <a:endParaRPr lang="en-US"/>
        </a:p>
      </dgm:t>
    </dgm:pt>
    <dgm:pt modelId="{1434D9FC-3138-6A4D-97D0-6514B0CBD498}">
      <dgm:prSet phldrT="[Text]"/>
      <dgm:spPr/>
      <dgm:t>
        <a:bodyPr/>
        <a:lstStyle/>
        <a:p>
          <a:r>
            <a:rPr lang="en-US" dirty="0" smtClean="0"/>
            <a:t>Visual Texts</a:t>
          </a:r>
          <a:endParaRPr lang="en-US" dirty="0"/>
        </a:p>
      </dgm:t>
    </dgm:pt>
    <dgm:pt modelId="{78B64E87-D8D0-8E4F-80E9-E2DBC007A300}" type="parTrans" cxnId="{B2E6B5DD-5924-0B48-B035-52AB67F90C13}">
      <dgm:prSet/>
      <dgm:spPr/>
      <dgm:t>
        <a:bodyPr/>
        <a:lstStyle/>
        <a:p>
          <a:endParaRPr lang="en-US"/>
        </a:p>
      </dgm:t>
    </dgm:pt>
    <dgm:pt modelId="{42642CE4-B441-3E4E-B376-4C9715CD1671}" type="sibTrans" cxnId="{B2E6B5DD-5924-0B48-B035-52AB67F90C13}">
      <dgm:prSet/>
      <dgm:spPr/>
      <dgm:t>
        <a:bodyPr/>
        <a:lstStyle/>
        <a:p>
          <a:endParaRPr lang="en-US"/>
        </a:p>
      </dgm:t>
    </dgm:pt>
    <dgm:pt modelId="{8D4165AF-2548-2747-8941-1A2AFD231D27}">
      <dgm:prSet phldrT="[Text]"/>
      <dgm:spPr/>
      <dgm:t>
        <a:bodyPr/>
        <a:lstStyle/>
        <a:p>
          <a:r>
            <a:rPr lang="en-US" dirty="0" smtClean="0"/>
            <a:t>Social Phenomenon</a:t>
          </a:r>
          <a:endParaRPr lang="en-US" dirty="0"/>
        </a:p>
      </dgm:t>
    </dgm:pt>
    <dgm:pt modelId="{0E97DDD6-767F-3743-8B0C-7624C80E67D9}" type="parTrans" cxnId="{1AA3BA28-FD27-444D-9C0E-803249E67838}">
      <dgm:prSet/>
      <dgm:spPr/>
      <dgm:t>
        <a:bodyPr/>
        <a:lstStyle/>
        <a:p>
          <a:endParaRPr lang="en-US"/>
        </a:p>
      </dgm:t>
    </dgm:pt>
    <dgm:pt modelId="{D682B6CE-AE9C-FB43-9BB2-B38A108263EB}" type="sibTrans" cxnId="{1AA3BA28-FD27-444D-9C0E-803249E67838}">
      <dgm:prSet/>
      <dgm:spPr/>
      <dgm:t>
        <a:bodyPr/>
        <a:lstStyle/>
        <a:p>
          <a:endParaRPr lang="en-US"/>
        </a:p>
      </dgm:t>
    </dgm:pt>
    <dgm:pt modelId="{7EC99ED3-8A15-1B4A-9ED8-C7BC6496667E}">
      <dgm:prSet/>
      <dgm:spPr/>
      <dgm:t>
        <a:bodyPr/>
        <a:lstStyle/>
        <a:p>
          <a:r>
            <a:rPr lang="en-US" dirty="0" smtClean="0"/>
            <a:t>Historical Experiences</a:t>
          </a:r>
          <a:endParaRPr lang="en-US" dirty="0"/>
        </a:p>
      </dgm:t>
    </dgm:pt>
    <dgm:pt modelId="{91387A47-A800-FE42-942B-CC7D49C3B700}" type="parTrans" cxnId="{938C2259-7BD2-D14F-AD73-C18220B78696}">
      <dgm:prSet/>
      <dgm:spPr/>
      <dgm:t>
        <a:bodyPr/>
        <a:lstStyle/>
        <a:p>
          <a:endParaRPr lang="en-US"/>
        </a:p>
      </dgm:t>
    </dgm:pt>
    <dgm:pt modelId="{9AB22FD3-308F-F548-99B6-091C9766A221}" type="sibTrans" cxnId="{938C2259-7BD2-D14F-AD73-C18220B78696}">
      <dgm:prSet/>
      <dgm:spPr/>
      <dgm:t>
        <a:bodyPr/>
        <a:lstStyle/>
        <a:p>
          <a:endParaRPr lang="en-US"/>
        </a:p>
      </dgm:t>
    </dgm:pt>
    <dgm:pt modelId="{9E1EE351-F288-AD44-A46D-7D902C13CB5A}">
      <dgm:prSet/>
      <dgm:spPr/>
      <dgm:t>
        <a:bodyPr/>
        <a:lstStyle/>
        <a:p>
          <a:r>
            <a:rPr lang="en-US" dirty="0" smtClean="0"/>
            <a:t>Data &amp; Statistics</a:t>
          </a:r>
          <a:endParaRPr lang="en-US" dirty="0"/>
        </a:p>
      </dgm:t>
    </dgm:pt>
    <dgm:pt modelId="{9F2698E8-4A52-7F42-9E64-2D2E80B2D033}" type="parTrans" cxnId="{793B616C-9BE9-8B46-A73B-661E0ACF4A0A}">
      <dgm:prSet/>
      <dgm:spPr/>
      <dgm:t>
        <a:bodyPr/>
        <a:lstStyle/>
        <a:p>
          <a:endParaRPr lang="en-US"/>
        </a:p>
      </dgm:t>
    </dgm:pt>
    <dgm:pt modelId="{07FCAA53-16F8-C24E-BAEF-D0320A1B8C5E}" type="sibTrans" cxnId="{793B616C-9BE9-8B46-A73B-661E0ACF4A0A}">
      <dgm:prSet/>
      <dgm:spPr/>
      <dgm:t>
        <a:bodyPr/>
        <a:lstStyle/>
        <a:p>
          <a:endParaRPr lang="en-US"/>
        </a:p>
      </dgm:t>
    </dgm:pt>
    <dgm:pt modelId="{879E6078-A230-3240-9352-D3F444BDCD61}" type="pres">
      <dgm:prSet presAssocID="{F306275A-E27C-5E45-91F7-3627516B6AC5}" presName="cycle" presStyleCnt="0">
        <dgm:presLayoutVars>
          <dgm:chMax val="1"/>
          <dgm:dir/>
          <dgm:animLvl val="ctr"/>
          <dgm:resizeHandles val="exact"/>
        </dgm:presLayoutVars>
      </dgm:prSet>
      <dgm:spPr/>
      <dgm:t>
        <a:bodyPr/>
        <a:lstStyle/>
        <a:p>
          <a:endParaRPr lang="en-US"/>
        </a:p>
      </dgm:t>
    </dgm:pt>
    <dgm:pt modelId="{395941E3-5A57-6145-8F5A-A78FAA441413}" type="pres">
      <dgm:prSet presAssocID="{8A9E49C5-9836-214B-9223-A921F9FE79C4}" presName="centerShape" presStyleLbl="node0" presStyleIdx="0" presStyleCnt="1"/>
      <dgm:spPr/>
      <dgm:t>
        <a:bodyPr/>
        <a:lstStyle/>
        <a:p>
          <a:endParaRPr lang="en-US"/>
        </a:p>
      </dgm:t>
    </dgm:pt>
    <dgm:pt modelId="{80509E16-6F5C-874E-ADF6-5FD1C37375CE}" type="pres">
      <dgm:prSet presAssocID="{EF1F7753-EAFA-8C40-AAAA-38729A32D940}" presName="parTrans" presStyleLbl="bgSibTrans2D1" presStyleIdx="0" presStyleCnt="5"/>
      <dgm:spPr/>
      <dgm:t>
        <a:bodyPr/>
        <a:lstStyle/>
        <a:p>
          <a:endParaRPr lang="en-US"/>
        </a:p>
      </dgm:t>
    </dgm:pt>
    <dgm:pt modelId="{4FECCB95-CD7A-0247-9CB8-A86C1F265B0E}" type="pres">
      <dgm:prSet presAssocID="{EAA334E8-6135-AC44-8B39-2BAF180068F5}" presName="node" presStyleLbl="node1" presStyleIdx="0" presStyleCnt="5">
        <dgm:presLayoutVars>
          <dgm:bulletEnabled val="1"/>
        </dgm:presLayoutVars>
      </dgm:prSet>
      <dgm:spPr/>
      <dgm:t>
        <a:bodyPr/>
        <a:lstStyle/>
        <a:p>
          <a:endParaRPr lang="en-US"/>
        </a:p>
      </dgm:t>
    </dgm:pt>
    <dgm:pt modelId="{07D5FB3B-B032-EA47-8BD5-091099E92351}" type="pres">
      <dgm:prSet presAssocID="{78B64E87-D8D0-8E4F-80E9-E2DBC007A300}" presName="parTrans" presStyleLbl="bgSibTrans2D1" presStyleIdx="1" presStyleCnt="5"/>
      <dgm:spPr/>
      <dgm:t>
        <a:bodyPr/>
        <a:lstStyle/>
        <a:p>
          <a:endParaRPr lang="en-US"/>
        </a:p>
      </dgm:t>
    </dgm:pt>
    <dgm:pt modelId="{437A1416-F1DE-8B4E-BA68-F7E8696A4849}" type="pres">
      <dgm:prSet presAssocID="{1434D9FC-3138-6A4D-97D0-6514B0CBD498}" presName="node" presStyleLbl="node1" presStyleIdx="1" presStyleCnt="5">
        <dgm:presLayoutVars>
          <dgm:bulletEnabled val="1"/>
        </dgm:presLayoutVars>
      </dgm:prSet>
      <dgm:spPr/>
      <dgm:t>
        <a:bodyPr/>
        <a:lstStyle/>
        <a:p>
          <a:endParaRPr lang="en-US"/>
        </a:p>
      </dgm:t>
    </dgm:pt>
    <dgm:pt modelId="{6E294DEF-881E-0E49-A234-2E0AA82F1D76}" type="pres">
      <dgm:prSet presAssocID="{91387A47-A800-FE42-942B-CC7D49C3B700}" presName="parTrans" presStyleLbl="bgSibTrans2D1" presStyleIdx="2" presStyleCnt="5"/>
      <dgm:spPr/>
      <dgm:t>
        <a:bodyPr/>
        <a:lstStyle/>
        <a:p>
          <a:endParaRPr lang="en-US"/>
        </a:p>
      </dgm:t>
    </dgm:pt>
    <dgm:pt modelId="{EF7B4F5D-48CE-1B41-819C-97497A52093D}" type="pres">
      <dgm:prSet presAssocID="{7EC99ED3-8A15-1B4A-9ED8-C7BC6496667E}" presName="node" presStyleLbl="node1" presStyleIdx="2" presStyleCnt="5">
        <dgm:presLayoutVars>
          <dgm:bulletEnabled val="1"/>
        </dgm:presLayoutVars>
      </dgm:prSet>
      <dgm:spPr/>
      <dgm:t>
        <a:bodyPr/>
        <a:lstStyle/>
        <a:p>
          <a:endParaRPr lang="en-US"/>
        </a:p>
      </dgm:t>
    </dgm:pt>
    <dgm:pt modelId="{FA9421E1-7011-3548-B7C8-0F72F87829CA}" type="pres">
      <dgm:prSet presAssocID="{0E97DDD6-767F-3743-8B0C-7624C80E67D9}" presName="parTrans" presStyleLbl="bgSibTrans2D1" presStyleIdx="3" presStyleCnt="5"/>
      <dgm:spPr/>
      <dgm:t>
        <a:bodyPr/>
        <a:lstStyle/>
        <a:p>
          <a:endParaRPr lang="en-US"/>
        </a:p>
      </dgm:t>
    </dgm:pt>
    <dgm:pt modelId="{3268D688-3C1D-0A4D-AAC6-1891970671DC}" type="pres">
      <dgm:prSet presAssocID="{8D4165AF-2548-2747-8941-1A2AFD231D27}" presName="node" presStyleLbl="node1" presStyleIdx="3" presStyleCnt="5">
        <dgm:presLayoutVars>
          <dgm:bulletEnabled val="1"/>
        </dgm:presLayoutVars>
      </dgm:prSet>
      <dgm:spPr/>
      <dgm:t>
        <a:bodyPr/>
        <a:lstStyle/>
        <a:p>
          <a:endParaRPr lang="en-US"/>
        </a:p>
      </dgm:t>
    </dgm:pt>
    <dgm:pt modelId="{17C97E42-0FB4-054D-9E38-3982AC8BAEDE}" type="pres">
      <dgm:prSet presAssocID="{9F2698E8-4A52-7F42-9E64-2D2E80B2D033}" presName="parTrans" presStyleLbl="bgSibTrans2D1" presStyleIdx="4" presStyleCnt="5"/>
      <dgm:spPr/>
      <dgm:t>
        <a:bodyPr/>
        <a:lstStyle/>
        <a:p>
          <a:endParaRPr lang="en-US"/>
        </a:p>
      </dgm:t>
    </dgm:pt>
    <dgm:pt modelId="{5D6B8CBE-2EB7-0D4E-AD61-B99BFE96CD10}" type="pres">
      <dgm:prSet presAssocID="{9E1EE351-F288-AD44-A46D-7D902C13CB5A}" presName="node" presStyleLbl="node1" presStyleIdx="4" presStyleCnt="5">
        <dgm:presLayoutVars>
          <dgm:bulletEnabled val="1"/>
        </dgm:presLayoutVars>
      </dgm:prSet>
      <dgm:spPr/>
      <dgm:t>
        <a:bodyPr/>
        <a:lstStyle/>
        <a:p>
          <a:endParaRPr lang="en-US"/>
        </a:p>
      </dgm:t>
    </dgm:pt>
  </dgm:ptLst>
  <dgm:cxnLst>
    <dgm:cxn modelId="{B2E6B5DD-5924-0B48-B035-52AB67F90C13}" srcId="{8A9E49C5-9836-214B-9223-A921F9FE79C4}" destId="{1434D9FC-3138-6A4D-97D0-6514B0CBD498}" srcOrd="1" destOrd="0" parTransId="{78B64E87-D8D0-8E4F-80E9-E2DBC007A300}" sibTransId="{42642CE4-B441-3E4E-B376-4C9715CD1671}"/>
    <dgm:cxn modelId="{5B62BB99-342C-574D-A50E-B5E98F92BA79}" type="presOf" srcId="{7EC99ED3-8A15-1B4A-9ED8-C7BC6496667E}" destId="{EF7B4F5D-48CE-1B41-819C-97497A52093D}" srcOrd="0" destOrd="0" presId="urn:microsoft.com/office/officeart/2005/8/layout/radial4"/>
    <dgm:cxn modelId="{88D0F134-B3E5-7541-9976-1694240E9A6C}" srcId="{8A9E49C5-9836-214B-9223-A921F9FE79C4}" destId="{EAA334E8-6135-AC44-8B39-2BAF180068F5}" srcOrd="0" destOrd="0" parTransId="{EF1F7753-EAFA-8C40-AAAA-38729A32D940}" sibTransId="{CE8707F8-77EA-F943-BD00-A59E959DEE2B}"/>
    <dgm:cxn modelId="{938C2259-7BD2-D14F-AD73-C18220B78696}" srcId="{8A9E49C5-9836-214B-9223-A921F9FE79C4}" destId="{7EC99ED3-8A15-1B4A-9ED8-C7BC6496667E}" srcOrd="2" destOrd="0" parTransId="{91387A47-A800-FE42-942B-CC7D49C3B700}" sibTransId="{9AB22FD3-308F-F548-99B6-091C9766A221}"/>
    <dgm:cxn modelId="{B73B6CF9-30C0-9149-B4DB-2CFEFFA4A8C8}" type="presOf" srcId="{8A9E49C5-9836-214B-9223-A921F9FE79C4}" destId="{395941E3-5A57-6145-8F5A-A78FAA441413}" srcOrd="0" destOrd="0" presId="urn:microsoft.com/office/officeart/2005/8/layout/radial4"/>
    <dgm:cxn modelId="{DEFF3311-D9EC-BE46-9209-2855FF165BC3}" type="presOf" srcId="{0E97DDD6-767F-3743-8B0C-7624C80E67D9}" destId="{FA9421E1-7011-3548-B7C8-0F72F87829CA}" srcOrd="0" destOrd="0" presId="urn:microsoft.com/office/officeart/2005/8/layout/radial4"/>
    <dgm:cxn modelId="{527ABC34-A58F-E143-9FB1-660A31625B43}" type="presOf" srcId="{9F2698E8-4A52-7F42-9E64-2D2E80B2D033}" destId="{17C97E42-0FB4-054D-9E38-3982AC8BAEDE}" srcOrd="0" destOrd="0" presId="urn:microsoft.com/office/officeart/2005/8/layout/radial4"/>
    <dgm:cxn modelId="{1AA3BA28-FD27-444D-9C0E-803249E67838}" srcId="{8A9E49C5-9836-214B-9223-A921F9FE79C4}" destId="{8D4165AF-2548-2747-8941-1A2AFD231D27}" srcOrd="3" destOrd="0" parTransId="{0E97DDD6-767F-3743-8B0C-7624C80E67D9}" sibTransId="{D682B6CE-AE9C-FB43-9BB2-B38A108263EB}"/>
    <dgm:cxn modelId="{A7B16782-A0AA-3C40-BB4D-7A830C620B54}" type="presOf" srcId="{F306275A-E27C-5E45-91F7-3627516B6AC5}" destId="{879E6078-A230-3240-9352-D3F444BDCD61}" srcOrd="0" destOrd="0" presId="urn:microsoft.com/office/officeart/2005/8/layout/radial4"/>
    <dgm:cxn modelId="{A3A2FF4E-E19F-2D4E-907A-8517A6C32F0D}" type="presOf" srcId="{78B64E87-D8D0-8E4F-80E9-E2DBC007A300}" destId="{07D5FB3B-B032-EA47-8BD5-091099E92351}" srcOrd="0" destOrd="0" presId="urn:microsoft.com/office/officeart/2005/8/layout/radial4"/>
    <dgm:cxn modelId="{E9A84113-6C91-0646-A254-E91F051D038C}" type="presOf" srcId="{EF1F7753-EAFA-8C40-AAAA-38729A32D940}" destId="{80509E16-6F5C-874E-ADF6-5FD1C37375CE}" srcOrd="0" destOrd="0" presId="urn:microsoft.com/office/officeart/2005/8/layout/radial4"/>
    <dgm:cxn modelId="{DFF13004-7B3E-8B44-8EDC-F7FEF4AF16DB}" type="presOf" srcId="{8D4165AF-2548-2747-8941-1A2AFD231D27}" destId="{3268D688-3C1D-0A4D-AAC6-1891970671DC}" srcOrd="0" destOrd="0" presId="urn:microsoft.com/office/officeart/2005/8/layout/radial4"/>
    <dgm:cxn modelId="{538C125A-42ED-8A4A-81D6-14D7727E3894}" type="presOf" srcId="{91387A47-A800-FE42-942B-CC7D49C3B700}" destId="{6E294DEF-881E-0E49-A234-2E0AA82F1D76}" srcOrd="0" destOrd="0" presId="urn:microsoft.com/office/officeart/2005/8/layout/radial4"/>
    <dgm:cxn modelId="{3A8598BC-8D94-2A41-894C-F42E9E0404F6}" type="presOf" srcId="{EAA334E8-6135-AC44-8B39-2BAF180068F5}" destId="{4FECCB95-CD7A-0247-9CB8-A86C1F265B0E}" srcOrd="0" destOrd="0" presId="urn:microsoft.com/office/officeart/2005/8/layout/radial4"/>
    <dgm:cxn modelId="{F5F0F7CA-4E1B-0D41-A8CD-0BA6AE55BDD6}" type="presOf" srcId="{9E1EE351-F288-AD44-A46D-7D902C13CB5A}" destId="{5D6B8CBE-2EB7-0D4E-AD61-B99BFE96CD10}" srcOrd="0" destOrd="0" presId="urn:microsoft.com/office/officeart/2005/8/layout/radial4"/>
    <dgm:cxn modelId="{71F4F9D1-0E51-064D-BAB3-D968775D6ADC}" srcId="{F306275A-E27C-5E45-91F7-3627516B6AC5}" destId="{8A9E49C5-9836-214B-9223-A921F9FE79C4}" srcOrd="0" destOrd="0" parTransId="{9E3F573E-09E7-5F46-9781-527E5CE11AB4}" sibTransId="{3FE50387-EB7E-2C4A-BF8F-F91C60005719}"/>
    <dgm:cxn modelId="{793B616C-9BE9-8B46-A73B-661E0ACF4A0A}" srcId="{8A9E49C5-9836-214B-9223-A921F9FE79C4}" destId="{9E1EE351-F288-AD44-A46D-7D902C13CB5A}" srcOrd="4" destOrd="0" parTransId="{9F2698E8-4A52-7F42-9E64-2D2E80B2D033}" sibTransId="{07FCAA53-16F8-C24E-BAEF-D0320A1B8C5E}"/>
    <dgm:cxn modelId="{88A2BCAA-0CA8-2641-A2A0-30CFA354C324}" type="presOf" srcId="{1434D9FC-3138-6A4D-97D0-6514B0CBD498}" destId="{437A1416-F1DE-8B4E-BA68-F7E8696A4849}" srcOrd="0" destOrd="0" presId="urn:microsoft.com/office/officeart/2005/8/layout/radial4"/>
    <dgm:cxn modelId="{D672C57F-C724-584B-AD3E-B0CFC1F3A276}" type="presParOf" srcId="{879E6078-A230-3240-9352-D3F444BDCD61}" destId="{395941E3-5A57-6145-8F5A-A78FAA441413}" srcOrd="0" destOrd="0" presId="urn:microsoft.com/office/officeart/2005/8/layout/radial4"/>
    <dgm:cxn modelId="{269C4129-68E8-C94D-888A-2E3ABAA2688B}" type="presParOf" srcId="{879E6078-A230-3240-9352-D3F444BDCD61}" destId="{80509E16-6F5C-874E-ADF6-5FD1C37375CE}" srcOrd="1" destOrd="0" presId="urn:microsoft.com/office/officeart/2005/8/layout/radial4"/>
    <dgm:cxn modelId="{A477BA52-E310-8343-820E-E4BBAC49806C}" type="presParOf" srcId="{879E6078-A230-3240-9352-D3F444BDCD61}" destId="{4FECCB95-CD7A-0247-9CB8-A86C1F265B0E}" srcOrd="2" destOrd="0" presId="urn:microsoft.com/office/officeart/2005/8/layout/radial4"/>
    <dgm:cxn modelId="{92455CFD-F400-4946-9C41-131AFF82B7B5}" type="presParOf" srcId="{879E6078-A230-3240-9352-D3F444BDCD61}" destId="{07D5FB3B-B032-EA47-8BD5-091099E92351}" srcOrd="3" destOrd="0" presId="urn:microsoft.com/office/officeart/2005/8/layout/radial4"/>
    <dgm:cxn modelId="{DDEA4EB5-BE7A-EF49-80A3-D5C0EF7F6F1B}" type="presParOf" srcId="{879E6078-A230-3240-9352-D3F444BDCD61}" destId="{437A1416-F1DE-8B4E-BA68-F7E8696A4849}" srcOrd="4" destOrd="0" presId="urn:microsoft.com/office/officeart/2005/8/layout/radial4"/>
    <dgm:cxn modelId="{4B621EBB-04BD-2F41-9152-DA4B448DC451}" type="presParOf" srcId="{879E6078-A230-3240-9352-D3F444BDCD61}" destId="{6E294DEF-881E-0E49-A234-2E0AA82F1D76}" srcOrd="5" destOrd="0" presId="urn:microsoft.com/office/officeart/2005/8/layout/radial4"/>
    <dgm:cxn modelId="{F7CD9BC3-559D-1341-B8A4-CFA3136BF67A}" type="presParOf" srcId="{879E6078-A230-3240-9352-D3F444BDCD61}" destId="{EF7B4F5D-48CE-1B41-819C-97497A52093D}" srcOrd="6" destOrd="0" presId="urn:microsoft.com/office/officeart/2005/8/layout/radial4"/>
    <dgm:cxn modelId="{C5FB2C4E-B790-B543-855D-49342C989E6C}" type="presParOf" srcId="{879E6078-A230-3240-9352-D3F444BDCD61}" destId="{FA9421E1-7011-3548-B7C8-0F72F87829CA}" srcOrd="7" destOrd="0" presId="urn:microsoft.com/office/officeart/2005/8/layout/radial4"/>
    <dgm:cxn modelId="{D8B84033-43D7-3945-971D-93890FE064A3}" type="presParOf" srcId="{879E6078-A230-3240-9352-D3F444BDCD61}" destId="{3268D688-3C1D-0A4D-AAC6-1891970671DC}" srcOrd="8" destOrd="0" presId="urn:microsoft.com/office/officeart/2005/8/layout/radial4"/>
    <dgm:cxn modelId="{B9309841-9BC1-6B4C-87A8-277CDDFC9163}" type="presParOf" srcId="{879E6078-A230-3240-9352-D3F444BDCD61}" destId="{17C97E42-0FB4-054D-9E38-3982AC8BAEDE}" srcOrd="9" destOrd="0" presId="urn:microsoft.com/office/officeart/2005/8/layout/radial4"/>
    <dgm:cxn modelId="{8397D9D5-6069-C14B-B871-4C02FF1F23E9}" type="presParOf" srcId="{879E6078-A230-3240-9352-D3F444BDCD61}" destId="{5D6B8CBE-2EB7-0D4E-AD61-B99BFE96CD10}" srcOrd="10"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E03069-DF5B-A64B-93E9-78497620A978}" type="doc">
      <dgm:prSet loTypeId="urn:microsoft.com/office/officeart/2005/8/layout/venn1" loCatId="" qsTypeId="urn:microsoft.com/office/officeart/2005/8/quickstyle/simple4#2" qsCatId="simple" csTypeId="urn:microsoft.com/office/officeart/2005/8/colors/accent6_5" csCatId="accent6" phldr="1"/>
      <dgm:spPr/>
    </dgm:pt>
    <dgm:pt modelId="{7DDDEE73-F837-1749-BB36-4E546AA66ADB}">
      <dgm:prSet phldrT="[Text]"/>
      <dgm:spPr/>
      <dgm:t>
        <a:bodyPr/>
        <a:lstStyle/>
        <a:p>
          <a:r>
            <a:rPr lang="en-US" dirty="0" smtClean="0"/>
            <a:t>Ideological Messages</a:t>
          </a:r>
          <a:endParaRPr lang="en-US" dirty="0"/>
        </a:p>
      </dgm:t>
    </dgm:pt>
    <dgm:pt modelId="{C641DD2B-5E7E-2B47-99E8-F16F81E68A92}" type="parTrans" cxnId="{722AB3A2-4B35-E541-B99B-A9D4FAC2A521}">
      <dgm:prSet/>
      <dgm:spPr/>
      <dgm:t>
        <a:bodyPr/>
        <a:lstStyle/>
        <a:p>
          <a:endParaRPr lang="en-US"/>
        </a:p>
      </dgm:t>
    </dgm:pt>
    <dgm:pt modelId="{2ADF43D5-28AC-BB47-B081-2D3B54D02DCC}" type="sibTrans" cxnId="{722AB3A2-4B35-E541-B99B-A9D4FAC2A521}">
      <dgm:prSet/>
      <dgm:spPr/>
      <dgm:t>
        <a:bodyPr/>
        <a:lstStyle/>
        <a:p>
          <a:endParaRPr lang="en-US"/>
        </a:p>
      </dgm:t>
    </dgm:pt>
    <dgm:pt modelId="{C3254748-FC54-874C-81FD-DEE8B48B9BB9}">
      <dgm:prSet phldrT="[Text]"/>
      <dgm:spPr/>
      <dgm:t>
        <a:bodyPr/>
        <a:lstStyle/>
        <a:p>
          <a:r>
            <a:rPr lang="en-US" dirty="0" smtClean="0"/>
            <a:t>Society</a:t>
          </a:r>
          <a:endParaRPr lang="en-US" dirty="0"/>
        </a:p>
      </dgm:t>
    </dgm:pt>
    <dgm:pt modelId="{5DAE47F0-9F0E-6145-B4E0-3A7AA3573A7C}" type="parTrans" cxnId="{C7A5F78D-8511-6748-A8D9-DCBF7F20ACED}">
      <dgm:prSet/>
      <dgm:spPr/>
      <dgm:t>
        <a:bodyPr/>
        <a:lstStyle/>
        <a:p>
          <a:endParaRPr lang="en-US"/>
        </a:p>
      </dgm:t>
    </dgm:pt>
    <dgm:pt modelId="{E9CD5C6B-AEF8-0941-98F4-DAEAE34D3A9C}" type="sibTrans" cxnId="{C7A5F78D-8511-6748-A8D9-DCBF7F20ACED}">
      <dgm:prSet/>
      <dgm:spPr/>
      <dgm:t>
        <a:bodyPr/>
        <a:lstStyle/>
        <a:p>
          <a:endParaRPr lang="en-US"/>
        </a:p>
      </dgm:t>
    </dgm:pt>
    <dgm:pt modelId="{72394C95-44D4-2942-8CCA-0E7E7F237DB8}">
      <dgm:prSet phldrT="[Text]"/>
      <dgm:spPr/>
      <dgm:t>
        <a:bodyPr/>
        <a:lstStyle/>
        <a:p>
          <a:r>
            <a:rPr lang="en-US" dirty="0" smtClean="0"/>
            <a:t>Power Relations</a:t>
          </a:r>
          <a:endParaRPr lang="en-US" dirty="0"/>
        </a:p>
      </dgm:t>
    </dgm:pt>
    <dgm:pt modelId="{C70C5751-7EA8-7A43-94C9-90AB16122FF2}" type="parTrans" cxnId="{67978A73-420C-3D42-A563-0CEF6595D4FD}">
      <dgm:prSet/>
      <dgm:spPr/>
      <dgm:t>
        <a:bodyPr/>
        <a:lstStyle/>
        <a:p>
          <a:endParaRPr lang="en-US"/>
        </a:p>
      </dgm:t>
    </dgm:pt>
    <dgm:pt modelId="{83DDA146-E044-2E44-8618-381FAAB7D356}" type="sibTrans" cxnId="{67978A73-420C-3D42-A563-0CEF6595D4FD}">
      <dgm:prSet/>
      <dgm:spPr/>
      <dgm:t>
        <a:bodyPr/>
        <a:lstStyle/>
        <a:p>
          <a:endParaRPr lang="en-US"/>
        </a:p>
      </dgm:t>
    </dgm:pt>
    <dgm:pt modelId="{528C08E6-9D46-FE4D-9D69-FD85C4C88B50}" type="pres">
      <dgm:prSet presAssocID="{ADE03069-DF5B-A64B-93E9-78497620A978}" presName="compositeShape" presStyleCnt="0">
        <dgm:presLayoutVars>
          <dgm:chMax val="7"/>
          <dgm:dir/>
          <dgm:resizeHandles val="exact"/>
        </dgm:presLayoutVars>
      </dgm:prSet>
      <dgm:spPr/>
    </dgm:pt>
    <dgm:pt modelId="{BCF497DF-021E-7F4F-9042-7DAF1E1120B3}" type="pres">
      <dgm:prSet presAssocID="{7DDDEE73-F837-1749-BB36-4E546AA66ADB}" presName="circ1" presStyleLbl="vennNode1" presStyleIdx="0" presStyleCnt="3"/>
      <dgm:spPr/>
      <dgm:t>
        <a:bodyPr/>
        <a:lstStyle/>
        <a:p>
          <a:endParaRPr lang="en-US"/>
        </a:p>
      </dgm:t>
    </dgm:pt>
    <dgm:pt modelId="{6991FF2D-73F0-804B-950E-B937AA651768}" type="pres">
      <dgm:prSet presAssocID="{7DDDEE73-F837-1749-BB36-4E546AA66ADB}" presName="circ1Tx" presStyleLbl="revTx" presStyleIdx="0" presStyleCnt="0">
        <dgm:presLayoutVars>
          <dgm:chMax val="0"/>
          <dgm:chPref val="0"/>
          <dgm:bulletEnabled val="1"/>
        </dgm:presLayoutVars>
      </dgm:prSet>
      <dgm:spPr/>
      <dgm:t>
        <a:bodyPr/>
        <a:lstStyle/>
        <a:p>
          <a:endParaRPr lang="en-US"/>
        </a:p>
      </dgm:t>
    </dgm:pt>
    <dgm:pt modelId="{C3FBFCB8-D6E2-6A44-AC67-24ECB002CEFF}" type="pres">
      <dgm:prSet presAssocID="{C3254748-FC54-874C-81FD-DEE8B48B9BB9}" presName="circ2" presStyleLbl="vennNode1" presStyleIdx="1" presStyleCnt="3"/>
      <dgm:spPr/>
      <dgm:t>
        <a:bodyPr/>
        <a:lstStyle/>
        <a:p>
          <a:endParaRPr lang="en-US"/>
        </a:p>
      </dgm:t>
    </dgm:pt>
    <dgm:pt modelId="{9993631A-C360-EE4D-A18D-1B369181F5C8}" type="pres">
      <dgm:prSet presAssocID="{C3254748-FC54-874C-81FD-DEE8B48B9BB9}" presName="circ2Tx" presStyleLbl="revTx" presStyleIdx="0" presStyleCnt="0">
        <dgm:presLayoutVars>
          <dgm:chMax val="0"/>
          <dgm:chPref val="0"/>
          <dgm:bulletEnabled val="1"/>
        </dgm:presLayoutVars>
      </dgm:prSet>
      <dgm:spPr/>
      <dgm:t>
        <a:bodyPr/>
        <a:lstStyle/>
        <a:p>
          <a:endParaRPr lang="en-US"/>
        </a:p>
      </dgm:t>
    </dgm:pt>
    <dgm:pt modelId="{D4798F08-CCA4-034B-BEB9-9D6570E53C2F}" type="pres">
      <dgm:prSet presAssocID="{72394C95-44D4-2942-8CCA-0E7E7F237DB8}" presName="circ3" presStyleLbl="vennNode1" presStyleIdx="2" presStyleCnt="3"/>
      <dgm:spPr/>
      <dgm:t>
        <a:bodyPr/>
        <a:lstStyle/>
        <a:p>
          <a:endParaRPr lang="en-US"/>
        </a:p>
      </dgm:t>
    </dgm:pt>
    <dgm:pt modelId="{86B15E3C-AA84-CF4C-8AEA-D07C7F13A906}" type="pres">
      <dgm:prSet presAssocID="{72394C95-44D4-2942-8CCA-0E7E7F237DB8}" presName="circ3Tx" presStyleLbl="revTx" presStyleIdx="0" presStyleCnt="0">
        <dgm:presLayoutVars>
          <dgm:chMax val="0"/>
          <dgm:chPref val="0"/>
          <dgm:bulletEnabled val="1"/>
        </dgm:presLayoutVars>
      </dgm:prSet>
      <dgm:spPr/>
      <dgm:t>
        <a:bodyPr/>
        <a:lstStyle/>
        <a:p>
          <a:endParaRPr lang="en-US"/>
        </a:p>
      </dgm:t>
    </dgm:pt>
  </dgm:ptLst>
  <dgm:cxnLst>
    <dgm:cxn modelId="{932257D5-E7C0-474A-AA86-0C7997684D5E}" type="presOf" srcId="{ADE03069-DF5B-A64B-93E9-78497620A978}" destId="{528C08E6-9D46-FE4D-9D69-FD85C4C88B50}" srcOrd="0" destOrd="0" presId="urn:microsoft.com/office/officeart/2005/8/layout/venn1"/>
    <dgm:cxn modelId="{0B2F985D-CEB5-F444-83E3-21E86E78C1A5}" type="presOf" srcId="{C3254748-FC54-874C-81FD-DEE8B48B9BB9}" destId="{9993631A-C360-EE4D-A18D-1B369181F5C8}" srcOrd="1" destOrd="0" presId="urn:microsoft.com/office/officeart/2005/8/layout/venn1"/>
    <dgm:cxn modelId="{67978A73-420C-3D42-A563-0CEF6595D4FD}" srcId="{ADE03069-DF5B-A64B-93E9-78497620A978}" destId="{72394C95-44D4-2942-8CCA-0E7E7F237DB8}" srcOrd="2" destOrd="0" parTransId="{C70C5751-7EA8-7A43-94C9-90AB16122FF2}" sibTransId="{83DDA146-E044-2E44-8618-381FAAB7D356}"/>
    <dgm:cxn modelId="{5843E2AE-FE72-FE45-AF79-7732A5547EFA}" type="presOf" srcId="{7DDDEE73-F837-1749-BB36-4E546AA66ADB}" destId="{6991FF2D-73F0-804B-950E-B937AA651768}" srcOrd="1" destOrd="0" presId="urn:microsoft.com/office/officeart/2005/8/layout/venn1"/>
    <dgm:cxn modelId="{722AB3A2-4B35-E541-B99B-A9D4FAC2A521}" srcId="{ADE03069-DF5B-A64B-93E9-78497620A978}" destId="{7DDDEE73-F837-1749-BB36-4E546AA66ADB}" srcOrd="0" destOrd="0" parTransId="{C641DD2B-5E7E-2B47-99E8-F16F81E68A92}" sibTransId="{2ADF43D5-28AC-BB47-B081-2D3B54D02DCC}"/>
    <dgm:cxn modelId="{C2B177A5-46F2-AC49-B221-07D5F9256568}" type="presOf" srcId="{C3254748-FC54-874C-81FD-DEE8B48B9BB9}" destId="{C3FBFCB8-D6E2-6A44-AC67-24ECB002CEFF}" srcOrd="0" destOrd="0" presId="urn:microsoft.com/office/officeart/2005/8/layout/venn1"/>
    <dgm:cxn modelId="{E5532613-3C58-1D49-ADDC-70A21B28C642}" type="presOf" srcId="{72394C95-44D4-2942-8CCA-0E7E7F237DB8}" destId="{86B15E3C-AA84-CF4C-8AEA-D07C7F13A906}" srcOrd="1" destOrd="0" presId="urn:microsoft.com/office/officeart/2005/8/layout/venn1"/>
    <dgm:cxn modelId="{C7A5F78D-8511-6748-A8D9-DCBF7F20ACED}" srcId="{ADE03069-DF5B-A64B-93E9-78497620A978}" destId="{C3254748-FC54-874C-81FD-DEE8B48B9BB9}" srcOrd="1" destOrd="0" parTransId="{5DAE47F0-9F0E-6145-B4E0-3A7AA3573A7C}" sibTransId="{E9CD5C6B-AEF8-0941-98F4-DAEAE34D3A9C}"/>
    <dgm:cxn modelId="{F8A7497E-103A-8441-9C50-4AD271B91CF2}" type="presOf" srcId="{7DDDEE73-F837-1749-BB36-4E546AA66ADB}" destId="{BCF497DF-021E-7F4F-9042-7DAF1E1120B3}" srcOrd="0" destOrd="0" presId="urn:microsoft.com/office/officeart/2005/8/layout/venn1"/>
    <dgm:cxn modelId="{0E2CAB70-3FA5-E545-8C32-C7C39CEC69E6}" type="presOf" srcId="{72394C95-44D4-2942-8CCA-0E7E7F237DB8}" destId="{D4798F08-CCA4-034B-BEB9-9D6570E53C2F}" srcOrd="0" destOrd="0" presId="urn:microsoft.com/office/officeart/2005/8/layout/venn1"/>
    <dgm:cxn modelId="{E02528D0-45D5-AF4B-BB52-03FAC6D45A1A}" type="presParOf" srcId="{528C08E6-9D46-FE4D-9D69-FD85C4C88B50}" destId="{BCF497DF-021E-7F4F-9042-7DAF1E1120B3}" srcOrd="0" destOrd="0" presId="urn:microsoft.com/office/officeart/2005/8/layout/venn1"/>
    <dgm:cxn modelId="{4EEA8E24-A51F-7E45-B8C5-4E010199EECA}" type="presParOf" srcId="{528C08E6-9D46-FE4D-9D69-FD85C4C88B50}" destId="{6991FF2D-73F0-804B-950E-B937AA651768}" srcOrd="1" destOrd="0" presId="urn:microsoft.com/office/officeart/2005/8/layout/venn1"/>
    <dgm:cxn modelId="{8A86B724-47B7-7144-83BA-3079B1F7F265}" type="presParOf" srcId="{528C08E6-9D46-FE4D-9D69-FD85C4C88B50}" destId="{C3FBFCB8-D6E2-6A44-AC67-24ECB002CEFF}" srcOrd="2" destOrd="0" presId="urn:microsoft.com/office/officeart/2005/8/layout/venn1"/>
    <dgm:cxn modelId="{0831ACAB-6DE1-FD42-8FF3-9B1092E76B95}" type="presParOf" srcId="{528C08E6-9D46-FE4D-9D69-FD85C4C88B50}" destId="{9993631A-C360-EE4D-A18D-1B369181F5C8}" srcOrd="3" destOrd="0" presId="urn:microsoft.com/office/officeart/2005/8/layout/venn1"/>
    <dgm:cxn modelId="{46320A92-7E79-4D4F-900A-59E04ECF376B}" type="presParOf" srcId="{528C08E6-9D46-FE4D-9D69-FD85C4C88B50}" destId="{D4798F08-CCA4-034B-BEB9-9D6570E53C2F}" srcOrd="4" destOrd="0" presId="urn:microsoft.com/office/officeart/2005/8/layout/venn1"/>
    <dgm:cxn modelId="{7F6A09F7-94BA-714E-9D9A-DBE79A43D40A}" type="presParOf" srcId="{528C08E6-9D46-FE4D-9D69-FD85C4C88B50}" destId="{86B15E3C-AA84-CF4C-8AEA-D07C7F13A906}"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75B3DF8-A866-8E4F-98F9-A55DECD5B490}" type="doc">
      <dgm:prSet loTypeId="urn:microsoft.com/office/officeart/2009/layout/ReverseList" loCatId="" qsTypeId="urn:microsoft.com/office/officeart/2005/8/quickstyle/simple4#3" qsCatId="simple" csTypeId="urn:microsoft.com/office/officeart/2005/8/colors/accent1_2#1" csCatId="accent1" phldr="1"/>
      <dgm:spPr/>
      <dgm:t>
        <a:bodyPr/>
        <a:lstStyle/>
        <a:p>
          <a:endParaRPr lang="en-US"/>
        </a:p>
      </dgm:t>
    </dgm:pt>
    <dgm:pt modelId="{CDA956BB-BEBC-904A-8DDC-22C96F5F5A71}">
      <dgm:prSet phldrT="[Text]"/>
      <dgm:spPr/>
      <dgm:t>
        <a:bodyPr/>
        <a:lstStyle/>
        <a:p>
          <a:pPr algn="ctr"/>
          <a:endParaRPr lang="en-US" dirty="0" smtClean="0"/>
        </a:p>
        <a:p>
          <a:pPr algn="ctr"/>
          <a:r>
            <a:rPr lang="en-US" dirty="0" smtClean="0"/>
            <a:t>Literal</a:t>
          </a:r>
          <a:endParaRPr lang="en-US" dirty="0"/>
        </a:p>
      </dgm:t>
    </dgm:pt>
    <dgm:pt modelId="{D5931A8A-416C-0B45-AA04-28C5618253FF}" type="parTrans" cxnId="{B4148B29-F9FA-A04E-81FC-2AFB9FEB0EBD}">
      <dgm:prSet/>
      <dgm:spPr/>
      <dgm:t>
        <a:bodyPr/>
        <a:lstStyle/>
        <a:p>
          <a:endParaRPr lang="en-US"/>
        </a:p>
      </dgm:t>
    </dgm:pt>
    <dgm:pt modelId="{CDEF542D-6CE6-F149-BA07-B42740AC0C74}" type="sibTrans" cxnId="{B4148B29-F9FA-A04E-81FC-2AFB9FEB0EBD}">
      <dgm:prSet/>
      <dgm:spPr/>
      <dgm:t>
        <a:bodyPr/>
        <a:lstStyle/>
        <a:p>
          <a:endParaRPr lang="en-US"/>
        </a:p>
      </dgm:t>
    </dgm:pt>
    <dgm:pt modelId="{D5B6855D-C9E9-204F-A5F5-6FEF26AA3DD8}">
      <dgm:prSet phldrT="[Text]"/>
      <dgm:spPr/>
      <dgm:t>
        <a:bodyPr/>
        <a:lstStyle/>
        <a:p>
          <a:pPr algn="ctr"/>
          <a:endParaRPr lang="en-US" dirty="0" smtClean="0"/>
        </a:p>
        <a:p>
          <a:pPr algn="ctr"/>
          <a:r>
            <a:rPr lang="en-US" dirty="0" smtClean="0"/>
            <a:t>Figurative</a:t>
          </a:r>
          <a:endParaRPr lang="en-US" dirty="0"/>
        </a:p>
      </dgm:t>
    </dgm:pt>
    <dgm:pt modelId="{6A4A450C-872A-1849-8ADC-8D34B1E205B7}" type="parTrans" cxnId="{F2A70F99-F4A0-D24E-8A3F-7BC0D7AE7EEC}">
      <dgm:prSet/>
      <dgm:spPr/>
      <dgm:t>
        <a:bodyPr/>
        <a:lstStyle/>
        <a:p>
          <a:endParaRPr lang="en-US"/>
        </a:p>
      </dgm:t>
    </dgm:pt>
    <dgm:pt modelId="{BBCCE479-D6E6-BD4C-AE8B-94834FC30F59}" type="sibTrans" cxnId="{F2A70F99-F4A0-D24E-8A3F-7BC0D7AE7EEC}">
      <dgm:prSet/>
      <dgm:spPr/>
      <dgm:t>
        <a:bodyPr/>
        <a:lstStyle/>
        <a:p>
          <a:endParaRPr lang="en-US"/>
        </a:p>
      </dgm:t>
    </dgm:pt>
    <dgm:pt modelId="{B14954A2-BE39-5748-AFAC-D2F2AF5D5CB0}" type="pres">
      <dgm:prSet presAssocID="{075B3DF8-A866-8E4F-98F9-A55DECD5B490}" presName="Name0" presStyleCnt="0">
        <dgm:presLayoutVars>
          <dgm:chMax val="2"/>
          <dgm:chPref val="2"/>
          <dgm:animLvl val="lvl"/>
        </dgm:presLayoutVars>
      </dgm:prSet>
      <dgm:spPr/>
      <dgm:t>
        <a:bodyPr/>
        <a:lstStyle/>
        <a:p>
          <a:endParaRPr lang="en-US"/>
        </a:p>
      </dgm:t>
    </dgm:pt>
    <dgm:pt modelId="{7E30904B-A227-F34E-ABAE-52E389EBE940}" type="pres">
      <dgm:prSet presAssocID="{075B3DF8-A866-8E4F-98F9-A55DECD5B490}" presName="LeftText" presStyleLbl="revTx" presStyleIdx="0" presStyleCnt="0">
        <dgm:presLayoutVars>
          <dgm:bulletEnabled val="1"/>
        </dgm:presLayoutVars>
      </dgm:prSet>
      <dgm:spPr/>
      <dgm:t>
        <a:bodyPr/>
        <a:lstStyle/>
        <a:p>
          <a:endParaRPr lang="en-US"/>
        </a:p>
      </dgm:t>
    </dgm:pt>
    <dgm:pt modelId="{C732DF85-95FC-5344-A00A-59A267530731}" type="pres">
      <dgm:prSet presAssocID="{075B3DF8-A866-8E4F-98F9-A55DECD5B490}" presName="LeftNode" presStyleLbl="bgImgPlace1" presStyleIdx="0" presStyleCnt="2">
        <dgm:presLayoutVars>
          <dgm:chMax val="2"/>
          <dgm:chPref val="2"/>
        </dgm:presLayoutVars>
      </dgm:prSet>
      <dgm:spPr/>
      <dgm:t>
        <a:bodyPr/>
        <a:lstStyle/>
        <a:p>
          <a:endParaRPr lang="en-US"/>
        </a:p>
      </dgm:t>
    </dgm:pt>
    <dgm:pt modelId="{41C0A3D9-DAE9-D84F-89B6-1AA25C0FE688}" type="pres">
      <dgm:prSet presAssocID="{075B3DF8-A866-8E4F-98F9-A55DECD5B490}" presName="RightText" presStyleLbl="revTx" presStyleIdx="0" presStyleCnt="0">
        <dgm:presLayoutVars>
          <dgm:bulletEnabled val="1"/>
        </dgm:presLayoutVars>
      </dgm:prSet>
      <dgm:spPr/>
      <dgm:t>
        <a:bodyPr/>
        <a:lstStyle/>
        <a:p>
          <a:endParaRPr lang="en-US"/>
        </a:p>
      </dgm:t>
    </dgm:pt>
    <dgm:pt modelId="{02AF0F15-E3E0-4341-B739-76B104D5B6EB}" type="pres">
      <dgm:prSet presAssocID="{075B3DF8-A866-8E4F-98F9-A55DECD5B490}" presName="RightNode" presStyleLbl="bgImgPlace1" presStyleIdx="1" presStyleCnt="2">
        <dgm:presLayoutVars>
          <dgm:chMax val="0"/>
          <dgm:chPref val="0"/>
        </dgm:presLayoutVars>
      </dgm:prSet>
      <dgm:spPr/>
      <dgm:t>
        <a:bodyPr/>
        <a:lstStyle/>
        <a:p>
          <a:endParaRPr lang="en-US"/>
        </a:p>
      </dgm:t>
    </dgm:pt>
    <dgm:pt modelId="{0408E7E8-2B9F-A749-B5B3-055EA3CB0429}" type="pres">
      <dgm:prSet presAssocID="{075B3DF8-A866-8E4F-98F9-A55DECD5B490}" presName="TopArrow" presStyleLbl="node1" presStyleIdx="0" presStyleCnt="2"/>
      <dgm:spPr/>
    </dgm:pt>
    <dgm:pt modelId="{5A87D748-8C93-764E-8626-077849857CD9}" type="pres">
      <dgm:prSet presAssocID="{075B3DF8-A866-8E4F-98F9-A55DECD5B490}" presName="BottomArrow" presStyleLbl="node1" presStyleIdx="1" presStyleCnt="2"/>
      <dgm:spPr/>
    </dgm:pt>
  </dgm:ptLst>
  <dgm:cxnLst>
    <dgm:cxn modelId="{026F1925-0916-7F4B-ADD7-681378278A67}" type="presOf" srcId="{D5B6855D-C9E9-204F-A5F5-6FEF26AA3DD8}" destId="{41C0A3D9-DAE9-D84F-89B6-1AA25C0FE688}" srcOrd="0" destOrd="0" presId="urn:microsoft.com/office/officeart/2009/layout/ReverseList"/>
    <dgm:cxn modelId="{E4F38339-868D-4147-AC36-0A2AA7935ED1}" type="presOf" srcId="{CDA956BB-BEBC-904A-8DDC-22C96F5F5A71}" destId="{7E30904B-A227-F34E-ABAE-52E389EBE940}" srcOrd="0" destOrd="0" presId="urn:microsoft.com/office/officeart/2009/layout/ReverseList"/>
    <dgm:cxn modelId="{7F2DB4A7-290E-FE4A-9EFB-53112BE91474}" type="presOf" srcId="{D5B6855D-C9E9-204F-A5F5-6FEF26AA3DD8}" destId="{02AF0F15-E3E0-4341-B739-76B104D5B6EB}" srcOrd="1" destOrd="0" presId="urn:microsoft.com/office/officeart/2009/layout/ReverseList"/>
    <dgm:cxn modelId="{5027CF3C-C873-6049-B3E6-CA5D5937D007}" type="presOf" srcId="{075B3DF8-A866-8E4F-98F9-A55DECD5B490}" destId="{B14954A2-BE39-5748-AFAC-D2F2AF5D5CB0}" srcOrd="0" destOrd="0" presId="urn:microsoft.com/office/officeart/2009/layout/ReverseList"/>
    <dgm:cxn modelId="{85774432-0679-514F-9F0A-279293E3120C}" type="presOf" srcId="{CDA956BB-BEBC-904A-8DDC-22C96F5F5A71}" destId="{C732DF85-95FC-5344-A00A-59A267530731}" srcOrd="1" destOrd="0" presId="urn:microsoft.com/office/officeart/2009/layout/ReverseList"/>
    <dgm:cxn modelId="{F2A70F99-F4A0-D24E-8A3F-7BC0D7AE7EEC}" srcId="{075B3DF8-A866-8E4F-98F9-A55DECD5B490}" destId="{D5B6855D-C9E9-204F-A5F5-6FEF26AA3DD8}" srcOrd="1" destOrd="0" parTransId="{6A4A450C-872A-1849-8ADC-8D34B1E205B7}" sibTransId="{BBCCE479-D6E6-BD4C-AE8B-94834FC30F59}"/>
    <dgm:cxn modelId="{B4148B29-F9FA-A04E-81FC-2AFB9FEB0EBD}" srcId="{075B3DF8-A866-8E4F-98F9-A55DECD5B490}" destId="{CDA956BB-BEBC-904A-8DDC-22C96F5F5A71}" srcOrd="0" destOrd="0" parTransId="{D5931A8A-416C-0B45-AA04-28C5618253FF}" sibTransId="{CDEF542D-6CE6-F149-BA07-B42740AC0C74}"/>
    <dgm:cxn modelId="{73A37064-BBCF-8146-B9E5-C833564A8029}" type="presParOf" srcId="{B14954A2-BE39-5748-AFAC-D2F2AF5D5CB0}" destId="{7E30904B-A227-F34E-ABAE-52E389EBE940}" srcOrd="0" destOrd="0" presId="urn:microsoft.com/office/officeart/2009/layout/ReverseList"/>
    <dgm:cxn modelId="{9835BBC4-44F4-B64E-9B28-3AF7CFC584A1}" type="presParOf" srcId="{B14954A2-BE39-5748-AFAC-D2F2AF5D5CB0}" destId="{C732DF85-95FC-5344-A00A-59A267530731}" srcOrd="1" destOrd="0" presId="urn:microsoft.com/office/officeart/2009/layout/ReverseList"/>
    <dgm:cxn modelId="{C59E17CE-3E2E-0E40-80B1-A61A68BF1CA5}" type="presParOf" srcId="{B14954A2-BE39-5748-AFAC-D2F2AF5D5CB0}" destId="{41C0A3D9-DAE9-D84F-89B6-1AA25C0FE688}" srcOrd="2" destOrd="0" presId="urn:microsoft.com/office/officeart/2009/layout/ReverseList"/>
    <dgm:cxn modelId="{99322E1A-6973-694C-901F-083B8BE30304}" type="presParOf" srcId="{B14954A2-BE39-5748-AFAC-D2F2AF5D5CB0}" destId="{02AF0F15-E3E0-4341-B739-76B104D5B6EB}" srcOrd="3" destOrd="0" presId="urn:microsoft.com/office/officeart/2009/layout/ReverseList"/>
    <dgm:cxn modelId="{3967CC38-A3FC-C84F-9CF9-6DB7CE5AA6DA}" type="presParOf" srcId="{B14954A2-BE39-5748-AFAC-D2F2AF5D5CB0}" destId="{0408E7E8-2B9F-A749-B5B3-055EA3CB0429}" srcOrd="4" destOrd="0" presId="urn:microsoft.com/office/officeart/2009/layout/ReverseList"/>
    <dgm:cxn modelId="{FB7CF915-7A4C-EB4D-9A6D-725A542BDA54}" type="presParOf" srcId="{B14954A2-BE39-5748-AFAC-D2F2AF5D5CB0}" destId="{5A87D748-8C93-764E-8626-077849857CD9}" srcOrd="5" destOrd="0" presId="urn:microsoft.com/office/officeart/2009/layout/Revers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5941E3-5A57-6145-8F5A-A78FAA441413}">
      <dsp:nvSpPr>
        <dsp:cNvPr id="0" name=""/>
        <dsp:cNvSpPr/>
      </dsp:nvSpPr>
      <dsp:spPr>
        <a:xfrm>
          <a:off x="2417223" y="2144679"/>
          <a:ext cx="1588567" cy="1588567"/>
        </a:xfrm>
        <a:prstGeom prst="ellipse">
          <a:avLst/>
        </a:prstGeom>
        <a:gradFill rotWithShape="0">
          <a:gsLst>
            <a:gs pos="0">
              <a:schemeClr val="accent6">
                <a:alpha val="80000"/>
                <a:hueOff val="0"/>
                <a:satOff val="0"/>
                <a:lumOff val="0"/>
                <a:alphaOff val="0"/>
                <a:shade val="63000"/>
              </a:schemeClr>
            </a:gs>
            <a:gs pos="30000">
              <a:schemeClr val="accent6">
                <a:alpha val="80000"/>
                <a:hueOff val="0"/>
                <a:satOff val="0"/>
                <a:lumOff val="0"/>
                <a:alphaOff val="0"/>
                <a:shade val="90000"/>
                <a:satMod val="110000"/>
              </a:schemeClr>
            </a:gs>
            <a:gs pos="45000">
              <a:schemeClr val="accent6">
                <a:alpha val="80000"/>
                <a:hueOff val="0"/>
                <a:satOff val="0"/>
                <a:lumOff val="0"/>
                <a:alphaOff val="0"/>
                <a:shade val="100000"/>
                <a:satMod val="118000"/>
              </a:schemeClr>
            </a:gs>
            <a:gs pos="55000">
              <a:schemeClr val="accent6">
                <a:alpha val="80000"/>
                <a:hueOff val="0"/>
                <a:satOff val="0"/>
                <a:lumOff val="0"/>
                <a:alphaOff val="0"/>
                <a:shade val="100000"/>
                <a:satMod val="118000"/>
              </a:schemeClr>
            </a:gs>
            <a:gs pos="73000">
              <a:schemeClr val="accent6">
                <a:alpha val="80000"/>
                <a:hueOff val="0"/>
                <a:satOff val="0"/>
                <a:lumOff val="0"/>
                <a:alphaOff val="0"/>
                <a:shade val="90000"/>
                <a:satMod val="110000"/>
              </a:schemeClr>
            </a:gs>
            <a:gs pos="100000">
              <a:schemeClr val="accent6">
                <a:alpha val="80000"/>
                <a:hueOff val="0"/>
                <a:satOff val="0"/>
                <a:lumOff val="0"/>
                <a:alphaOff val="0"/>
                <a:shade val="63000"/>
              </a:schemeClr>
            </a:gs>
          </a:gsLst>
          <a:lin ang="950000" scaled="1"/>
        </a:gradFill>
        <a:ln>
          <a:noFill/>
        </a:ln>
        <a:effectLst>
          <a:outerShdw blurRad="50800" dist="41909"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Analysis Skills</a:t>
          </a:r>
          <a:endParaRPr lang="en-US" sz="2600" kern="1200" dirty="0"/>
        </a:p>
      </dsp:txBody>
      <dsp:txXfrm>
        <a:off x="2649863" y="2377319"/>
        <a:ext cx="1123287" cy="1123287"/>
      </dsp:txXfrm>
    </dsp:sp>
    <dsp:sp modelId="{80509E16-6F5C-874E-ADF6-5FD1C37375CE}">
      <dsp:nvSpPr>
        <dsp:cNvPr id="0" name=""/>
        <dsp:cNvSpPr/>
      </dsp:nvSpPr>
      <dsp:spPr>
        <a:xfrm rot="10800000">
          <a:off x="876754" y="2712591"/>
          <a:ext cx="1455743" cy="452741"/>
        </a:xfrm>
        <a:prstGeom prst="leftArrow">
          <a:avLst>
            <a:gd name="adj1" fmla="val 60000"/>
            <a:gd name="adj2" fmla="val 50000"/>
          </a:avLst>
        </a:prstGeom>
        <a:gradFill rotWithShape="0">
          <a:gsLst>
            <a:gs pos="0">
              <a:schemeClr val="accent6">
                <a:shade val="90000"/>
                <a:hueOff val="0"/>
                <a:satOff val="0"/>
                <a:lumOff val="0"/>
                <a:alphaOff val="0"/>
                <a:shade val="63000"/>
              </a:schemeClr>
            </a:gs>
            <a:gs pos="30000">
              <a:schemeClr val="accent6">
                <a:shade val="90000"/>
                <a:hueOff val="0"/>
                <a:satOff val="0"/>
                <a:lumOff val="0"/>
                <a:alphaOff val="0"/>
                <a:shade val="90000"/>
                <a:satMod val="110000"/>
              </a:schemeClr>
            </a:gs>
            <a:gs pos="45000">
              <a:schemeClr val="accent6">
                <a:shade val="90000"/>
                <a:hueOff val="0"/>
                <a:satOff val="0"/>
                <a:lumOff val="0"/>
                <a:alphaOff val="0"/>
                <a:shade val="100000"/>
                <a:satMod val="118000"/>
              </a:schemeClr>
            </a:gs>
            <a:gs pos="55000">
              <a:schemeClr val="accent6">
                <a:shade val="90000"/>
                <a:hueOff val="0"/>
                <a:satOff val="0"/>
                <a:lumOff val="0"/>
                <a:alphaOff val="0"/>
                <a:shade val="100000"/>
                <a:satMod val="118000"/>
              </a:schemeClr>
            </a:gs>
            <a:gs pos="73000">
              <a:schemeClr val="accent6">
                <a:shade val="90000"/>
                <a:hueOff val="0"/>
                <a:satOff val="0"/>
                <a:lumOff val="0"/>
                <a:alphaOff val="0"/>
                <a:shade val="90000"/>
                <a:satMod val="110000"/>
              </a:schemeClr>
            </a:gs>
            <a:gs pos="100000">
              <a:schemeClr val="accent6">
                <a:shade val="90000"/>
                <a:hueOff val="0"/>
                <a:satOff val="0"/>
                <a:lumOff val="0"/>
                <a:alphaOff val="0"/>
                <a:shade val="63000"/>
              </a:schemeClr>
            </a:gs>
          </a:gsLst>
          <a:lin ang="950000" scaled="1"/>
        </a:gradFill>
        <a:ln>
          <a:noFill/>
        </a:ln>
        <a:effectLst>
          <a:outerShdw blurRad="50800" dist="41909"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sp>
    <dsp:sp modelId="{4FECCB95-CD7A-0247-9CB8-A86C1F265B0E}">
      <dsp:nvSpPr>
        <dsp:cNvPr id="0" name=""/>
        <dsp:cNvSpPr/>
      </dsp:nvSpPr>
      <dsp:spPr>
        <a:xfrm>
          <a:off x="122184" y="2335307"/>
          <a:ext cx="1509138" cy="1207311"/>
        </a:xfrm>
        <a:prstGeom prst="roundRect">
          <a:avLst>
            <a:gd name="adj" fmla="val 10000"/>
          </a:avLst>
        </a:prstGeom>
        <a:gradFill rotWithShape="0">
          <a:gsLst>
            <a:gs pos="0">
              <a:schemeClr val="accent6">
                <a:alpha val="90000"/>
                <a:hueOff val="0"/>
                <a:satOff val="0"/>
                <a:lumOff val="0"/>
                <a:alphaOff val="0"/>
                <a:shade val="63000"/>
              </a:schemeClr>
            </a:gs>
            <a:gs pos="30000">
              <a:schemeClr val="accent6">
                <a:alpha val="90000"/>
                <a:hueOff val="0"/>
                <a:satOff val="0"/>
                <a:lumOff val="0"/>
                <a:alphaOff val="0"/>
                <a:shade val="90000"/>
                <a:satMod val="110000"/>
              </a:schemeClr>
            </a:gs>
            <a:gs pos="45000">
              <a:schemeClr val="accent6">
                <a:alpha val="90000"/>
                <a:hueOff val="0"/>
                <a:satOff val="0"/>
                <a:lumOff val="0"/>
                <a:alphaOff val="0"/>
                <a:shade val="100000"/>
                <a:satMod val="118000"/>
              </a:schemeClr>
            </a:gs>
            <a:gs pos="55000">
              <a:schemeClr val="accent6">
                <a:alpha val="90000"/>
                <a:hueOff val="0"/>
                <a:satOff val="0"/>
                <a:lumOff val="0"/>
                <a:alphaOff val="0"/>
                <a:shade val="100000"/>
                <a:satMod val="118000"/>
              </a:schemeClr>
            </a:gs>
            <a:gs pos="73000">
              <a:schemeClr val="accent6">
                <a:alpha val="90000"/>
                <a:hueOff val="0"/>
                <a:satOff val="0"/>
                <a:lumOff val="0"/>
                <a:alphaOff val="0"/>
                <a:shade val="90000"/>
                <a:satMod val="110000"/>
              </a:schemeClr>
            </a:gs>
            <a:gs pos="100000">
              <a:schemeClr val="accent6">
                <a:alpha val="90000"/>
                <a:hueOff val="0"/>
                <a:satOff val="0"/>
                <a:lumOff val="0"/>
                <a:alphaOff val="0"/>
                <a:shade val="63000"/>
              </a:schemeClr>
            </a:gs>
          </a:gsLst>
          <a:lin ang="950000" scaled="1"/>
        </a:gradFill>
        <a:ln>
          <a:noFill/>
        </a:ln>
        <a:effectLst>
          <a:outerShdw blurRad="50800" dist="41909"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smtClean="0"/>
            <a:t>Literary Texts</a:t>
          </a:r>
          <a:endParaRPr lang="en-US" sz="2000" kern="1200" dirty="0"/>
        </a:p>
      </dsp:txBody>
      <dsp:txXfrm>
        <a:off x="157545" y="2370668"/>
        <a:ext cx="1438416" cy="1136589"/>
      </dsp:txXfrm>
    </dsp:sp>
    <dsp:sp modelId="{07D5FB3B-B032-EA47-8BD5-091099E92351}">
      <dsp:nvSpPr>
        <dsp:cNvPr id="0" name=""/>
        <dsp:cNvSpPr/>
      </dsp:nvSpPr>
      <dsp:spPr>
        <a:xfrm rot="13500000">
          <a:off x="1347398" y="1576355"/>
          <a:ext cx="1455743" cy="452741"/>
        </a:xfrm>
        <a:prstGeom prst="leftArrow">
          <a:avLst>
            <a:gd name="adj1" fmla="val 60000"/>
            <a:gd name="adj2" fmla="val 50000"/>
          </a:avLst>
        </a:prstGeom>
        <a:gradFill rotWithShape="0">
          <a:gsLst>
            <a:gs pos="0">
              <a:schemeClr val="accent6">
                <a:shade val="90000"/>
                <a:hueOff val="-28023"/>
                <a:satOff val="-158"/>
                <a:lumOff val="5360"/>
                <a:alphaOff val="0"/>
                <a:shade val="63000"/>
              </a:schemeClr>
            </a:gs>
            <a:gs pos="30000">
              <a:schemeClr val="accent6">
                <a:shade val="90000"/>
                <a:hueOff val="-28023"/>
                <a:satOff val="-158"/>
                <a:lumOff val="5360"/>
                <a:alphaOff val="0"/>
                <a:shade val="90000"/>
                <a:satMod val="110000"/>
              </a:schemeClr>
            </a:gs>
            <a:gs pos="45000">
              <a:schemeClr val="accent6">
                <a:shade val="90000"/>
                <a:hueOff val="-28023"/>
                <a:satOff val="-158"/>
                <a:lumOff val="5360"/>
                <a:alphaOff val="0"/>
                <a:shade val="100000"/>
                <a:satMod val="118000"/>
              </a:schemeClr>
            </a:gs>
            <a:gs pos="55000">
              <a:schemeClr val="accent6">
                <a:shade val="90000"/>
                <a:hueOff val="-28023"/>
                <a:satOff val="-158"/>
                <a:lumOff val="5360"/>
                <a:alphaOff val="0"/>
                <a:shade val="100000"/>
                <a:satMod val="118000"/>
              </a:schemeClr>
            </a:gs>
            <a:gs pos="73000">
              <a:schemeClr val="accent6">
                <a:shade val="90000"/>
                <a:hueOff val="-28023"/>
                <a:satOff val="-158"/>
                <a:lumOff val="5360"/>
                <a:alphaOff val="0"/>
                <a:shade val="90000"/>
                <a:satMod val="110000"/>
              </a:schemeClr>
            </a:gs>
            <a:gs pos="100000">
              <a:schemeClr val="accent6">
                <a:shade val="90000"/>
                <a:hueOff val="-28023"/>
                <a:satOff val="-158"/>
                <a:lumOff val="5360"/>
                <a:alphaOff val="0"/>
                <a:shade val="63000"/>
              </a:schemeClr>
            </a:gs>
          </a:gsLst>
          <a:lin ang="950000" scaled="1"/>
        </a:gradFill>
        <a:ln>
          <a:noFill/>
        </a:ln>
        <a:effectLst>
          <a:outerShdw blurRad="50800" dist="41909"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sp>
    <dsp:sp modelId="{437A1416-F1DE-8B4E-BA68-F7E8696A4849}">
      <dsp:nvSpPr>
        <dsp:cNvPr id="0" name=""/>
        <dsp:cNvSpPr/>
      </dsp:nvSpPr>
      <dsp:spPr>
        <a:xfrm>
          <a:off x="806018" y="684387"/>
          <a:ext cx="1509138" cy="1207311"/>
        </a:xfrm>
        <a:prstGeom prst="roundRect">
          <a:avLst>
            <a:gd name="adj" fmla="val 10000"/>
          </a:avLst>
        </a:prstGeom>
        <a:gradFill rotWithShape="0">
          <a:gsLst>
            <a:gs pos="0">
              <a:schemeClr val="accent6">
                <a:alpha val="90000"/>
                <a:hueOff val="0"/>
                <a:satOff val="0"/>
                <a:lumOff val="0"/>
                <a:alphaOff val="-10000"/>
                <a:shade val="63000"/>
              </a:schemeClr>
            </a:gs>
            <a:gs pos="30000">
              <a:schemeClr val="accent6">
                <a:alpha val="90000"/>
                <a:hueOff val="0"/>
                <a:satOff val="0"/>
                <a:lumOff val="0"/>
                <a:alphaOff val="-10000"/>
                <a:shade val="90000"/>
                <a:satMod val="110000"/>
              </a:schemeClr>
            </a:gs>
            <a:gs pos="45000">
              <a:schemeClr val="accent6">
                <a:alpha val="90000"/>
                <a:hueOff val="0"/>
                <a:satOff val="0"/>
                <a:lumOff val="0"/>
                <a:alphaOff val="-10000"/>
                <a:shade val="100000"/>
                <a:satMod val="118000"/>
              </a:schemeClr>
            </a:gs>
            <a:gs pos="55000">
              <a:schemeClr val="accent6">
                <a:alpha val="90000"/>
                <a:hueOff val="0"/>
                <a:satOff val="0"/>
                <a:lumOff val="0"/>
                <a:alphaOff val="-10000"/>
                <a:shade val="100000"/>
                <a:satMod val="118000"/>
              </a:schemeClr>
            </a:gs>
            <a:gs pos="73000">
              <a:schemeClr val="accent6">
                <a:alpha val="90000"/>
                <a:hueOff val="0"/>
                <a:satOff val="0"/>
                <a:lumOff val="0"/>
                <a:alphaOff val="-10000"/>
                <a:shade val="90000"/>
                <a:satMod val="110000"/>
              </a:schemeClr>
            </a:gs>
            <a:gs pos="100000">
              <a:schemeClr val="accent6">
                <a:alpha val="90000"/>
                <a:hueOff val="0"/>
                <a:satOff val="0"/>
                <a:lumOff val="0"/>
                <a:alphaOff val="-10000"/>
                <a:shade val="63000"/>
              </a:schemeClr>
            </a:gs>
          </a:gsLst>
          <a:lin ang="950000" scaled="1"/>
        </a:gradFill>
        <a:ln>
          <a:noFill/>
        </a:ln>
        <a:effectLst>
          <a:outerShdw blurRad="50800" dist="41909"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smtClean="0"/>
            <a:t>Visual Texts</a:t>
          </a:r>
          <a:endParaRPr lang="en-US" sz="2000" kern="1200" dirty="0"/>
        </a:p>
      </dsp:txBody>
      <dsp:txXfrm>
        <a:off x="841379" y="719748"/>
        <a:ext cx="1438416" cy="1136589"/>
      </dsp:txXfrm>
    </dsp:sp>
    <dsp:sp modelId="{6E294DEF-881E-0E49-A234-2E0AA82F1D76}">
      <dsp:nvSpPr>
        <dsp:cNvPr id="0" name=""/>
        <dsp:cNvSpPr/>
      </dsp:nvSpPr>
      <dsp:spPr>
        <a:xfrm rot="16200000">
          <a:off x="2483635" y="1105710"/>
          <a:ext cx="1455743" cy="452741"/>
        </a:xfrm>
        <a:prstGeom prst="leftArrow">
          <a:avLst>
            <a:gd name="adj1" fmla="val 60000"/>
            <a:gd name="adj2" fmla="val 50000"/>
          </a:avLst>
        </a:prstGeom>
        <a:gradFill rotWithShape="0">
          <a:gsLst>
            <a:gs pos="0">
              <a:schemeClr val="accent6">
                <a:shade val="90000"/>
                <a:hueOff val="-56047"/>
                <a:satOff val="-316"/>
                <a:lumOff val="10720"/>
                <a:alphaOff val="0"/>
                <a:shade val="63000"/>
              </a:schemeClr>
            </a:gs>
            <a:gs pos="30000">
              <a:schemeClr val="accent6">
                <a:shade val="90000"/>
                <a:hueOff val="-56047"/>
                <a:satOff val="-316"/>
                <a:lumOff val="10720"/>
                <a:alphaOff val="0"/>
                <a:shade val="90000"/>
                <a:satMod val="110000"/>
              </a:schemeClr>
            </a:gs>
            <a:gs pos="45000">
              <a:schemeClr val="accent6">
                <a:shade val="90000"/>
                <a:hueOff val="-56047"/>
                <a:satOff val="-316"/>
                <a:lumOff val="10720"/>
                <a:alphaOff val="0"/>
                <a:shade val="100000"/>
                <a:satMod val="118000"/>
              </a:schemeClr>
            </a:gs>
            <a:gs pos="55000">
              <a:schemeClr val="accent6">
                <a:shade val="90000"/>
                <a:hueOff val="-56047"/>
                <a:satOff val="-316"/>
                <a:lumOff val="10720"/>
                <a:alphaOff val="0"/>
                <a:shade val="100000"/>
                <a:satMod val="118000"/>
              </a:schemeClr>
            </a:gs>
            <a:gs pos="73000">
              <a:schemeClr val="accent6">
                <a:shade val="90000"/>
                <a:hueOff val="-56047"/>
                <a:satOff val="-316"/>
                <a:lumOff val="10720"/>
                <a:alphaOff val="0"/>
                <a:shade val="90000"/>
                <a:satMod val="110000"/>
              </a:schemeClr>
            </a:gs>
            <a:gs pos="100000">
              <a:schemeClr val="accent6">
                <a:shade val="90000"/>
                <a:hueOff val="-56047"/>
                <a:satOff val="-316"/>
                <a:lumOff val="10720"/>
                <a:alphaOff val="0"/>
                <a:shade val="63000"/>
              </a:schemeClr>
            </a:gs>
          </a:gsLst>
          <a:lin ang="950000" scaled="1"/>
        </a:gradFill>
        <a:ln>
          <a:noFill/>
        </a:ln>
        <a:effectLst>
          <a:outerShdw blurRad="50800" dist="41909"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sp>
    <dsp:sp modelId="{EF7B4F5D-48CE-1B41-819C-97497A52093D}">
      <dsp:nvSpPr>
        <dsp:cNvPr id="0" name=""/>
        <dsp:cNvSpPr/>
      </dsp:nvSpPr>
      <dsp:spPr>
        <a:xfrm>
          <a:off x="2456938" y="553"/>
          <a:ext cx="1509138" cy="1207311"/>
        </a:xfrm>
        <a:prstGeom prst="roundRect">
          <a:avLst>
            <a:gd name="adj" fmla="val 10000"/>
          </a:avLst>
        </a:prstGeom>
        <a:gradFill rotWithShape="0">
          <a:gsLst>
            <a:gs pos="0">
              <a:schemeClr val="accent6">
                <a:alpha val="90000"/>
                <a:hueOff val="0"/>
                <a:satOff val="0"/>
                <a:lumOff val="0"/>
                <a:alphaOff val="-20000"/>
                <a:shade val="63000"/>
              </a:schemeClr>
            </a:gs>
            <a:gs pos="30000">
              <a:schemeClr val="accent6">
                <a:alpha val="90000"/>
                <a:hueOff val="0"/>
                <a:satOff val="0"/>
                <a:lumOff val="0"/>
                <a:alphaOff val="-20000"/>
                <a:shade val="90000"/>
                <a:satMod val="110000"/>
              </a:schemeClr>
            </a:gs>
            <a:gs pos="45000">
              <a:schemeClr val="accent6">
                <a:alpha val="90000"/>
                <a:hueOff val="0"/>
                <a:satOff val="0"/>
                <a:lumOff val="0"/>
                <a:alphaOff val="-20000"/>
                <a:shade val="100000"/>
                <a:satMod val="118000"/>
              </a:schemeClr>
            </a:gs>
            <a:gs pos="55000">
              <a:schemeClr val="accent6">
                <a:alpha val="90000"/>
                <a:hueOff val="0"/>
                <a:satOff val="0"/>
                <a:lumOff val="0"/>
                <a:alphaOff val="-20000"/>
                <a:shade val="100000"/>
                <a:satMod val="118000"/>
              </a:schemeClr>
            </a:gs>
            <a:gs pos="73000">
              <a:schemeClr val="accent6">
                <a:alpha val="90000"/>
                <a:hueOff val="0"/>
                <a:satOff val="0"/>
                <a:lumOff val="0"/>
                <a:alphaOff val="-20000"/>
                <a:shade val="90000"/>
                <a:satMod val="110000"/>
              </a:schemeClr>
            </a:gs>
            <a:gs pos="100000">
              <a:schemeClr val="accent6">
                <a:alpha val="90000"/>
                <a:hueOff val="0"/>
                <a:satOff val="0"/>
                <a:lumOff val="0"/>
                <a:alphaOff val="-20000"/>
                <a:shade val="63000"/>
              </a:schemeClr>
            </a:gs>
          </a:gsLst>
          <a:lin ang="950000" scaled="1"/>
        </a:gradFill>
        <a:ln>
          <a:noFill/>
        </a:ln>
        <a:effectLst>
          <a:outerShdw blurRad="50800" dist="41909"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smtClean="0"/>
            <a:t>Historical Experiences</a:t>
          </a:r>
          <a:endParaRPr lang="en-US" sz="2000" kern="1200" dirty="0"/>
        </a:p>
      </dsp:txBody>
      <dsp:txXfrm>
        <a:off x="2492299" y="35914"/>
        <a:ext cx="1438416" cy="1136589"/>
      </dsp:txXfrm>
    </dsp:sp>
    <dsp:sp modelId="{FA9421E1-7011-3548-B7C8-0F72F87829CA}">
      <dsp:nvSpPr>
        <dsp:cNvPr id="0" name=""/>
        <dsp:cNvSpPr/>
      </dsp:nvSpPr>
      <dsp:spPr>
        <a:xfrm rot="18900000">
          <a:off x="3619872" y="1576355"/>
          <a:ext cx="1455743" cy="452741"/>
        </a:xfrm>
        <a:prstGeom prst="leftArrow">
          <a:avLst>
            <a:gd name="adj1" fmla="val 60000"/>
            <a:gd name="adj2" fmla="val 50000"/>
          </a:avLst>
        </a:prstGeom>
        <a:gradFill rotWithShape="0">
          <a:gsLst>
            <a:gs pos="0">
              <a:schemeClr val="accent6">
                <a:shade val="90000"/>
                <a:hueOff val="-84070"/>
                <a:satOff val="-473"/>
                <a:lumOff val="16079"/>
                <a:alphaOff val="0"/>
                <a:shade val="63000"/>
              </a:schemeClr>
            </a:gs>
            <a:gs pos="30000">
              <a:schemeClr val="accent6">
                <a:shade val="90000"/>
                <a:hueOff val="-84070"/>
                <a:satOff val="-473"/>
                <a:lumOff val="16079"/>
                <a:alphaOff val="0"/>
                <a:shade val="90000"/>
                <a:satMod val="110000"/>
              </a:schemeClr>
            </a:gs>
            <a:gs pos="45000">
              <a:schemeClr val="accent6">
                <a:shade val="90000"/>
                <a:hueOff val="-84070"/>
                <a:satOff val="-473"/>
                <a:lumOff val="16079"/>
                <a:alphaOff val="0"/>
                <a:shade val="100000"/>
                <a:satMod val="118000"/>
              </a:schemeClr>
            </a:gs>
            <a:gs pos="55000">
              <a:schemeClr val="accent6">
                <a:shade val="90000"/>
                <a:hueOff val="-84070"/>
                <a:satOff val="-473"/>
                <a:lumOff val="16079"/>
                <a:alphaOff val="0"/>
                <a:shade val="100000"/>
                <a:satMod val="118000"/>
              </a:schemeClr>
            </a:gs>
            <a:gs pos="73000">
              <a:schemeClr val="accent6">
                <a:shade val="90000"/>
                <a:hueOff val="-84070"/>
                <a:satOff val="-473"/>
                <a:lumOff val="16079"/>
                <a:alphaOff val="0"/>
                <a:shade val="90000"/>
                <a:satMod val="110000"/>
              </a:schemeClr>
            </a:gs>
            <a:gs pos="100000">
              <a:schemeClr val="accent6">
                <a:shade val="90000"/>
                <a:hueOff val="-84070"/>
                <a:satOff val="-473"/>
                <a:lumOff val="16079"/>
                <a:alphaOff val="0"/>
                <a:shade val="63000"/>
              </a:schemeClr>
            </a:gs>
          </a:gsLst>
          <a:lin ang="950000" scaled="1"/>
        </a:gradFill>
        <a:ln>
          <a:noFill/>
        </a:ln>
        <a:effectLst>
          <a:outerShdw blurRad="50800" dist="41909"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sp>
    <dsp:sp modelId="{3268D688-3C1D-0A4D-AAC6-1891970671DC}">
      <dsp:nvSpPr>
        <dsp:cNvPr id="0" name=""/>
        <dsp:cNvSpPr/>
      </dsp:nvSpPr>
      <dsp:spPr>
        <a:xfrm>
          <a:off x="4107857" y="684387"/>
          <a:ext cx="1509138" cy="1207311"/>
        </a:xfrm>
        <a:prstGeom prst="roundRect">
          <a:avLst>
            <a:gd name="adj" fmla="val 10000"/>
          </a:avLst>
        </a:prstGeom>
        <a:gradFill rotWithShape="0">
          <a:gsLst>
            <a:gs pos="0">
              <a:schemeClr val="accent6">
                <a:alpha val="90000"/>
                <a:hueOff val="0"/>
                <a:satOff val="0"/>
                <a:lumOff val="0"/>
                <a:alphaOff val="-30000"/>
                <a:shade val="63000"/>
              </a:schemeClr>
            </a:gs>
            <a:gs pos="30000">
              <a:schemeClr val="accent6">
                <a:alpha val="90000"/>
                <a:hueOff val="0"/>
                <a:satOff val="0"/>
                <a:lumOff val="0"/>
                <a:alphaOff val="-30000"/>
                <a:shade val="90000"/>
                <a:satMod val="110000"/>
              </a:schemeClr>
            </a:gs>
            <a:gs pos="45000">
              <a:schemeClr val="accent6">
                <a:alpha val="90000"/>
                <a:hueOff val="0"/>
                <a:satOff val="0"/>
                <a:lumOff val="0"/>
                <a:alphaOff val="-30000"/>
                <a:shade val="100000"/>
                <a:satMod val="118000"/>
              </a:schemeClr>
            </a:gs>
            <a:gs pos="55000">
              <a:schemeClr val="accent6">
                <a:alpha val="90000"/>
                <a:hueOff val="0"/>
                <a:satOff val="0"/>
                <a:lumOff val="0"/>
                <a:alphaOff val="-30000"/>
                <a:shade val="100000"/>
                <a:satMod val="118000"/>
              </a:schemeClr>
            </a:gs>
            <a:gs pos="73000">
              <a:schemeClr val="accent6">
                <a:alpha val="90000"/>
                <a:hueOff val="0"/>
                <a:satOff val="0"/>
                <a:lumOff val="0"/>
                <a:alphaOff val="-30000"/>
                <a:shade val="90000"/>
                <a:satMod val="110000"/>
              </a:schemeClr>
            </a:gs>
            <a:gs pos="100000">
              <a:schemeClr val="accent6">
                <a:alpha val="90000"/>
                <a:hueOff val="0"/>
                <a:satOff val="0"/>
                <a:lumOff val="0"/>
                <a:alphaOff val="-30000"/>
                <a:shade val="63000"/>
              </a:schemeClr>
            </a:gs>
          </a:gsLst>
          <a:lin ang="950000" scaled="1"/>
        </a:gradFill>
        <a:ln>
          <a:noFill/>
        </a:ln>
        <a:effectLst>
          <a:outerShdw blurRad="50800" dist="41909"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smtClean="0"/>
            <a:t>Social Phenomenon</a:t>
          </a:r>
          <a:endParaRPr lang="en-US" sz="2000" kern="1200" dirty="0"/>
        </a:p>
      </dsp:txBody>
      <dsp:txXfrm>
        <a:off x="4143218" y="719748"/>
        <a:ext cx="1438416" cy="1136589"/>
      </dsp:txXfrm>
    </dsp:sp>
    <dsp:sp modelId="{17C97E42-0FB4-054D-9E38-3982AC8BAEDE}">
      <dsp:nvSpPr>
        <dsp:cNvPr id="0" name=""/>
        <dsp:cNvSpPr/>
      </dsp:nvSpPr>
      <dsp:spPr>
        <a:xfrm>
          <a:off x="4090516" y="2712591"/>
          <a:ext cx="1455743" cy="452741"/>
        </a:xfrm>
        <a:prstGeom prst="leftArrow">
          <a:avLst>
            <a:gd name="adj1" fmla="val 60000"/>
            <a:gd name="adj2" fmla="val 50000"/>
          </a:avLst>
        </a:prstGeom>
        <a:gradFill rotWithShape="0">
          <a:gsLst>
            <a:gs pos="0">
              <a:schemeClr val="accent6">
                <a:shade val="90000"/>
                <a:hueOff val="-112094"/>
                <a:satOff val="-631"/>
                <a:lumOff val="21439"/>
                <a:alphaOff val="0"/>
                <a:shade val="63000"/>
              </a:schemeClr>
            </a:gs>
            <a:gs pos="30000">
              <a:schemeClr val="accent6">
                <a:shade val="90000"/>
                <a:hueOff val="-112094"/>
                <a:satOff val="-631"/>
                <a:lumOff val="21439"/>
                <a:alphaOff val="0"/>
                <a:shade val="90000"/>
                <a:satMod val="110000"/>
              </a:schemeClr>
            </a:gs>
            <a:gs pos="45000">
              <a:schemeClr val="accent6">
                <a:shade val="90000"/>
                <a:hueOff val="-112094"/>
                <a:satOff val="-631"/>
                <a:lumOff val="21439"/>
                <a:alphaOff val="0"/>
                <a:shade val="100000"/>
                <a:satMod val="118000"/>
              </a:schemeClr>
            </a:gs>
            <a:gs pos="55000">
              <a:schemeClr val="accent6">
                <a:shade val="90000"/>
                <a:hueOff val="-112094"/>
                <a:satOff val="-631"/>
                <a:lumOff val="21439"/>
                <a:alphaOff val="0"/>
                <a:shade val="100000"/>
                <a:satMod val="118000"/>
              </a:schemeClr>
            </a:gs>
            <a:gs pos="73000">
              <a:schemeClr val="accent6">
                <a:shade val="90000"/>
                <a:hueOff val="-112094"/>
                <a:satOff val="-631"/>
                <a:lumOff val="21439"/>
                <a:alphaOff val="0"/>
                <a:shade val="90000"/>
                <a:satMod val="110000"/>
              </a:schemeClr>
            </a:gs>
            <a:gs pos="100000">
              <a:schemeClr val="accent6">
                <a:shade val="90000"/>
                <a:hueOff val="-112094"/>
                <a:satOff val="-631"/>
                <a:lumOff val="21439"/>
                <a:alphaOff val="0"/>
                <a:shade val="63000"/>
              </a:schemeClr>
            </a:gs>
          </a:gsLst>
          <a:lin ang="950000" scaled="1"/>
        </a:gradFill>
        <a:ln>
          <a:noFill/>
        </a:ln>
        <a:effectLst>
          <a:outerShdw blurRad="50800" dist="41909"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sp>
    <dsp:sp modelId="{5D6B8CBE-2EB7-0D4E-AD61-B99BFE96CD10}">
      <dsp:nvSpPr>
        <dsp:cNvPr id="0" name=""/>
        <dsp:cNvSpPr/>
      </dsp:nvSpPr>
      <dsp:spPr>
        <a:xfrm>
          <a:off x="4791691" y="2335307"/>
          <a:ext cx="1509138" cy="1207311"/>
        </a:xfrm>
        <a:prstGeom prst="roundRect">
          <a:avLst>
            <a:gd name="adj" fmla="val 10000"/>
          </a:avLst>
        </a:prstGeom>
        <a:gradFill rotWithShape="0">
          <a:gsLst>
            <a:gs pos="0">
              <a:schemeClr val="accent6">
                <a:alpha val="90000"/>
                <a:hueOff val="0"/>
                <a:satOff val="0"/>
                <a:lumOff val="0"/>
                <a:alphaOff val="-40000"/>
                <a:shade val="63000"/>
              </a:schemeClr>
            </a:gs>
            <a:gs pos="30000">
              <a:schemeClr val="accent6">
                <a:alpha val="90000"/>
                <a:hueOff val="0"/>
                <a:satOff val="0"/>
                <a:lumOff val="0"/>
                <a:alphaOff val="-40000"/>
                <a:shade val="90000"/>
                <a:satMod val="110000"/>
              </a:schemeClr>
            </a:gs>
            <a:gs pos="45000">
              <a:schemeClr val="accent6">
                <a:alpha val="90000"/>
                <a:hueOff val="0"/>
                <a:satOff val="0"/>
                <a:lumOff val="0"/>
                <a:alphaOff val="-40000"/>
                <a:shade val="100000"/>
                <a:satMod val="118000"/>
              </a:schemeClr>
            </a:gs>
            <a:gs pos="55000">
              <a:schemeClr val="accent6">
                <a:alpha val="90000"/>
                <a:hueOff val="0"/>
                <a:satOff val="0"/>
                <a:lumOff val="0"/>
                <a:alphaOff val="-40000"/>
                <a:shade val="100000"/>
                <a:satMod val="118000"/>
              </a:schemeClr>
            </a:gs>
            <a:gs pos="73000">
              <a:schemeClr val="accent6">
                <a:alpha val="90000"/>
                <a:hueOff val="0"/>
                <a:satOff val="0"/>
                <a:lumOff val="0"/>
                <a:alphaOff val="-40000"/>
                <a:shade val="90000"/>
                <a:satMod val="110000"/>
              </a:schemeClr>
            </a:gs>
            <a:gs pos="100000">
              <a:schemeClr val="accent6">
                <a:alpha val="90000"/>
                <a:hueOff val="0"/>
                <a:satOff val="0"/>
                <a:lumOff val="0"/>
                <a:alphaOff val="-40000"/>
                <a:shade val="63000"/>
              </a:schemeClr>
            </a:gs>
          </a:gsLst>
          <a:lin ang="950000" scaled="1"/>
        </a:gradFill>
        <a:ln>
          <a:noFill/>
        </a:ln>
        <a:effectLst>
          <a:outerShdw blurRad="50800" dist="41909"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smtClean="0"/>
            <a:t>Data &amp; Statistics</a:t>
          </a:r>
          <a:endParaRPr lang="en-US" sz="2000" kern="1200" dirty="0"/>
        </a:p>
      </dsp:txBody>
      <dsp:txXfrm>
        <a:off x="4827052" y="2370668"/>
        <a:ext cx="1438416" cy="11365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F497DF-021E-7F4F-9042-7DAF1E1120B3}">
      <dsp:nvSpPr>
        <dsp:cNvPr id="0" name=""/>
        <dsp:cNvSpPr/>
      </dsp:nvSpPr>
      <dsp:spPr>
        <a:xfrm>
          <a:off x="2766059" y="46672"/>
          <a:ext cx="2240280" cy="2240280"/>
        </a:xfrm>
        <a:prstGeom prst="ellipse">
          <a:avLst/>
        </a:prstGeom>
        <a:gradFill rotWithShape="0">
          <a:gsLst>
            <a:gs pos="0">
              <a:schemeClr val="accent6">
                <a:shade val="80000"/>
                <a:alpha val="50000"/>
                <a:hueOff val="0"/>
                <a:satOff val="0"/>
                <a:lumOff val="0"/>
                <a:alphaOff val="0"/>
                <a:shade val="63000"/>
              </a:schemeClr>
            </a:gs>
            <a:gs pos="30000">
              <a:schemeClr val="accent6">
                <a:shade val="80000"/>
                <a:alpha val="50000"/>
                <a:hueOff val="0"/>
                <a:satOff val="0"/>
                <a:lumOff val="0"/>
                <a:alphaOff val="0"/>
                <a:shade val="90000"/>
                <a:satMod val="110000"/>
              </a:schemeClr>
            </a:gs>
            <a:gs pos="45000">
              <a:schemeClr val="accent6">
                <a:shade val="80000"/>
                <a:alpha val="50000"/>
                <a:hueOff val="0"/>
                <a:satOff val="0"/>
                <a:lumOff val="0"/>
                <a:alphaOff val="0"/>
                <a:shade val="100000"/>
                <a:satMod val="118000"/>
              </a:schemeClr>
            </a:gs>
            <a:gs pos="55000">
              <a:schemeClr val="accent6">
                <a:shade val="80000"/>
                <a:alpha val="50000"/>
                <a:hueOff val="0"/>
                <a:satOff val="0"/>
                <a:lumOff val="0"/>
                <a:alphaOff val="0"/>
                <a:shade val="100000"/>
                <a:satMod val="118000"/>
              </a:schemeClr>
            </a:gs>
            <a:gs pos="73000">
              <a:schemeClr val="accent6">
                <a:shade val="80000"/>
                <a:alpha val="50000"/>
                <a:hueOff val="0"/>
                <a:satOff val="0"/>
                <a:lumOff val="0"/>
                <a:alphaOff val="0"/>
                <a:shade val="90000"/>
                <a:satMod val="110000"/>
              </a:schemeClr>
            </a:gs>
            <a:gs pos="100000">
              <a:schemeClr val="accent6">
                <a:shade val="80000"/>
                <a:alpha val="50000"/>
                <a:hueOff val="0"/>
                <a:satOff val="0"/>
                <a:lumOff val="0"/>
                <a:alphaOff val="0"/>
                <a:shade val="63000"/>
              </a:schemeClr>
            </a:gs>
          </a:gsLst>
          <a:lin ang="950000" scaled="1"/>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en-US" sz="2800" kern="1200" dirty="0" smtClean="0"/>
            <a:t>Ideological Messages</a:t>
          </a:r>
          <a:endParaRPr lang="en-US" sz="2800" kern="1200" dirty="0"/>
        </a:p>
      </dsp:txBody>
      <dsp:txXfrm>
        <a:off x="3064764" y="438721"/>
        <a:ext cx="1642872" cy="1008126"/>
      </dsp:txXfrm>
    </dsp:sp>
    <dsp:sp modelId="{C3FBFCB8-D6E2-6A44-AC67-24ECB002CEFF}">
      <dsp:nvSpPr>
        <dsp:cNvPr id="0" name=""/>
        <dsp:cNvSpPr/>
      </dsp:nvSpPr>
      <dsp:spPr>
        <a:xfrm>
          <a:off x="3574427" y="1446847"/>
          <a:ext cx="2240280" cy="2240280"/>
        </a:xfrm>
        <a:prstGeom prst="ellipse">
          <a:avLst/>
        </a:prstGeom>
        <a:gradFill rotWithShape="0">
          <a:gsLst>
            <a:gs pos="0">
              <a:schemeClr val="accent6">
                <a:shade val="80000"/>
                <a:alpha val="50000"/>
                <a:hueOff val="-18"/>
                <a:satOff val="3545"/>
                <a:lumOff val="3256"/>
                <a:alphaOff val="15000"/>
                <a:shade val="63000"/>
              </a:schemeClr>
            </a:gs>
            <a:gs pos="30000">
              <a:schemeClr val="accent6">
                <a:shade val="80000"/>
                <a:alpha val="50000"/>
                <a:hueOff val="-18"/>
                <a:satOff val="3545"/>
                <a:lumOff val="3256"/>
                <a:alphaOff val="15000"/>
                <a:shade val="90000"/>
                <a:satMod val="110000"/>
              </a:schemeClr>
            </a:gs>
            <a:gs pos="45000">
              <a:schemeClr val="accent6">
                <a:shade val="80000"/>
                <a:alpha val="50000"/>
                <a:hueOff val="-18"/>
                <a:satOff val="3545"/>
                <a:lumOff val="3256"/>
                <a:alphaOff val="15000"/>
                <a:shade val="100000"/>
                <a:satMod val="118000"/>
              </a:schemeClr>
            </a:gs>
            <a:gs pos="55000">
              <a:schemeClr val="accent6">
                <a:shade val="80000"/>
                <a:alpha val="50000"/>
                <a:hueOff val="-18"/>
                <a:satOff val="3545"/>
                <a:lumOff val="3256"/>
                <a:alphaOff val="15000"/>
                <a:shade val="100000"/>
                <a:satMod val="118000"/>
              </a:schemeClr>
            </a:gs>
            <a:gs pos="73000">
              <a:schemeClr val="accent6">
                <a:shade val="80000"/>
                <a:alpha val="50000"/>
                <a:hueOff val="-18"/>
                <a:satOff val="3545"/>
                <a:lumOff val="3256"/>
                <a:alphaOff val="15000"/>
                <a:shade val="90000"/>
                <a:satMod val="110000"/>
              </a:schemeClr>
            </a:gs>
            <a:gs pos="100000">
              <a:schemeClr val="accent6">
                <a:shade val="80000"/>
                <a:alpha val="50000"/>
                <a:hueOff val="-18"/>
                <a:satOff val="3545"/>
                <a:lumOff val="3256"/>
                <a:alphaOff val="15000"/>
                <a:shade val="63000"/>
              </a:schemeClr>
            </a:gs>
          </a:gsLst>
          <a:lin ang="950000" scaled="1"/>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en-US" sz="2800" kern="1200" dirty="0" smtClean="0"/>
            <a:t>Society</a:t>
          </a:r>
          <a:endParaRPr lang="en-US" sz="2800" kern="1200" dirty="0"/>
        </a:p>
      </dsp:txBody>
      <dsp:txXfrm>
        <a:off x="4259580" y="2025586"/>
        <a:ext cx="1344168" cy="1232154"/>
      </dsp:txXfrm>
    </dsp:sp>
    <dsp:sp modelId="{D4798F08-CCA4-034B-BEB9-9D6570E53C2F}">
      <dsp:nvSpPr>
        <dsp:cNvPr id="0" name=""/>
        <dsp:cNvSpPr/>
      </dsp:nvSpPr>
      <dsp:spPr>
        <a:xfrm>
          <a:off x="1957692" y="1446847"/>
          <a:ext cx="2240280" cy="2240280"/>
        </a:xfrm>
        <a:prstGeom prst="ellipse">
          <a:avLst/>
        </a:prstGeom>
        <a:gradFill rotWithShape="0">
          <a:gsLst>
            <a:gs pos="0">
              <a:schemeClr val="accent6">
                <a:shade val="80000"/>
                <a:alpha val="50000"/>
                <a:hueOff val="-36"/>
                <a:satOff val="7090"/>
                <a:lumOff val="6512"/>
                <a:alphaOff val="30000"/>
                <a:shade val="63000"/>
              </a:schemeClr>
            </a:gs>
            <a:gs pos="30000">
              <a:schemeClr val="accent6">
                <a:shade val="80000"/>
                <a:alpha val="50000"/>
                <a:hueOff val="-36"/>
                <a:satOff val="7090"/>
                <a:lumOff val="6512"/>
                <a:alphaOff val="30000"/>
                <a:shade val="90000"/>
                <a:satMod val="110000"/>
              </a:schemeClr>
            </a:gs>
            <a:gs pos="45000">
              <a:schemeClr val="accent6">
                <a:shade val="80000"/>
                <a:alpha val="50000"/>
                <a:hueOff val="-36"/>
                <a:satOff val="7090"/>
                <a:lumOff val="6512"/>
                <a:alphaOff val="30000"/>
                <a:shade val="100000"/>
                <a:satMod val="118000"/>
              </a:schemeClr>
            </a:gs>
            <a:gs pos="55000">
              <a:schemeClr val="accent6">
                <a:shade val="80000"/>
                <a:alpha val="50000"/>
                <a:hueOff val="-36"/>
                <a:satOff val="7090"/>
                <a:lumOff val="6512"/>
                <a:alphaOff val="30000"/>
                <a:shade val="100000"/>
                <a:satMod val="118000"/>
              </a:schemeClr>
            </a:gs>
            <a:gs pos="73000">
              <a:schemeClr val="accent6">
                <a:shade val="80000"/>
                <a:alpha val="50000"/>
                <a:hueOff val="-36"/>
                <a:satOff val="7090"/>
                <a:lumOff val="6512"/>
                <a:alphaOff val="30000"/>
                <a:shade val="90000"/>
                <a:satMod val="110000"/>
              </a:schemeClr>
            </a:gs>
            <a:gs pos="100000">
              <a:schemeClr val="accent6">
                <a:shade val="80000"/>
                <a:alpha val="50000"/>
                <a:hueOff val="-36"/>
                <a:satOff val="7090"/>
                <a:lumOff val="6512"/>
                <a:alphaOff val="30000"/>
                <a:shade val="63000"/>
              </a:schemeClr>
            </a:gs>
          </a:gsLst>
          <a:lin ang="950000" scaled="1"/>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en-US" sz="2800" kern="1200" dirty="0" smtClean="0"/>
            <a:t>Power Relations</a:t>
          </a:r>
          <a:endParaRPr lang="en-US" sz="2800" kern="1200" dirty="0"/>
        </a:p>
      </dsp:txBody>
      <dsp:txXfrm>
        <a:off x="2168652" y="2025586"/>
        <a:ext cx="1344168" cy="12321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32DF85-95FC-5344-A00A-59A267530731}">
      <dsp:nvSpPr>
        <dsp:cNvPr id="0" name=""/>
        <dsp:cNvSpPr/>
      </dsp:nvSpPr>
      <dsp:spPr>
        <a:xfrm rot="16200000">
          <a:off x="-213671" y="1177112"/>
          <a:ext cx="2492559" cy="1523217"/>
        </a:xfrm>
        <a:prstGeom prst="round2SameRect">
          <a:avLst>
            <a:gd name="adj1" fmla="val 16670"/>
            <a:gd name="adj2" fmla="val 0"/>
          </a:avLst>
        </a:prstGeom>
        <a:solidFill>
          <a:schemeClr val="accent1">
            <a:tint val="50000"/>
            <a:hueOff val="0"/>
            <a:satOff val="0"/>
            <a:lumOff val="0"/>
            <a:alphaOff val="0"/>
          </a:schemeClr>
        </a:solidFill>
        <a:ln>
          <a:noFill/>
        </a:ln>
        <a:effectLst>
          <a:outerShdw blurRad="50800" dist="41909"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91440" tIns="152400" rIns="137160" bIns="152400" numCol="1" spcCol="1270" anchor="t" anchorCtr="0">
          <a:noAutofit/>
        </a:bodyPr>
        <a:lstStyle/>
        <a:p>
          <a:pPr lvl="0" algn="ctr" defTabSz="1066800">
            <a:lnSpc>
              <a:spcPct val="90000"/>
            </a:lnSpc>
            <a:spcBef>
              <a:spcPct val="0"/>
            </a:spcBef>
            <a:spcAft>
              <a:spcPct val="35000"/>
            </a:spcAft>
          </a:pPr>
          <a:endParaRPr lang="en-US" sz="2400" kern="1200" dirty="0" smtClean="0"/>
        </a:p>
        <a:p>
          <a:pPr lvl="0" algn="ctr" defTabSz="1066800">
            <a:lnSpc>
              <a:spcPct val="90000"/>
            </a:lnSpc>
            <a:spcBef>
              <a:spcPct val="0"/>
            </a:spcBef>
            <a:spcAft>
              <a:spcPct val="35000"/>
            </a:spcAft>
          </a:pPr>
          <a:r>
            <a:rPr lang="en-US" sz="2400" kern="1200" dirty="0" smtClean="0"/>
            <a:t>Literal</a:t>
          </a:r>
          <a:endParaRPr lang="en-US" sz="2400" kern="1200" dirty="0"/>
        </a:p>
      </dsp:txBody>
      <dsp:txXfrm rot="5400000">
        <a:off x="345370" y="766813"/>
        <a:ext cx="1448846" cy="2343817"/>
      </dsp:txXfrm>
    </dsp:sp>
    <dsp:sp modelId="{02AF0F15-E3E0-4341-B739-76B104D5B6EB}">
      <dsp:nvSpPr>
        <dsp:cNvPr id="0" name=""/>
        <dsp:cNvSpPr/>
      </dsp:nvSpPr>
      <dsp:spPr>
        <a:xfrm rot="5400000">
          <a:off x="1378712" y="1177112"/>
          <a:ext cx="2492559" cy="1523217"/>
        </a:xfrm>
        <a:prstGeom prst="round2SameRect">
          <a:avLst>
            <a:gd name="adj1" fmla="val 16670"/>
            <a:gd name="adj2" fmla="val 0"/>
          </a:avLst>
        </a:prstGeom>
        <a:solidFill>
          <a:schemeClr val="accent1">
            <a:tint val="50000"/>
            <a:hueOff val="0"/>
            <a:satOff val="0"/>
            <a:lumOff val="0"/>
            <a:alphaOff val="0"/>
          </a:schemeClr>
        </a:solidFill>
        <a:ln>
          <a:noFill/>
        </a:ln>
        <a:effectLst>
          <a:outerShdw blurRad="50800" dist="41909" dir="5400000" rotWithShape="0">
            <a:srgbClr val="000000">
              <a:alpha val="40000"/>
            </a:srgbClr>
          </a:outerShdw>
        </a:effectLst>
      </dsp:spPr>
      <dsp:style>
        <a:lnRef idx="0">
          <a:scrgbClr r="0" g="0" b="0"/>
        </a:lnRef>
        <a:fillRef idx="1">
          <a:scrgbClr r="0" g="0" b="0"/>
        </a:fillRef>
        <a:effectRef idx="2">
          <a:scrgbClr r="0" g="0" b="0"/>
        </a:effectRef>
        <a:fontRef idx="minor"/>
      </dsp:style>
      <dsp:txBody>
        <a:bodyPr spcFirstLastPara="0" vert="horz" wrap="square" lIns="137160" tIns="152400" rIns="91440" bIns="152400" numCol="1" spcCol="1270" anchor="t" anchorCtr="0">
          <a:noAutofit/>
        </a:bodyPr>
        <a:lstStyle/>
        <a:p>
          <a:pPr lvl="0" algn="ctr" defTabSz="1066800">
            <a:lnSpc>
              <a:spcPct val="90000"/>
            </a:lnSpc>
            <a:spcBef>
              <a:spcPct val="0"/>
            </a:spcBef>
            <a:spcAft>
              <a:spcPct val="35000"/>
            </a:spcAft>
          </a:pPr>
          <a:endParaRPr lang="en-US" sz="2400" kern="1200" dirty="0" smtClean="0"/>
        </a:p>
        <a:p>
          <a:pPr lvl="0" algn="ctr" defTabSz="1066800">
            <a:lnSpc>
              <a:spcPct val="90000"/>
            </a:lnSpc>
            <a:spcBef>
              <a:spcPct val="0"/>
            </a:spcBef>
            <a:spcAft>
              <a:spcPct val="35000"/>
            </a:spcAft>
          </a:pPr>
          <a:r>
            <a:rPr lang="en-US" sz="2400" kern="1200" dirty="0" smtClean="0"/>
            <a:t>Figurative</a:t>
          </a:r>
          <a:endParaRPr lang="en-US" sz="2400" kern="1200" dirty="0"/>
        </a:p>
      </dsp:txBody>
      <dsp:txXfrm rot="-5400000">
        <a:off x="1863383" y="766813"/>
        <a:ext cx="1448846" cy="2343817"/>
      </dsp:txXfrm>
    </dsp:sp>
    <dsp:sp modelId="{0408E7E8-2B9F-A749-B5B3-055EA3CB0429}">
      <dsp:nvSpPr>
        <dsp:cNvPr id="0" name=""/>
        <dsp:cNvSpPr/>
      </dsp:nvSpPr>
      <dsp:spPr>
        <a:xfrm>
          <a:off x="1032452" y="0"/>
          <a:ext cx="1592384" cy="1592306"/>
        </a:xfrm>
        <a:prstGeom prst="circularArrow">
          <a:avLst>
            <a:gd name="adj1" fmla="val 12500"/>
            <a:gd name="adj2" fmla="val 1142322"/>
            <a:gd name="adj3" fmla="val 20457678"/>
            <a:gd name="adj4" fmla="val 10800000"/>
            <a:gd name="adj5" fmla="val 12500"/>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1909"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sp>
    <dsp:sp modelId="{5A87D748-8C93-764E-8626-077849857CD9}">
      <dsp:nvSpPr>
        <dsp:cNvPr id="0" name=""/>
        <dsp:cNvSpPr/>
      </dsp:nvSpPr>
      <dsp:spPr>
        <a:xfrm rot="10800000">
          <a:off x="1032452" y="2284749"/>
          <a:ext cx="1592384" cy="1592306"/>
        </a:xfrm>
        <a:prstGeom prst="circularArrow">
          <a:avLst>
            <a:gd name="adj1" fmla="val 12500"/>
            <a:gd name="adj2" fmla="val 1142322"/>
            <a:gd name="adj3" fmla="val 20457678"/>
            <a:gd name="adj4" fmla="val 10800000"/>
            <a:gd name="adj5" fmla="val 12500"/>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1909"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1">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2">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3">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FFA806E4-9BA3-4CA4-B2DA-AD94C181029D}" type="datetimeFigureOut">
              <a:rPr lang="en-US"/>
              <a:pPr>
                <a:defRPr/>
              </a:pPr>
              <a:t>8/10/2016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238338B1-E703-4A1D-8418-51F67660A319}" type="slidenum">
              <a:rPr lang="en-US"/>
              <a:pPr>
                <a:defRPr/>
              </a:pPr>
              <a:t>‹#›</a:t>
            </a:fld>
            <a:endParaRPr lang="en-US"/>
          </a:p>
        </p:txBody>
      </p:sp>
    </p:spTree>
    <p:extLst>
      <p:ext uri="{BB962C8B-B14F-4D97-AF65-F5344CB8AC3E}">
        <p14:creationId xmlns:p14="http://schemas.microsoft.com/office/powerpoint/2010/main" val="21662958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ea typeface="ＭＳ Ｐゴシック" charset="-128"/>
              <a:cs typeface="ＭＳ Ｐゴシック" charset="-128"/>
            </a:endParaRPr>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633D138-B42A-4D18-A604-0062B53952E8}" type="slidenum">
              <a:rPr lang="en-US">
                <a:ea typeface="ＭＳ Ｐゴシック" charset="-128"/>
                <a:cs typeface="ＭＳ Ｐゴシック" charset="-128"/>
              </a:rPr>
              <a:pPr fontAlgn="base">
                <a:spcBef>
                  <a:spcPct val="0"/>
                </a:spcBef>
                <a:spcAft>
                  <a:spcPct val="0"/>
                </a:spcAft>
                <a:defRPr/>
              </a:pPr>
              <a:t>4</a:t>
            </a:fld>
            <a:endParaRPr lang="en-US">
              <a:ea typeface="ＭＳ Ｐゴシック" charset="-128"/>
              <a:cs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ea typeface="ＭＳ Ｐゴシック" charset="-128"/>
              <a:cs typeface="ＭＳ Ｐゴシック" charset="-128"/>
            </a:endParaRPr>
          </a:p>
        </p:txBody>
      </p:sp>
      <p:sp>
        <p:nvSpPr>
          <p:cNvPr id="4" name="Slide Number Placeholder 3"/>
          <p:cNvSpPr>
            <a:spLocks noGrp="1"/>
          </p:cNvSpPr>
          <p:nvPr>
            <p:ph type="sldNum" sz="quarter" idx="5"/>
          </p:nvPr>
        </p:nvSpPr>
        <p:spPr/>
        <p:txBody>
          <a:bodyPr/>
          <a:lstStyle/>
          <a:p>
            <a:pPr>
              <a:defRPr/>
            </a:pPr>
            <a:fld id="{D9408EF7-9227-41E3-92F0-7280661FA56B}" type="slidenum">
              <a:rPr lang="en-US" smtClean="0"/>
              <a:pPr>
                <a:defRPr/>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ea typeface="ＭＳ Ｐゴシック" charset="-128"/>
              <a:cs typeface="ＭＳ Ｐゴシック" charset="-128"/>
            </a:endParaRPr>
          </a:p>
        </p:txBody>
      </p:sp>
      <p:sp>
        <p:nvSpPr>
          <p:cNvPr id="4" name="Slide Number Placeholder 3"/>
          <p:cNvSpPr>
            <a:spLocks noGrp="1"/>
          </p:cNvSpPr>
          <p:nvPr>
            <p:ph type="sldNum" sz="quarter" idx="5"/>
          </p:nvPr>
        </p:nvSpPr>
        <p:spPr/>
        <p:txBody>
          <a:bodyPr/>
          <a:lstStyle/>
          <a:p>
            <a:pPr>
              <a:defRPr/>
            </a:pPr>
            <a:fld id="{D9408EF7-9227-41E3-92F0-7280661FA56B}" type="slidenum">
              <a:rPr lang="en-US" smtClean="0"/>
              <a:pPr>
                <a:defRPr/>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ea typeface="ＭＳ Ｐゴシック" charset="-128"/>
              <a:cs typeface="ＭＳ Ｐゴシック" charset="-128"/>
            </a:endParaRPr>
          </a:p>
        </p:txBody>
      </p:sp>
      <p:sp>
        <p:nvSpPr>
          <p:cNvPr id="4" name="Slide Number Placeholder 3"/>
          <p:cNvSpPr>
            <a:spLocks noGrp="1"/>
          </p:cNvSpPr>
          <p:nvPr>
            <p:ph type="sldNum" sz="quarter" idx="5"/>
          </p:nvPr>
        </p:nvSpPr>
        <p:spPr/>
        <p:txBody>
          <a:bodyPr/>
          <a:lstStyle/>
          <a:p>
            <a:pPr>
              <a:defRPr/>
            </a:pPr>
            <a:fld id="{2340B873-FC92-41B3-B7C2-2D3A86BE6F1D}" type="slidenum">
              <a:rPr lang="en-US" smtClean="0"/>
              <a:pPr>
                <a:defRPr/>
              </a:pPr>
              <a:t>17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ea typeface="ＭＳ Ｐゴシック" charset="-128"/>
              <a:cs typeface="ＭＳ Ｐゴシック" charset="-128"/>
            </a:endParaRPr>
          </a:p>
        </p:txBody>
      </p:sp>
      <p:sp>
        <p:nvSpPr>
          <p:cNvPr id="4" name="Slide Number Placeholder 3"/>
          <p:cNvSpPr>
            <a:spLocks noGrp="1"/>
          </p:cNvSpPr>
          <p:nvPr>
            <p:ph type="sldNum" sz="quarter" idx="5"/>
          </p:nvPr>
        </p:nvSpPr>
        <p:spPr/>
        <p:txBody>
          <a:bodyPr/>
          <a:lstStyle/>
          <a:p>
            <a:pPr>
              <a:defRPr/>
            </a:pPr>
            <a:fld id="{2340B873-FC92-41B3-B7C2-2D3A86BE6F1D}" type="slidenum">
              <a:rPr lang="en-US" smtClean="0"/>
              <a:pPr>
                <a:defRPr/>
              </a:pPr>
              <a:t>18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ea typeface="ＭＳ Ｐゴシック" charset="-128"/>
              <a:cs typeface="ＭＳ Ｐゴシック" charset="-128"/>
            </a:endParaRPr>
          </a:p>
        </p:txBody>
      </p:sp>
      <p:sp>
        <p:nvSpPr>
          <p:cNvPr id="4" name="Slide Number Placeholder 3"/>
          <p:cNvSpPr>
            <a:spLocks noGrp="1"/>
          </p:cNvSpPr>
          <p:nvPr>
            <p:ph type="sldNum" sz="quarter" idx="5"/>
          </p:nvPr>
        </p:nvSpPr>
        <p:spPr/>
        <p:txBody>
          <a:bodyPr/>
          <a:lstStyle/>
          <a:p>
            <a:pPr>
              <a:defRPr/>
            </a:pPr>
            <a:fld id="{C9255AD3-D1CE-4ACE-9DD6-BED245CEFE93}" type="slidenum">
              <a:rPr lang="en-US" smtClean="0"/>
              <a:pPr>
                <a:defRPr/>
              </a:pPr>
              <a:t>20</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ea typeface="ＭＳ Ｐゴシック" charset="-128"/>
              <a:cs typeface="ＭＳ Ｐゴシック" charset="-128"/>
            </a:endParaRPr>
          </a:p>
        </p:txBody>
      </p:sp>
      <p:sp>
        <p:nvSpPr>
          <p:cNvPr id="4" name="Slide Number Placeholder 3"/>
          <p:cNvSpPr>
            <a:spLocks noGrp="1"/>
          </p:cNvSpPr>
          <p:nvPr>
            <p:ph type="sldNum" sz="quarter" idx="5"/>
          </p:nvPr>
        </p:nvSpPr>
        <p:spPr/>
        <p:txBody>
          <a:bodyPr/>
          <a:lstStyle/>
          <a:p>
            <a:pPr>
              <a:defRPr/>
            </a:pPr>
            <a:fld id="{AAD1ED46-B5D9-4F4F-ABA3-D6E51764711D}" type="slidenum">
              <a:rPr lang="en-US" smtClean="0"/>
              <a:pPr>
                <a:defRPr/>
              </a:pPr>
              <a:t>21</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a:ea typeface="ＭＳ Ｐゴシック" charset="-128"/>
              <a:cs typeface="ＭＳ Ｐゴシック" charset="-128"/>
            </a:endParaRPr>
          </a:p>
        </p:txBody>
      </p:sp>
      <p:sp>
        <p:nvSpPr>
          <p:cNvPr id="4" name="Slide Number Placeholder 3"/>
          <p:cNvSpPr>
            <a:spLocks noGrp="1"/>
          </p:cNvSpPr>
          <p:nvPr>
            <p:ph type="sldNum" sz="quarter" idx="5"/>
          </p:nvPr>
        </p:nvSpPr>
        <p:spPr/>
        <p:txBody>
          <a:bodyPr/>
          <a:lstStyle/>
          <a:p>
            <a:pPr>
              <a:defRPr/>
            </a:pPr>
            <a:fld id="{AB1AB59E-0663-4BAE-A46A-F5AE74E86835}" type="slidenum">
              <a:rPr lang="en-US" smtClean="0"/>
              <a:pPr>
                <a:defRPr/>
              </a:pPr>
              <a:t>22</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a:ea typeface="ＭＳ Ｐゴシック" charset="-128"/>
              <a:cs typeface="ＭＳ Ｐゴシック" charset="-128"/>
            </a:endParaRPr>
          </a:p>
        </p:txBody>
      </p:sp>
      <p:sp>
        <p:nvSpPr>
          <p:cNvPr id="4" name="Slide Number Placeholder 3"/>
          <p:cNvSpPr>
            <a:spLocks noGrp="1"/>
          </p:cNvSpPr>
          <p:nvPr>
            <p:ph type="sldNum" sz="quarter" idx="5"/>
          </p:nvPr>
        </p:nvSpPr>
        <p:spPr/>
        <p:txBody>
          <a:bodyPr/>
          <a:lstStyle/>
          <a:p>
            <a:pPr>
              <a:defRPr/>
            </a:pPr>
            <a:fld id="{2DAE5DD4-B7F6-4AC7-86A4-AEFBD4933837}" type="slidenum">
              <a:rPr lang="en-US" smtClean="0"/>
              <a:pPr>
                <a:defRPr/>
              </a:pPr>
              <a:t>23</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ea typeface="ＭＳ Ｐゴシック" charset="-128"/>
              <a:cs typeface="ＭＳ Ｐゴシック" charset="-128"/>
            </a:endParaRPr>
          </a:p>
        </p:txBody>
      </p:sp>
      <p:sp>
        <p:nvSpPr>
          <p:cNvPr id="4" name="Slide Number Placeholder 3"/>
          <p:cNvSpPr>
            <a:spLocks noGrp="1"/>
          </p:cNvSpPr>
          <p:nvPr>
            <p:ph type="sldNum" sz="quarter" idx="5"/>
          </p:nvPr>
        </p:nvSpPr>
        <p:spPr/>
        <p:txBody>
          <a:bodyPr/>
          <a:lstStyle/>
          <a:p>
            <a:pPr>
              <a:defRPr/>
            </a:pPr>
            <a:fld id="{94899928-4714-4D29-8D68-467BFDA44AC6}" type="slidenum">
              <a:rPr lang="en-US" smtClean="0"/>
              <a:pPr>
                <a:defRPr/>
              </a:pPr>
              <a:t>24</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ea typeface="ＭＳ Ｐゴシック" charset="-128"/>
              <a:cs typeface="ＭＳ Ｐゴシック" charset="-128"/>
            </a:endParaRPr>
          </a:p>
        </p:txBody>
      </p:sp>
      <p:sp>
        <p:nvSpPr>
          <p:cNvPr id="4" name="Slide Number Placeholder 3"/>
          <p:cNvSpPr>
            <a:spLocks noGrp="1"/>
          </p:cNvSpPr>
          <p:nvPr>
            <p:ph type="sldNum" sz="quarter" idx="5"/>
          </p:nvPr>
        </p:nvSpPr>
        <p:spPr/>
        <p:txBody>
          <a:bodyPr/>
          <a:lstStyle/>
          <a:p>
            <a:pPr>
              <a:defRPr/>
            </a:pPr>
            <a:fld id="{3D3EE59D-3C74-4749-ADA9-53246094CC85}" type="slidenum">
              <a:rPr lang="en-US" smtClean="0"/>
              <a:pPr>
                <a:defRPr/>
              </a:pPr>
              <a:t>25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ea typeface="ＭＳ Ｐゴシック" charset="-128"/>
              <a:cs typeface="ＭＳ Ｐゴシック" charset="-128"/>
            </a:endParaRPr>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531D86B-24DA-40E8-BC0A-4ED482814213}" type="slidenum">
              <a:rPr lang="en-US">
                <a:ea typeface="ＭＳ Ｐゴシック" charset="-128"/>
                <a:cs typeface="ＭＳ Ｐゴシック" charset="-128"/>
              </a:rPr>
              <a:pPr fontAlgn="base">
                <a:spcBef>
                  <a:spcPct val="0"/>
                </a:spcBef>
                <a:spcAft>
                  <a:spcPct val="0"/>
                </a:spcAft>
                <a:defRPr/>
              </a:pPr>
              <a:t>6</a:t>
            </a:fld>
            <a:endParaRPr lang="en-US">
              <a:ea typeface="ＭＳ Ｐゴシック" charset="-128"/>
              <a:cs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ea typeface="ＭＳ Ｐゴシック" charset="-128"/>
              <a:cs typeface="ＭＳ Ｐゴシック" charset="-128"/>
            </a:endParaRPr>
          </a:p>
        </p:txBody>
      </p:sp>
      <p:sp>
        <p:nvSpPr>
          <p:cNvPr id="4" name="Slide Number Placeholder 3"/>
          <p:cNvSpPr txBox="1">
            <a:spLocks noGrp="1"/>
          </p:cNvSpPr>
          <p:nvPr/>
        </p:nvSpPr>
        <p:spPr>
          <a:xfrm>
            <a:off x="3884613" y="8685213"/>
            <a:ext cx="2971800" cy="457200"/>
          </a:xfrm>
          <a:prstGeom prst="rect">
            <a:avLst/>
          </a:prstGeom>
          <a:noFill/>
        </p:spPr>
        <p:txBody>
          <a:bodyPr anchor="b"/>
          <a:lstStyle/>
          <a:p>
            <a:pPr algn="r" fontAlgn="auto">
              <a:spcBef>
                <a:spcPts val="0"/>
              </a:spcBef>
              <a:spcAft>
                <a:spcPts val="0"/>
              </a:spcAft>
              <a:defRPr/>
            </a:pPr>
            <a:fld id="{281AF187-A8CF-4366-9856-C4F57674D0F7}" type="slidenum">
              <a:rPr lang="en-US" sz="1200">
                <a:latin typeface="+mn-lt"/>
                <a:ea typeface="+mn-ea"/>
                <a:cs typeface="+mn-cs"/>
              </a:rPr>
              <a:pPr algn="r" fontAlgn="auto">
                <a:spcBef>
                  <a:spcPts val="0"/>
                </a:spcBef>
                <a:spcAft>
                  <a:spcPts val="0"/>
                </a:spcAft>
                <a:defRPr/>
              </a:pPr>
              <a:t>27</a:t>
            </a:fld>
            <a:endParaRPr lang="en-US" sz="1200">
              <a:latin typeface="+mn-lt"/>
              <a:ea typeface="+mn-ea"/>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ea typeface="ＭＳ Ｐゴシック" charset="-128"/>
              <a:cs typeface="ＭＳ Ｐゴシック" charset="-128"/>
            </a:endParaRPr>
          </a:p>
        </p:txBody>
      </p:sp>
      <p:sp>
        <p:nvSpPr>
          <p:cNvPr id="4" name="Slide Number Placeholder 3"/>
          <p:cNvSpPr txBox="1">
            <a:spLocks noGrp="1"/>
          </p:cNvSpPr>
          <p:nvPr/>
        </p:nvSpPr>
        <p:spPr>
          <a:xfrm>
            <a:off x="3884613" y="8685213"/>
            <a:ext cx="2971800" cy="457200"/>
          </a:xfrm>
          <a:prstGeom prst="rect">
            <a:avLst/>
          </a:prstGeom>
          <a:noFill/>
        </p:spPr>
        <p:txBody>
          <a:bodyPr anchor="b"/>
          <a:lstStyle/>
          <a:p>
            <a:pPr algn="r" fontAlgn="auto">
              <a:spcBef>
                <a:spcPts val="0"/>
              </a:spcBef>
              <a:spcAft>
                <a:spcPts val="0"/>
              </a:spcAft>
              <a:defRPr/>
            </a:pPr>
            <a:fld id="{B8BA2FCC-54A7-4CA5-914F-6D7397D69C7A}" type="slidenum">
              <a:rPr lang="en-US" sz="1200">
                <a:latin typeface="+mn-lt"/>
                <a:ea typeface="+mn-ea"/>
                <a:cs typeface="+mn-cs"/>
              </a:rPr>
              <a:pPr algn="r" fontAlgn="auto">
                <a:spcBef>
                  <a:spcPts val="0"/>
                </a:spcBef>
                <a:spcAft>
                  <a:spcPts val="0"/>
                </a:spcAft>
                <a:defRPr/>
              </a:pPr>
              <a:t>28</a:t>
            </a:fld>
            <a:endParaRPr lang="en-US" sz="1200">
              <a:latin typeface="+mn-lt"/>
              <a:ea typeface="+mn-ea"/>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ea typeface="ＭＳ Ｐゴシック" charset="-128"/>
              <a:cs typeface="ＭＳ Ｐゴシック" charset="-128"/>
            </a:endParaRPr>
          </a:p>
        </p:txBody>
      </p:sp>
      <p:sp>
        <p:nvSpPr>
          <p:cNvPr id="4" name="Slide Number Placeholder 3"/>
          <p:cNvSpPr txBox="1">
            <a:spLocks noGrp="1"/>
          </p:cNvSpPr>
          <p:nvPr/>
        </p:nvSpPr>
        <p:spPr>
          <a:xfrm>
            <a:off x="3884613" y="8685213"/>
            <a:ext cx="2971800" cy="457200"/>
          </a:xfrm>
          <a:prstGeom prst="rect">
            <a:avLst/>
          </a:prstGeom>
          <a:noFill/>
        </p:spPr>
        <p:txBody>
          <a:bodyPr anchor="b"/>
          <a:lstStyle/>
          <a:p>
            <a:pPr algn="r" fontAlgn="auto">
              <a:spcBef>
                <a:spcPts val="0"/>
              </a:spcBef>
              <a:spcAft>
                <a:spcPts val="0"/>
              </a:spcAft>
              <a:defRPr/>
            </a:pPr>
            <a:fld id="{58F03BCE-142B-4A6E-AB88-B1CF6F9A028E}" type="slidenum">
              <a:rPr lang="en-US" sz="1200">
                <a:latin typeface="+mn-lt"/>
                <a:ea typeface="+mn-ea"/>
                <a:cs typeface="+mn-cs"/>
              </a:rPr>
              <a:pPr algn="r" fontAlgn="auto">
                <a:spcBef>
                  <a:spcPts val="0"/>
                </a:spcBef>
                <a:spcAft>
                  <a:spcPts val="0"/>
                </a:spcAft>
                <a:defRPr/>
              </a:pPr>
              <a:t>29</a:t>
            </a:fld>
            <a:endParaRPr lang="en-US" sz="1200">
              <a:latin typeface="+mn-lt"/>
              <a:ea typeface="+mn-ea"/>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ＭＳ Ｐゴシック" charset="-128"/>
              <a:cs typeface="ＭＳ Ｐゴシック" charset="-128"/>
            </a:endParaRPr>
          </a:p>
        </p:txBody>
      </p:sp>
      <p:sp>
        <p:nvSpPr>
          <p:cNvPr id="4" name="Slide Number Placeholder 3"/>
          <p:cNvSpPr txBox="1">
            <a:spLocks noGrp="1"/>
          </p:cNvSpPr>
          <p:nvPr/>
        </p:nvSpPr>
        <p:spPr>
          <a:xfrm>
            <a:off x="3884613" y="8685213"/>
            <a:ext cx="2971800" cy="457200"/>
          </a:xfrm>
          <a:prstGeom prst="rect">
            <a:avLst/>
          </a:prstGeom>
          <a:noFill/>
        </p:spPr>
        <p:txBody>
          <a:bodyPr anchor="b"/>
          <a:lstStyle/>
          <a:p>
            <a:pPr algn="r" fontAlgn="auto">
              <a:spcBef>
                <a:spcPts val="0"/>
              </a:spcBef>
              <a:spcAft>
                <a:spcPts val="0"/>
              </a:spcAft>
              <a:defRPr/>
            </a:pPr>
            <a:fld id="{21000B24-5A98-455F-9855-05BC81143549}" type="slidenum">
              <a:rPr lang="en-US" sz="1200">
                <a:latin typeface="+mn-lt"/>
                <a:ea typeface="+mn-ea"/>
                <a:cs typeface="+mn-cs"/>
              </a:rPr>
              <a:pPr algn="r" fontAlgn="auto">
                <a:spcBef>
                  <a:spcPts val="0"/>
                </a:spcBef>
                <a:spcAft>
                  <a:spcPts val="0"/>
                </a:spcAft>
                <a:defRPr/>
              </a:pPr>
              <a:t>30</a:t>
            </a:fld>
            <a:endParaRPr lang="en-US" sz="1200">
              <a:latin typeface="+mn-lt"/>
              <a:ea typeface="+mn-ea"/>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ＭＳ Ｐゴシック" charset="-128"/>
              <a:cs typeface="ＭＳ Ｐゴシック" charset="-128"/>
            </a:endParaRPr>
          </a:p>
        </p:txBody>
      </p:sp>
      <p:sp>
        <p:nvSpPr>
          <p:cNvPr id="4" name="Slide Number Placeholder 3"/>
          <p:cNvSpPr txBox="1">
            <a:spLocks noGrp="1"/>
          </p:cNvSpPr>
          <p:nvPr/>
        </p:nvSpPr>
        <p:spPr>
          <a:xfrm>
            <a:off x="3884613" y="8685213"/>
            <a:ext cx="2971800" cy="457200"/>
          </a:xfrm>
          <a:prstGeom prst="rect">
            <a:avLst/>
          </a:prstGeom>
          <a:noFill/>
        </p:spPr>
        <p:txBody>
          <a:bodyPr anchor="b"/>
          <a:lstStyle/>
          <a:p>
            <a:pPr algn="r" fontAlgn="auto">
              <a:spcBef>
                <a:spcPts val="0"/>
              </a:spcBef>
              <a:spcAft>
                <a:spcPts val="0"/>
              </a:spcAft>
              <a:defRPr/>
            </a:pPr>
            <a:fld id="{D5C354FB-086A-463A-9BA0-4B846B03B69C}" type="slidenum">
              <a:rPr lang="en-US" sz="1200">
                <a:latin typeface="+mn-lt"/>
                <a:ea typeface="+mn-ea"/>
                <a:cs typeface="+mn-cs"/>
              </a:rPr>
              <a:pPr algn="r" fontAlgn="auto">
                <a:spcBef>
                  <a:spcPts val="0"/>
                </a:spcBef>
                <a:spcAft>
                  <a:spcPts val="0"/>
                </a:spcAft>
                <a:defRPr/>
              </a:pPr>
              <a:t>31</a:t>
            </a:fld>
            <a:endParaRPr lang="en-US" sz="1200">
              <a:latin typeface="+mn-lt"/>
              <a:ea typeface="+mn-ea"/>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ea typeface="ＭＳ Ｐゴシック" charset="-128"/>
              <a:cs typeface="ＭＳ Ｐゴシック" charset="-128"/>
            </a:endParaRPr>
          </a:p>
        </p:txBody>
      </p:sp>
      <p:sp>
        <p:nvSpPr>
          <p:cNvPr id="4" name="Slide Number Placeholder 3"/>
          <p:cNvSpPr txBox="1">
            <a:spLocks noGrp="1"/>
          </p:cNvSpPr>
          <p:nvPr/>
        </p:nvSpPr>
        <p:spPr>
          <a:xfrm>
            <a:off x="3884613" y="8685213"/>
            <a:ext cx="2971800" cy="457200"/>
          </a:xfrm>
          <a:prstGeom prst="rect">
            <a:avLst/>
          </a:prstGeom>
          <a:noFill/>
        </p:spPr>
        <p:txBody>
          <a:bodyPr anchor="b"/>
          <a:lstStyle/>
          <a:p>
            <a:pPr algn="r" fontAlgn="auto">
              <a:spcBef>
                <a:spcPts val="0"/>
              </a:spcBef>
              <a:spcAft>
                <a:spcPts val="0"/>
              </a:spcAft>
              <a:defRPr/>
            </a:pPr>
            <a:fld id="{A892C921-D97A-4368-AA0E-D31AA708F021}" type="slidenum">
              <a:rPr lang="en-US" sz="1200">
                <a:latin typeface="+mn-lt"/>
                <a:ea typeface="+mn-ea"/>
                <a:cs typeface="+mn-cs"/>
              </a:rPr>
              <a:pPr algn="r" fontAlgn="auto">
                <a:spcBef>
                  <a:spcPts val="0"/>
                </a:spcBef>
                <a:spcAft>
                  <a:spcPts val="0"/>
                </a:spcAft>
                <a:defRPr/>
              </a:pPr>
              <a:t>32</a:t>
            </a:fld>
            <a:endParaRPr lang="en-US" sz="1200">
              <a:latin typeface="+mn-lt"/>
              <a:ea typeface="+mn-ea"/>
              <a:cs typeface="+mn-cs"/>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ea typeface="ＭＳ Ｐゴシック" charset="-128"/>
              <a:cs typeface="ＭＳ Ｐゴシック" charset="-128"/>
            </a:endParaRPr>
          </a:p>
        </p:txBody>
      </p:sp>
      <p:sp>
        <p:nvSpPr>
          <p:cNvPr id="4" name="Slide Number Placeholder 3"/>
          <p:cNvSpPr txBox="1">
            <a:spLocks noGrp="1"/>
          </p:cNvSpPr>
          <p:nvPr/>
        </p:nvSpPr>
        <p:spPr>
          <a:xfrm>
            <a:off x="3884613" y="8685213"/>
            <a:ext cx="2971800" cy="457200"/>
          </a:xfrm>
          <a:prstGeom prst="rect">
            <a:avLst/>
          </a:prstGeom>
          <a:noFill/>
        </p:spPr>
        <p:txBody>
          <a:bodyPr anchor="b"/>
          <a:lstStyle/>
          <a:p>
            <a:pPr algn="r" fontAlgn="auto">
              <a:spcBef>
                <a:spcPts val="0"/>
              </a:spcBef>
              <a:spcAft>
                <a:spcPts val="0"/>
              </a:spcAft>
              <a:defRPr/>
            </a:pPr>
            <a:fld id="{8909A387-39CA-4DE3-AAA7-D3E2D2A44130}" type="slidenum">
              <a:rPr lang="en-US" sz="1200">
                <a:latin typeface="+mn-lt"/>
                <a:ea typeface="+mn-ea"/>
                <a:cs typeface="+mn-cs"/>
              </a:rPr>
              <a:pPr algn="r" fontAlgn="auto">
                <a:spcBef>
                  <a:spcPts val="0"/>
                </a:spcBef>
                <a:spcAft>
                  <a:spcPts val="0"/>
                </a:spcAft>
                <a:defRPr/>
              </a:pPr>
              <a:t>33</a:t>
            </a:fld>
            <a:endParaRPr lang="en-US" sz="1200">
              <a:latin typeface="+mn-lt"/>
              <a:ea typeface="+mn-ea"/>
              <a:cs typeface="+mn-cs"/>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Placeholder 2"/>
          <p:cNvSpPr>
            <a:spLocks noGrp="1" noRot="1" noChangeAspect="1"/>
          </p:cNvSpPr>
          <p:nvPr>
            <p:ph type="sldImg"/>
          </p:nvPr>
        </p:nvSpPr>
        <p:spPr bwMode="auto">
          <a:noFill/>
          <a:ln>
            <a:solidFill>
              <a:srgbClr val="000000"/>
            </a:solidFill>
            <a:miter lim="800000"/>
            <a:headEnd/>
            <a:tailEnd/>
          </a:ln>
        </p:spPr>
      </p:sp>
      <p:sp>
        <p:nvSpPr>
          <p:cNvPr id="69634"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a:ea typeface="ＭＳ Ｐゴシック" charset="-128"/>
              <a:cs typeface="ＭＳ Ｐゴシック"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Placeholder 2"/>
          <p:cNvSpPr>
            <a:spLocks noGrp="1" noRot="1" noChangeAspect="1"/>
          </p:cNvSpPr>
          <p:nvPr>
            <p:ph type="sldImg"/>
          </p:nvPr>
        </p:nvSpPr>
        <p:spPr bwMode="auto">
          <a:noFill/>
          <a:ln>
            <a:solidFill>
              <a:srgbClr val="000000"/>
            </a:solidFill>
            <a:miter lim="800000"/>
            <a:headEnd/>
            <a:tailEnd/>
          </a:ln>
        </p:spPr>
      </p:sp>
      <p:sp>
        <p:nvSpPr>
          <p:cNvPr id="74754"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a:ea typeface="ＭＳ Ｐゴシック" charset="-128"/>
              <a:cs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ea typeface="ＭＳ Ｐゴシック" charset="-128"/>
              <a:cs typeface="ＭＳ Ｐゴシック" charset="-128"/>
            </a:endParaRPr>
          </a:p>
        </p:txBody>
      </p:sp>
      <p:sp>
        <p:nvSpPr>
          <p:cNvPr id="4" name="Slide Number Placeholder 3"/>
          <p:cNvSpPr>
            <a:spLocks noGrp="1"/>
          </p:cNvSpPr>
          <p:nvPr>
            <p:ph type="sldNum" sz="quarter" idx="5"/>
          </p:nvPr>
        </p:nvSpPr>
        <p:spPr/>
        <p:txBody>
          <a:bodyPr/>
          <a:lstStyle/>
          <a:p>
            <a:pPr>
              <a:defRPr/>
            </a:pPr>
            <a:fld id="{35FCF46A-672E-47E9-9637-60CBF62D8D08}" type="slidenum">
              <a:rPr lang="en-US" smtClean="0"/>
              <a:pPr>
                <a:defRPr/>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ea typeface="ＭＳ Ｐゴシック" charset="-128"/>
              <a:cs typeface="ＭＳ Ｐゴシック" charset="-128"/>
            </a:endParaRPr>
          </a:p>
        </p:txBody>
      </p:sp>
      <p:sp>
        <p:nvSpPr>
          <p:cNvPr id="4" name="Slide Number Placeholder 3"/>
          <p:cNvSpPr>
            <a:spLocks noGrp="1"/>
          </p:cNvSpPr>
          <p:nvPr>
            <p:ph type="sldNum" sz="quarter" idx="5"/>
          </p:nvPr>
        </p:nvSpPr>
        <p:spPr/>
        <p:txBody>
          <a:bodyPr/>
          <a:lstStyle/>
          <a:p>
            <a:pPr>
              <a:defRPr/>
            </a:pPr>
            <a:fld id="{35FCF46A-672E-47E9-9637-60CBF62D8D08}" type="slidenum">
              <a:rPr lang="en-US" smtClean="0"/>
              <a:pPr>
                <a:defRPr/>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ea typeface="ＭＳ Ｐゴシック" charset="-128"/>
              <a:cs typeface="ＭＳ Ｐゴシック" charset="-128"/>
            </a:endParaRPr>
          </a:p>
        </p:txBody>
      </p:sp>
      <p:sp>
        <p:nvSpPr>
          <p:cNvPr id="4" name="Slide Number Placeholder 3"/>
          <p:cNvSpPr>
            <a:spLocks noGrp="1"/>
          </p:cNvSpPr>
          <p:nvPr>
            <p:ph type="sldNum" sz="quarter" idx="5"/>
          </p:nvPr>
        </p:nvSpPr>
        <p:spPr/>
        <p:txBody>
          <a:bodyPr/>
          <a:lstStyle/>
          <a:p>
            <a:pPr>
              <a:defRPr/>
            </a:pPr>
            <a:fld id="{08AE95A0-4DAA-4314-AADB-EE2D1E64941F}" type="slidenum">
              <a:rPr lang="en-US" smtClean="0"/>
              <a:pPr>
                <a:defRPr/>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0A0C65-C6B3-41E5-865A-23075EC93464}" type="slidenum">
              <a:rPr lang="en-US" altLang="en-US"/>
              <a:pPr/>
              <a:t>11</a:t>
            </a:fld>
            <a:endParaRPr lang="en-US" altLang="en-U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ea typeface="ＭＳ Ｐゴシック" charset="-128"/>
              <a:cs typeface="ＭＳ Ｐゴシック" charset="-128"/>
            </a:endParaRPr>
          </a:p>
          <a:p>
            <a:pPr eaLnBrk="1" hangingPunct="1"/>
            <a:endParaRPr lang="en-US" dirty="0" smtClean="0">
              <a:ea typeface="ＭＳ Ｐゴシック" charset="-128"/>
              <a:cs typeface="ＭＳ Ｐゴシック" charset="-128"/>
            </a:endParaRPr>
          </a:p>
        </p:txBody>
      </p:sp>
      <p:sp>
        <p:nvSpPr>
          <p:cNvPr id="4" name="Slide Number Placeholder 3"/>
          <p:cNvSpPr>
            <a:spLocks noGrp="1"/>
          </p:cNvSpPr>
          <p:nvPr>
            <p:ph type="sldNum" sz="quarter" idx="5"/>
          </p:nvPr>
        </p:nvSpPr>
        <p:spPr/>
        <p:txBody>
          <a:bodyPr/>
          <a:lstStyle/>
          <a:p>
            <a:pPr>
              <a:defRPr/>
            </a:pPr>
            <a:fld id="{E617B33A-EA08-4235-A163-B617077245AA}" type="slidenum">
              <a:rPr lang="en-US" smtClean="0"/>
              <a:pPr>
                <a:defRPr/>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ea typeface="ＭＳ Ｐゴシック" charset="-128"/>
              <a:cs typeface="ＭＳ Ｐゴシック" charset="-128"/>
            </a:endParaRPr>
          </a:p>
        </p:txBody>
      </p:sp>
      <p:sp>
        <p:nvSpPr>
          <p:cNvPr id="4" name="Slide Number Placeholder 3"/>
          <p:cNvSpPr>
            <a:spLocks noGrp="1"/>
          </p:cNvSpPr>
          <p:nvPr>
            <p:ph type="sldNum" sz="quarter" idx="5"/>
          </p:nvPr>
        </p:nvSpPr>
        <p:spPr/>
        <p:txBody>
          <a:bodyPr/>
          <a:lstStyle/>
          <a:p>
            <a:pPr>
              <a:defRPr/>
            </a:pPr>
            <a:fld id="{62128995-F954-4936-B696-630E207B3A41}" type="slidenum">
              <a:rPr lang="en-US" smtClean="0"/>
              <a:pPr>
                <a:defRPr/>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a:ea typeface="ＭＳ Ｐゴシック" charset="-128"/>
              <a:cs typeface="ＭＳ Ｐゴシック" charset="-128"/>
            </a:endParaRPr>
          </a:p>
        </p:txBody>
      </p:sp>
      <p:sp>
        <p:nvSpPr>
          <p:cNvPr id="4" name="Slide Number Placeholder 3"/>
          <p:cNvSpPr>
            <a:spLocks noGrp="1"/>
          </p:cNvSpPr>
          <p:nvPr>
            <p:ph type="sldNum" sz="quarter" idx="5"/>
          </p:nvPr>
        </p:nvSpPr>
        <p:spPr/>
        <p:txBody>
          <a:bodyPr/>
          <a:lstStyle/>
          <a:p>
            <a:pPr>
              <a:defRPr/>
            </a:pPr>
            <a:fld id="{243EE88F-A675-49FA-BF9C-0E4E998A3E6A}" type="slidenum">
              <a:rPr lang="en-US" smtClean="0"/>
              <a:pPr>
                <a:defRPr/>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3"/>
          <p:cNvSpPr/>
          <p:nvPr/>
        </p:nvSpPr>
        <p:spPr>
          <a:xfrm>
            <a:off x="0" y="5292725"/>
            <a:ext cx="9144000"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b="1"/>
          </a:p>
        </p:txBody>
      </p:sp>
      <p:sp>
        <p:nvSpPr>
          <p:cNvPr id="5" name="Freeform 4"/>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b="1"/>
          </a:p>
        </p:txBody>
      </p:sp>
      <p:sp>
        <p:nvSpPr>
          <p:cNvPr id="6" name="Freeform 5"/>
          <p:cNvSpPr/>
          <p:nvPr/>
        </p:nvSpPr>
        <p:spPr>
          <a:xfrm>
            <a:off x="0" y="5546725"/>
            <a:ext cx="9147175" cy="1312863"/>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b="1"/>
          </a:p>
        </p:txBody>
      </p:sp>
      <p:sp>
        <p:nvSpPr>
          <p:cNvPr id="7" name="Rectangle 6"/>
          <p:cNvSpPr/>
          <p:nvPr/>
        </p:nvSpPr>
        <p:spPr>
          <a:xfrm>
            <a:off x="0" y="5262563"/>
            <a:ext cx="9144000" cy="7461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 name="Freeform 7"/>
          <p:cNvSpPr/>
          <p:nvPr/>
        </p:nvSpPr>
        <p:spPr>
          <a:xfrm>
            <a:off x="0" y="5502275"/>
            <a:ext cx="9144000" cy="1271588"/>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Date Placeholder 3"/>
          <p:cNvSpPr>
            <a:spLocks noGrp="1"/>
          </p:cNvSpPr>
          <p:nvPr>
            <p:ph type="dt" sz="half" idx="10"/>
          </p:nvPr>
        </p:nvSpPr>
        <p:spPr/>
        <p:txBody>
          <a:bodyPr/>
          <a:lstStyle>
            <a:lvl1pPr>
              <a:defRPr/>
            </a:lvl1pPr>
          </a:lstStyle>
          <a:p>
            <a:pPr>
              <a:defRPr/>
            </a:pPr>
            <a:fld id="{B51FE518-93A8-4689-906F-8941BF30BF58}" type="datetime4">
              <a:rPr lang="en-US"/>
              <a:pPr>
                <a:defRPr/>
              </a:pPr>
              <a:t>August 10, 2016</a:t>
            </a:fld>
            <a:endParaRPr/>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normAutofit/>
          </a:bodyPr>
          <a:lstStyle>
            <a:lvl1pPr>
              <a:defRPr/>
            </a:lvl1pPr>
          </a:lstStyle>
          <a:p>
            <a:pPr>
              <a:defRPr/>
            </a:pPr>
            <a:fld id="{013891B4-8DAE-4E78-910C-44B310DD475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3"/>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Freeform 4"/>
          <p:cNvSpPr/>
          <p:nvPr/>
        </p:nvSpPr>
        <p:spPr>
          <a:xfrm>
            <a:off x="1808163" y="6148388"/>
            <a:ext cx="7337425" cy="711200"/>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6" name="Freeform 5"/>
          <p:cNvSpPr/>
          <p:nvPr/>
        </p:nvSpPr>
        <p:spPr>
          <a:xfrm>
            <a:off x="0" y="5411788"/>
            <a:ext cx="7605713" cy="928687"/>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7" name="Freeform 6"/>
          <p:cNvSpPr/>
          <p:nvPr/>
        </p:nvSpPr>
        <p:spPr>
          <a:xfrm>
            <a:off x="1681163" y="6116638"/>
            <a:ext cx="7464425" cy="741362"/>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p:txBody>
          <a:bodyPr/>
          <a:lstStyle>
            <a:lvl1pPr>
              <a:defRPr/>
            </a:lvl1pPr>
          </a:lstStyle>
          <a:p>
            <a:pPr>
              <a:defRPr/>
            </a:pPr>
            <a:fld id="{DF786D95-4E9B-43CC-8C74-2080F6F7B3A7}" type="datetime4">
              <a:rPr lang="en-US"/>
              <a:pPr>
                <a:defRPr/>
              </a:pPr>
              <a:t>August 10, 2016</a:t>
            </a:fld>
            <a:endParaRPr/>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18593DA3-7B4D-4570-9082-907B1AC7160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3"/>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Freeform 4"/>
          <p:cNvSpPr/>
          <p:nvPr/>
        </p:nvSpPr>
        <p:spPr>
          <a:xfrm>
            <a:off x="1808163" y="6148388"/>
            <a:ext cx="7337425" cy="711200"/>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6" name="Freeform 5"/>
          <p:cNvSpPr/>
          <p:nvPr/>
        </p:nvSpPr>
        <p:spPr>
          <a:xfrm>
            <a:off x="0" y="5411788"/>
            <a:ext cx="7605713" cy="928687"/>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7" name="Freeform 6"/>
          <p:cNvSpPr/>
          <p:nvPr/>
        </p:nvSpPr>
        <p:spPr>
          <a:xfrm>
            <a:off x="1681163" y="6116638"/>
            <a:ext cx="7464425" cy="741362"/>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p:txBody>
          <a:bodyPr/>
          <a:lstStyle>
            <a:lvl1pPr>
              <a:defRPr/>
            </a:lvl1pPr>
          </a:lstStyle>
          <a:p>
            <a:pPr>
              <a:defRPr/>
            </a:pPr>
            <a:fld id="{CB16450B-900B-4AF4-AF82-6908062AFD55}" type="datetime4">
              <a:rPr lang="en-US"/>
              <a:pPr>
                <a:defRPr/>
              </a:pPr>
              <a:t>August 10, 2016</a:t>
            </a:fld>
            <a:endParaRPr/>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D8960095-FBE5-4C12-A35E-0C1DE8418C7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3"/>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Freeform 4"/>
          <p:cNvSpPr/>
          <p:nvPr/>
        </p:nvSpPr>
        <p:spPr>
          <a:xfrm>
            <a:off x="1808163" y="6148388"/>
            <a:ext cx="7337425" cy="711200"/>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6" name="Freeform 5"/>
          <p:cNvSpPr/>
          <p:nvPr/>
        </p:nvSpPr>
        <p:spPr>
          <a:xfrm>
            <a:off x="0" y="5411788"/>
            <a:ext cx="7605713" cy="928687"/>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7" name="Freeform 6"/>
          <p:cNvSpPr/>
          <p:nvPr/>
        </p:nvSpPr>
        <p:spPr>
          <a:xfrm>
            <a:off x="1681163" y="6116638"/>
            <a:ext cx="7464425" cy="741362"/>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p:txBody>
          <a:bodyPr/>
          <a:lstStyle>
            <a:lvl1pPr>
              <a:defRPr/>
            </a:lvl1pPr>
          </a:lstStyle>
          <a:p>
            <a:pPr>
              <a:defRPr/>
            </a:pPr>
            <a:fld id="{8624F6B0-A4B8-43B6-A877-EF8FF7391D93}" type="datetime4">
              <a:rPr lang="en-US"/>
              <a:pPr>
                <a:defRPr/>
              </a:pPr>
              <a:t>August 10, 2016</a:t>
            </a:fld>
            <a:endParaRPr/>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B0D5F552-99BF-4A53-8826-81D321DAF1D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3"/>
          <p:cNvSpPr/>
          <p:nvPr/>
        </p:nvSpPr>
        <p:spPr>
          <a:xfrm>
            <a:off x="0" y="5546725"/>
            <a:ext cx="9147175" cy="1312863"/>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Freeform 4"/>
          <p:cNvSpPr/>
          <p:nvPr/>
        </p:nvSpPr>
        <p:spPr>
          <a:xfrm>
            <a:off x="0" y="5292725"/>
            <a:ext cx="9144000"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6" name="Freeform 5"/>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7" name="Rectangle 6"/>
          <p:cNvSpPr/>
          <p:nvPr/>
        </p:nvSpPr>
        <p:spPr>
          <a:xfrm>
            <a:off x="0" y="5262563"/>
            <a:ext cx="9144000" cy="7461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 name="Freeform 7"/>
          <p:cNvSpPr/>
          <p:nvPr/>
        </p:nvSpPr>
        <p:spPr>
          <a:xfrm>
            <a:off x="0" y="5502275"/>
            <a:ext cx="9144000" cy="1271588"/>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3512D3E1-7BD2-4222-89E7-84D8D9B41D1D}" type="datetime4">
              <a:rPr lang="en-US"/>
              <a:pPr>
                <a:defRPr/>
              </a:pPr>
              <a:t>August 10, 2016</a:t>
            </a:fld>
            <a:endParaRPr/>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D5846FE2-1571-4DA6-9E07-269B082D6AC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5" name="Freeform 4"/>
          <p:cNvSpPr/>
          <p:nvPr/>
        </p:nvSpPr>
        <p:spPr>
          <a:xfrm>
            <a:off x="1808163" y="6148388"/>
            <a:ext cx="7337425" cy="711200"/>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6" name="Freeform 5"/>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7" name="Freeform 6"/>
          <p:cNvSpPr/>
          <p:nvPr/>
        </p:nvSpPr>
        <p:spPr>
          <a:xfrm>
            <a:off x="0" y="5411788"/>
            <a:ext cx="7605713" cy="928687"/>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 name="Freeform 7"/>
          <p:cNvSpPr/>
          <p:nvPr/>
        </p:nvSpPr>
        <p:spPr>
          <a:xfrm>
            <a:off x="1681163" y="6116638"/>
            <a:ext cx="7464425" cy="741362"/>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 name="Title 1"/>
          <p:cNvSpPr>
            <a:spLocks noGrp="1"/>
          </p:cNvSpPr>
          <p:nvPr>
            <p:ph type="title"/>
          </p:nvPr>
        </p:nvSpPr>
        <p:spPr/>
        <p:txBody>
          <a:bodyPr/>
          <a:lstStyle/>
          <a:p>
            <a:r>
              <a:rPr lang="en-US" smtClean="0"/>
              <a:t>Click to edit Master title style</a:t>
            </a:r>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4"/>
          <p:cNvSpPr>
            <a:spLocks noGrp="1"/>
          </p:cNvSpPr>
          <p:nvPr>
            <p:ph type="dt" sz="half" idx="15"/>
          </p:nvPr>
        </p:nvSpPr>
        <p:spPr/>
        <p:txBody>
          <a:bodyPr/>
          <a:lstStyle>
            <a:lvl1pPr>
              <a:defRPr/>
            </a:lvl1pPr>
          </a:lstStyle>
          <a:p>
            <a:pPr>
              <a:defRPr/>
            </a:pPr>
            <a:fld id="{DC57F0E6-6DF0-41F4-834E-39ABED79495F}" type="datetime4">
              <a:rPr lang="en-US"/>
              <a:pPr>
                <a:defRPr/>
              </a:pPr>
              <a:t>August 10, 2016</a:t>
            </a:fld>
            <a:endParaRPr/>
          </a:p>
        </p:txBody>
      </p:sp>
      <p:sp>
        <p:nvSpPr>
          <p:cNvPr id="10" name="Footer Placeholder 5"/>
          <p:cNvSpPr>
            <a:spLocks noGrp="1"/>
          </p:cNvSpPr>
          <p:nvPr>
            <p:ph type="ftr" sz="quarter" idx="16"/>
          </p:nvPr>
        </p:nvSpPr>
        <p:spPr/>
        <p:txBody>
          <a:bodyPr/>
          <a:lstStyle>
            <a:lvl1pPr>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1D7B4F48-F578-482D-991D-ED2163009E2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7" name="Freeform 6"/>
          <p:cNvSpPr/>
          <p:nvPr/>
        </p:nvSpPr>
        <p:spPr>
          <a:xfrm>
            <a:off x="1808163" y="6148388"/>
            <a:ext cx="7337425" cy="711200"/>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 name="Freeform 7"/>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9" name="Freeform 8"/>
          <p:cNvSpPr/>
          <p:nvPr/>
        </p:nvSpPr>
        <p:spPr>
          <a:xfrm>
            <a:off x="0" y="5411788"/>
            <a:ext cx="7605713" cy="928687"/>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0" name="Freeform 9"/>
          <p:cNvSpPr/>
          <p:nvPr/>
        </p:nvSpPr>
        <p:spPr>
          <a:xfrm>
            <a:off x="1681163" y="6116638"/>
            <a:ext cx="7464425" cy="741362"/>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Date Placeholder 6"/>
          <p:cNvSpPr>
            <a:spLocks noGrp="1"/>
          </p:cNvSpPr>
          <p:nvPr>
            <p:ph type="dt" sz="half" idx="15"/>
          </p:nvPr>
        </p:nvSpPr>
        <p:spPr/>
        <p:txBody>
          <a:bodyPr/>
          <a:lstStyle>
            <a:lvl1pPr>
              <a:defRPr/>
            </a:lvl1pPr>
          </a:lstStyle>
          <a:p>
            <a:pPr>
              <a:defRPr/>
            </a:pPr>
            <a:fld id="{1414E842-27EC-474E-A086-93308AB0D154}" type="datetime4">
              <a:rPr lang="en-US"/>
              <a:pPr>
                <a:defRPr/>
              </a:pPr>
              <a:t>August 10, 2016</a:t>
            </a:fld>
            <a:endParaRPr/>
          </a:p>
        </p:txBody>
      </p:sp>
      <p:sp>
        <p:nvSpPr>
          <p:cNvPr id="12" name="Footer Placeholder 7"/>
          <p:cNvSpPr>
            <a:spLocks noGrp="1"/>
          </p:cNvSpPr>
          <p:nvPr>
            <p:ph type="ftr" sz="quarter" idx="16"/>
          </p:nvPr>
        </p:nvSpPr>
        <p:spPr/>
        <p:txBody>
          <a:bodyPr/>
          <a:lstStyle>
            <a:lvl1pPr>
              <a:defRPr/>
            </a:lvl1pPr>
          </a:lstStyle>
          <a:p>
            <a:pPr>
              <a:defRPr/>
            </a:pPr>
            <a:endParaRPr lang="en-US"/>
          </a:p>
        </p:txBody>
      </p:sp>
      <p:sp>
        <p:nvSpPr>
          <p:cNvPr id="13" name="Slide Number Placeholder 8"/>
          <p:cNvSpPr>
            <a:spLocks noGrp="1"/>
          </p:cNvSpPr>
          <p:nvPr>
            <p:ph type="sldNum" sz="quarter" idx="17"/>
          </p:nvPr>
        </p:nvSpPr>
        <p:spPr/>
        <p:txBody>
          <a:bodyPr/>
          <a:lstStyle>
            <a:lvl1pPr>
              <a:defRPr/>
            </a:lvl1pPr>
          </a:lstStyle>
          <a:p>
            <a:pPr>
              <a:defRPr/>
            </a:pPr>
            <a:fld id="{141268FE-F6F4-4C30-8945-4BF9AAA341D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2"/>
          <p:cNvSpPr/>
          <p:nvPr/>
        </p:nvSpPr>
        <p:spPr>
          <a:xfrm>
            <a:off x="0" y="5010150"/>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4" name="Freeform 3"/>
          <p:cNvSpPr/>
          <p:nvPr/>
        </p:nvSpPr>
        <p:spPr>
          <a:xfrm>
            <a:off x="0" y="5730875"/>
            <a:ext cx="9147175" cy="1127125"/>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Freeform 4"/>
          <p:cNvSpPr/>
          <p:nvPr/>
        </p:nvSpPr>
        <p:spPr>
          <a:xfrm>
            <a:off x="0" y="4973638"/>
            <a:ext cx="7675563" cy="928687"/>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6" name="Freeform 5"/>
          <p:cNvSpPr/>
          <p:nvPr/>
        </p:nvSpPr>
        <p:spPr>
          <a:xfrm>
            <a:off x="-3175" y="5695950"/>
            <a:ext cx="9147175" cy="930275"/>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 name="Title 1"/>
          <p:cNvSpPr>
            <a:spLocks noGrp="1"/>
          </p:cNvSpPr>
          <p:nvPr>
            <p:ph type="title"/>
          </p:nvPr>
        </p:nvSpPr>
        <p:spPr/>
        <p:txBody>
          <a:bodyPr/>
          <a:lstStyle/>
          <a:p>
            <a:r>
              <a:rPr lang="en-US" smtClean="0"/>
              <a:t>Click to edit Master title style</a:t>
            </a:r>
            <a:endParaRPr lang="en-US"/>
          </a:p>
        </p:txBody>
      </p:sp>
      <p:sp>
        <p:nvSpPr>
          <p:cNvPr id="7" name="Date Placeholder 2"/>
          <p:cNvSpPr>
            <a:spLocks noGrp="1"/>
          </p:cNvSpPr>
          <p:nvPr>
            <p:ph type="dt" sz="half" idx="10"/>
          </p:nvPr>
        </p:nvSpPr>
        <p:spPr/>
        <p:txBody>
          <a:bodyPr/>
          <a:lstStyle>
            <a:lvl1pPr>
              <a:defRPr/>
            </a:lvl1pPr>
          </a:lstStyle>
          <a:p>
            <a:pPr>
              <a:defRPr/>
            </a:pPr>
            <a:fld id="{18923B44-D10B-4463-908C-BCB9752D45FE}" type="datetime4">
              <a:rPr lang="en-US"/>
              <a:pPr>
                <a:defRPr/>
              </a:pPr>
              <a:t>August 10, 2016</a:t>
            </a:fld>
            <a:endParaRPr/>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Slide Number Placeholder 4"/>
          <p:cNvSpPr>
            <a:spLocks noGrp="1"/>
          </p:cNvSpPr>
          <p:nvPr>
            <p:ph type="sldNum" sz="quarter" idx="12"/>
          </p:nvPr>
        </p:nvSpPr>
        <p:spPr/>
        <p:txBody>
          <a:bodyPr/>
          <a:lstStyle>
            <a:lvl1pPr>
              <a:defRPr/>
            </a:lvl1pPr>
          </a:lstStyle>
          <a:p>
            <a:pPr>
              <a:defRPr/>
            </a:pPr>
            <a:fld id="{D912F3BA-D28C-4302-BFA5-541F56615DD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
          <p:cNvSpPr/>
          <p:nvPr/>
        </p:nvSpPr>
        <p:spPr>
          <a:xfrm>
            <a:off x="0" y="5730875"/>
            <a:ext cx="9147175" cy="1127125"/>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 name="Freeform 2"/>
          <p:cNvSpPr/>
          <p:nvPr/>
        </p:nvSpPr>
        <p:spPr>
          <a:xfrm>
            <a:off x="0" y="5381625"/>
            <a:ext cx="3286125" cy="1208088"/>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4" name="Freeform 3"/>
          <p:cNvSpPr/>
          <p:nvPr/>
        </p:nvSpPr>
        <p:spPr>
          <a:xfrm>
            <a:off x="-3175" y="5695950"/>
            <a:ext cx="9147175" cy="930275"/>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Freeform 4"/>
          <p:cNvSpPr/>
          <p:nvPr/>
        </p:nvSpPr>
        <p:spPr>
          <a:xfrm>
            <a:off x="0" y="5346700"/>
            <a:ext cx="3425825" cy="944563"/>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6" name="Date Placeholder 1"/>
          <p:cNvSpPr>
            <a:spLocks noGrp="1"/>
          </p:cNvSpPr>
          <p:nvPr>
            <p:ph type="dt" sz="half" idx="10"/>
          </p:nvPr>
        </p:nvSpPr>
        <p:spPr/>
        <p:txBody>
          <a:bodyPr/>
          <a:lstStyle>
            <a:lvl1pPr>
              <a:defRPr/>
            </a:lvl1pPr>
          </a:lstStyle>
          <a:p>
            <a:pPr>
              <a:defRPr/>
            </a:pPr>
            <a:fld id="{DBAC5797-3DEB-4A6F-B001-D423CA4FAE4C}" type="datetime4">
              <a:rPr lang="en-US"/>
              <a:pPr>
                <a:defRPr/>
              </a:pPr>
              <a:t>August 10, 2016</a:t>
            </a:fld>
            <a:endParaRPr/>
          </a:p>
        </p:txBody>
      </p:sp>
      <p:sp>
        <p:nvSpPr>
          <p:cNvPr id="7" name="Footer Placeholder 2"/>
          <p:cNvSpPr>
            <a:spLocks noGrp="1"/>
          </p:cNvSpPr>
          <p:nvPr>
            <p:ph type="ftr" sz="quarter" idx="11"/>
          </p:nvPr>
        </p:nvSpPr>
        <p:spPr/>
        <p:txBody>
          <a:bodyPr/>
          <a:lstStyle>
            <a:lvl1pPr>
              <a:defRPr/>
            </a:lvl1pPr>
          </a:lstStyle>
          <a:p>
            <a:pPr>
              <a:defRPr/>
            </a:pPr>
            <a:endParaRPr lang="en-US"/>
          </a:p>
        </p:txBody>
      </p:sp>
      <p:sp>
        <p:nvSpPr>
          <p:cNvPr id="8" name="Slide Number Placeholder 3"/>
          <p:cNvSpPr>
            <a:spLocks noGrp="1"/>
          </p:cNvSpPr>
          <p:nvPr>
            <p:ph type="sldNum" sz="quarter" idx="12"/>
          </p:nvPr>
        </p:nvSpPr>
        <p:spPr/>
        <p:txBody>
          <a:bodyPr/>
          <a:lstStyle>
            <a:lvl1pPr>
              <a:defRPr/>
            </a:lvl1pPr>
          </a:lstStyle>
          <a:p>
            <a:pPr>
              <a:defRPr/>
            </a:pPr>
            <a:fld id="{240E6242-C37D-4DC5-9356-6E5D12423D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5" name="Freeform 4"/>
          <p:cNvSpPr/>
          <p:nvPr/>
        </p:nvSpPr>
        <p:spPr>
          <a:xfrm>
            <a:off x="0" y="5010150"/>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6" name="Freeform 5"/>
          <p:cNvSpPr/>
          <p:nvPr/>
        </p:nvSpPr>
        <p:spPr>
          <a:xfrm>
            <a:off x="0" y="5730875"/>
            <a:ext cx="9147175" cy="1127125"/>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7" name="Freeform 6"/>
          <p:cNvSpPr/>
          <p:nvPr/>
        </p:nvSpPr>
        <p:spPr>
          <a:xfrm>
            <a:off x="0" y="4973638"/>
            <a:ext cx="7675563" cy="928687"/>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 name="Freeform 7"/>
          <p:cNvSpPr/>
          <p:nvPr/>
        </p:nvSpPr>
        <p:spPr>
          <a:xfrm>
            <a:off x="-3175" y="5695950"/>
            <a:ext cx="9147175" cy="930275"/>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
        <p:nvSpPr>
          <p:cNvPr id="9" name="Date Placeholder 4"/>
          <p:cNvSpPr>
            <a:spLocks noGrp="1"/>
          </p:cNvSpPr>
          <p:nvPr>
            <p:ph type="dt" sz="half" idx="15"/>
          </p:nvPr>
        </p:nvSpPr>
        <p:spPr/>
        <p:txBody>
          <a:bodyPr/>
          <a:lstStyle>
            <a:lvl1pPr>
              <a:defRPr/>
            </a:lvl1pPr>
          </a:lstStyle>
          <a:p>
            <a:pPr>
              <a:defRPr/>
            </a:pPr>
            <a:fld id="{5944081A-70EA-407A-A5D1-20A4C0CDF1B2}" type="datetime4">
              <a:rPr lang="en-US"/>
              <a:pPr>
                <a:defRPr/>
              </a:pPr>
              <a:t>August 10, 2016</a:t>
            </a:fld>
            <a:endParaRPr/>
          </a:p>
        </p:txBody>
      </p:sp>
      <p:sp>
        <p:nvSpPr>
          <p:cNvPr id="10" name="Footer Placeholder 5"/>
          <p:cNvSpPr>
            <a:spLocks noGrp="1"/>
          </p:cNvSpPr>
          <p:nvPr>
            <p:ph type="ftr" sz="quarter" idx="16"/>
          </p:nvPr>
        </p:nvSpPr>
        <p:spPr/>
        <p:txBody>
          <a:bodyPr/>
          <a:lstStyle>
            <a:lvl1pPr>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4E7E1898-BBDA-4E7D-B874-3FB648FE76F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5" name="Freeform 4"/>
          <p:cNvSpPr/>
          <p:nvPr/>
        </p:nvSpPr>
        <p:spPr>
          <a:xfrm>
            <a:off x="1808163" y="6148388"/>
            <a:ext cx="7337425" cy="711200"/>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6" name="Freeform 5"/>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7" name="Freeform 6"/>
          <p:cNvSpPr/>
          <p:nvPr/>
        </p:nvSpPr>
        <p:spPr>
          <a:xfrm>
            <a:off x="0" y="5411788"/>
            <a:ext cx="7605713" cy="928687"/>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 name="Freeform 7"/>
          <p:cNvSpPr/>
          <p:nvPr/>
        </p:nvSpPr>
        <p:spPr>
          <a:xfrm>
            <a:off x="1681163" y="6116638"/>
            <a:ext cx="7464425" cy="741362"/>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rtlCol="0">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
        <p:nvSpPr>
          <p:cNvPr id="9" name="Date Placeholder 4"/>
          <p:cNvSpPr>
            <a:spLocks noGrp="1"/>
          </p:cNvSpPr>
          <p:nvPr>
            <p:ph type="dt" sz="half" idx="15"/>
          </p:nvPr>
        </p:nvSpPr>
        <p:spPr/>
        <p:txBody>
          <a:bodyPr/>
          <a:lstStyle>
            <a:lvl1pPr>
              <a:defRPr/>
            </a:lvl1pPr>
          </a:lstStyle>
          <a:p>
            <a:pPr>
              <a:defRPr/>
            </a:pPr>
            <a:fld id="{608769F4-9EDA-46A8-B2D5-91E285D87FF1}" type="datetime4">
              <a:rPr lang="en-US"/>
              <a:pPr>
                <a:defRPr/>
              </a:pPr>
              <a:t>August 10, 2016</a:t>
            </a:fld>
            <a:endParaRPr/>
          </a:p>
        </p:txBody>
      </p:sp>
      <p:sp>
        <p:nvSpPr>
          <p:cNvPr id="10" name="Footer Placeholder 5"/>
          <p:cNvSpPr>
            <a:spLocks noGrp="1"/>
          </p:cNvSpPr>
          <p:nvPr>
            <p:ph type="ftr" sz="quarter" idx="16"/>
          </p:nvPr>
        </p:nvSpPr>
        <p:spPr/>
        <p:txBody>
          <a:bodyPr/>
          <a:lstStyle>
            <a:lvl1pPr>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C00C79A4-7F78-48F6-960D-FE0823C5435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1030" name="Text Placeholder 2"/>
          <p:cNvSpPr>
            <a:spLocks noGrp="1"/>
          </p:cNvSpPr>
          <p:nvPr>
            <p:ph type="body" idx="1"/>
          </p:nvPr>
        </p:nvSpPr>
        <p:spPr bwMode="auto">
          <a:xfrm>
            <a:off x="685800" y="1600200"/>
            <a:ext cx="7772400" cy="4525963"/>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fontAlgn="auto">
              <a:spcBef>
                <a:spcPts val="0"/>
              </a:spcBef>
              <a:spcAft>
                <a:spcPts val="0"/>
              </a:spcAft>
              <a:defRPr lang="en-US" sz="900" kern="1200" cap="all" spc="110" baseline="0">
                <a:solidFill>
                  <a:srgbClr val="4D4D4D"/>
                </a:solidFill>
                <a:latin typeface="+mn-lt"/>
                <a:ea typeface="+mn-ea"/>
                <a:cs typeface="+mn-cs"/>
              </a:defRPr>
            </a:lvl1pPr>
          </a:lstStyle>
          <a:p>
            <a:pPr>
              <a:defRPr/>
            </a:pPr>
            <a:fld id="{FF3FC5D6-BB47-4B35-BC64-2CF5D882C1C6}" type="datetime4">
              <a:rPr lang="en-US"/>
              <a:pPr>
                <a:defRPr/>
              </a:pPr>
              <a:t>August 10, 2016</a:t>
            </a:fld>
            <a:endParaRPr dirty="0" err="1"/>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fontAlgn="auto">
              <a:spcBef>
                <a:spcPts val="0"/>
              </a:spcBef>
              <a:spcAft>
                <a:spcPts val="0"/>
              </a:spcAft>
              <a:defRPr sz="900" cap="all" spc="110" baseline="0">
                <a:solidFill>
                  <a:srgbClr val="4D4D4D"/>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fontAlgn="auto">
              <a:spcBef>
                <a:spcPts val="0"/>
              </a:spcBef>
              <a:spcAft>
                <a:spcPts val="0"/>
              </a:spcAft>
              <a:defRPr sz="1100" b="1" baseline="0">
                <a:solidFill>
                  <a:srgbClr val="4D4D4D"/>
                </a:solidFill>
                <a:latin typeface="+mn-lt"/>
                <a:ea typeface="+mn-ea"/>
                <a:cs typeface="+mn-cs"/>
              </a:defRPr>
            </a:lvl1pPr>
          </a:lstStyle>
          <a:p>
            <a:pPr>
              <a:defRPr/>
            </a:pPr>
            <a:fld id="{EC09996E-CAA8-4CFF-9FFA-F1F5D18D2037}"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ftr="0" dt="0"/>
  <p:txStyles>
    <p:titleStyle>
      <a:lvl1pPr algn="l" rtl="0" eaLnBrk="0" fontAlgn="base" hangingPunct="0">
        <a:spcBef>
          <a:spcPct val="0"/>
        </a:spcBef>
        <a:spcAft>
          <a:spcPct val="0"/>
        </a:spcAft>
        <a:defRPr sz="3600" kern="1200" cap="all">
          <a:solidFill>
            <a:schemeClr val="tx1"/>
          </a:solidFill>
          <a:latin typeface="+mj-lt"/>
          <a:ea typeface="ＭＳ Ｐゴシック" charset="0"/>
          <a:cs typeface="ＭＳ Ｐゴシック" charset="0"/>
        </a:defRPr>
      </a:lvl1pPr>
      <a:lvl2pPr algn="l" rtl="0" eaLnBrk="0" fontAlgn="base" hangingPunct="0">
        <a:spcBef>
          <a:spcPct val="0"/>
        </a:spcBef>
        <a:spcAft>
          <a:spcPct val="0"/>
        </a:spcAft>
        <a:defRPr sz="3600">
          <a:solidFill>
            <a:schemeClr val="tx1"/>
          </a:solidFill>
          <a:latin typeface="Gill Sans MT" charset="0"/>
          <a:ea typeface="ＭＳ Ｐゴシック" charset="0"/>
          <a:cs typeface="ＭＳ Ｐゴシック" charset="0"/>
        </a:defRPr>
      </a:lvl2pPr>
      <a:lvl3pPr algn="l" rtl="0" eaLnBrk="0" fontAlgn="base" hangingPunct="0">
        <a:spcBef>
          <a:spcPct val="0"/>
        </a:spcBef>
        <a:spcAft>
          <a:spcPct val="0"/>
        </a:spcAft>
        <a:defRPr sz="3600">
          <a:solidFill>
            <a:schemeClr val="tx1"/>
          </a:solidFill>
          <a:latin typeface="Gill Sans MT" charset="0"/>
          <a:ea typeface="ＭＳ Ｐゴシック" charset="0"/>
          <a:cs typeface="ＭＳ Ｐゴシック" charset="0"/>
        </a:defRPr>
      </a:lvl3pPr>
      <a:lvl4pPr algn="l" rtl="0" eaLnBrk="0" fontAlgn="base" hangingPunct="0">
        <a:spcBef>
          <a:spcPct val="0"/>
        </a:spcBef>
        <a:spcAft>
          <a:spcPct val="0"/>
        </a:spcAft>
        <a:defRPr sz="3600">
          <a:solidFill>
            <a:schemeClr val="tx1"/>
          </a:solidFill>
          <a:latin typeface="Gill Sans MT" charset="0"/>
          <a:ea typeface="ＭＳ Ｐゴシック" charset="0"/>
          <a:cs typeface="ＭＳ Ｐゴシック" charset="0"/>
        </a:defRPr>
      </a:lvl4pPr>
      <a:lvl5pPr algn="l" rtl="0" eaLnBrk="0" fontAlgn="base" hangingPunct="0">
        <a:spcBef>
          <a:spcPct val="0"/>
        </a:spcBef>
        <a:spcAft>
          <a:spcPct val="0"/>
        </a:spcAft>
        <a:defRPr sz="3600">
          <a:solidFill>
            <a:schemeClr val="tx1"/>
          </a:solidFill>
          <a:latin typeface="Gill Sans MT" charset="0"/>
          <a:ea typeface="ＭＳ Ｐゴシック" charset="0"/>
          <a:cs typeface="ＭＳ Ｐゴシック"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eaLnBrk="0" fontAlgn="base" hangingPunct="0">
        <a:spcBef>
          <a:spcPts val="700"/>
        </a:spcBef>
        <a:spcAft>
          <a:spcPct val="0"/>
        </a:spcAft>
        <a:buClr>
          <a:schemeClr val="accent1"/>
        </a:buClr>
        <a:buSzPct val="85000"/>
        <a:buFont typeface="Wingdings 3" charset="2"/>
        <a:buChar char=""/>
        <a:defRPr sz="2000" kern="1200">
          <a:solidFill>
            <a:schemeClr val="tx1"/>
          </a:solidFill>
          <a:latin typeface="+mn-lt"/>
          <a:ea typeface="ＭＳ Ｐゴシック" charset="0"/>
          <a:cs typeface="ＭＳ Ｐゴシック" charset="0"/>
        </a:defRPr>
      </a:lvl1pPr>
      <a:lvl2pPr marL="742950" indent="-273050" algn="l" rtl="0" eaLnBrk="0" fontAlgn="base" hangingPunct="0">
        <a:spcBef>
          <a:spcPts val="700"/>
        </a:spcBef>
        <a:spcAft>
          <a:spcPct val="0"/>
        </a:spcAft>
        <a:buClr>
          <a:schemeClr val="accent1"/>
        </a:buClr>
        <a:buSzPct val="85000"/>
        <a:buFont typeface="Wingdings 3" charset="2"/>
        <a:buChar char=""/>
        <a:defRPr sz="1600" kern="1200">
          <a:solidFill>
            <a:schemeClr val="tx1"/>
          </a:solidFill>
          <a:latin typeface="+mn-lt"/>
          <a:ea typeface="ＭＳ Ｐゴシック" charset="0"/>
          <a:cs typeface="+mn-cs"/>
        </a:defRPr>
      </a:lvl2pPr>
      <a:lvl3pPr marL="1143000" indent="-273050" algn="l" rtl="0" eaLnBrk="0" fontAlgn="base" hangingPunct="0">
        <a:spcBef>
          <a:spcPts val="700"/>
        </a:spcBef>
        <a:spcAft>
          <a:spcPct val="0"/>
        </a:spcAft>
        <a:buClr>
          <a:schemeClr val="accent1"/>
        </a:buClr>
        <a:buSzPct val="85000"/>
        <a:buFont typeface="Wingdings 3" charset="2"/>
        <a:buChar char=""/>
        <a:defRPr sz="1400" kern="1200">
          <a:solidFill>
            <a:schemeClr val="tx1"/>
          </a:solidFill>
          <a:latin typeface="+mn-lt"/>
          <a:ea typeface="ＭＳ Ｐゴシック" charset="0"/>
          <a:cs typeface="+mn-cs"/>
        </a:defRPr>
      </a:lvl3pPr>
      <a:lvl4pPr marL="1600200" indent="-273050" algn="l" rtl="0" eaLnBrk="0" fontAlgn="base" hangingPunct="0">
        <a:spcBef>
          <a:spcPts val="700"/>
        </a:spcBef>
        <a:spcAft>
          <a:spcPct val="0"/>
        </a:spcAft>
        <a:buClr>
          <a:schemeClr val="accent1"/>
        </a:buClr>
        <a:buSzPct val="85000"/>
        <a:buFont typeface="Wingdings 3" charset="2"/>
        <a:buChar char=""/>
        <a:defRPr sz="1400" kern="1200">
          <a:solidFill>
            <a:schemeClr val="tx1"/>
          </a:solidFill>
          <a:latin typeface="+mn-lt"/>
          <a:ea typeface="ＭＳ Ｐゴシック" charset="0"/>
          <a:cs typeface="+mn-cs"/>
        </a:defRPr>
      </a:lvl4pPr>
      <a:lvl5pPr marL="2057400" indent="-273050" algn="l" rtl="0" eaLnBrk="0" fontAlgn="base" hangingPunct="0">
        <a:spcBef>
          <a:spcPts val="700"/>
        </a:spcBef>
        <a:spcAft>
          <a:spcPct val="0"/>
        </a:spcAft>
        <a:buClr>
          <a:schemeClr val="accent1"/>
        </a:buClr>
        <a:buSzPct val="85000"/>
        <a:buFont typeface="Wingdings 3" charset="2"/>
        <a:buChar char=""/>
        <a:defRPr sz="1400" kern="1200">
          <a:solidFill>
            <a:schemeClr val="tx1"/>
          </a:solidFill>
          <a:latin typeface="+mn-lt"/>
          <a:ea typeface="ＭＳ Ｐゴシック" charset="0"/>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bwMode="auto"/>
        <p:txBody>
          <a:bodyPr wrap="square" numCol="1" compatLnSpc="1">
            <a:prstTxWarp prst="textNoShape">
              <a:avLst/>
            </a:prstTxWarp>
          </a:bodyPr>
          <a:lstStyle/>
          <a:p>
            <a:pPr eaLnBrk="1" hangingPunct="1"/>
            <a:r>
              <a:rPr lang="en-US" sz="3500" cap="none" smtClean="0">
                <a:ea typeface="ＭＳ Ｐゴシック" charset="-128"/>
                <a:cs typeface="ＭＳ Ｐゴシック" charset="-128"/>
              </a:rPr>
              <a:t>UNDERSTANDING ANALYSIS</a:t>
            </a:r>
            <a:endParaRPr lang="en-US" cap="none" smtClean="0">
              <a:ea typeface="ＭＳ Ｐゴシック" charset="-128"/>
              <a:cs typeface="ＭＳ Ｐゴシック" charset="-128"/>
            </a:endParaRPr>
          </a:p>
        </p:txBody>
      </p:sp>
      <p:sp>
        <p:nvSpPr>
          <p:cNvPr id="3" name="Subtitle 2"/>
          <p:cNvSpPr>
            <a:spLocks noGrp="1"/>
          </p:cNvSpPr>
          <p:nvPr>
            <p:ph type="subTitle" idx="1"/>
          </p:nvPr>
        </p:nvSpPr>
        <p:spPr>
          <a:xfrm>
            <a:off x="4572000" y="3203575"/>
            <a:ext cx="3886200" cy="1825625"/>
          </a:xfrm>
        </p:spPr>
        <p:txBody>
          <a:bodyPr rtlCol="0"/>
          <a:lstStyle/>
          <a:p>
            <a:pPr eaLnBrk="1" fontAlgn="auto" hangingPunct="1">
              <a:spcAft>
                <a:spcPts val="0"/>
              </a:spcAft>
              <a:buFont typeface="Wingdings 3" pitchFamily="18" charset="2"/>
              <a:buNone/>
              <a:defRPr/>
            </a:pPr>
            <a:r>
              <a:rPr lang="en-US" dirty="0" smtClean="0">
                <a:ea typeface="+mn-ea"/>
                <a:cs typeface="+mn-cs"/>
              </a:rPr>
              <a:t>Interpretation Techniques for Looking Below the Surface</a:t>
            </a:r>
            <a:endParaRPr lang="en-US" dirty="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eaLnBrk="1" hangingPunct="1">
              <a:defRPr/>
            </a:pPr>
            <a:r>
              <a:rPr lang="en-US" dirty="0" smtClean="0"/>
              <a:t>Analysis thought processes</a:t>
            </a:r>
            <a:endParaRPr lang="en-US" dirty="0"/>
          </a:p>
        </p:txBody>
      </p:sp>
      <p:sp>
        <p:nvSpPr>
          <p:cNvPr id="6" name="Content Placeholder 5"/>
          <p:cNvSpPr>
            <a:spLocks noGrp="1"/>
          </p:cNvSpPr>
          <p:nvPr>
            <p:ph idx="1"/>
          </p:nvPr>
        </p:nvSpPr>
        <p:spPr>
          <a:xfrm>
            <a:off x="685800" y="1600200"/>
            <a:ext cx="7772400" cy="3733800"/>
          </a:xfrm>
        </p:spPr>
        <p:txBody>
          <a:bodyPr/>
          <a:lstStyle/>
          <a:p>
            <a:pPr marL="0" indent="0" eaLnBrk="1" hangingPunct="1">
              <a:buFontTx/>
              <a:buNone/>
              <a:defRPr/>
            </a:pPr>
            <a:r>
              <a:rPr lang="en-US" sz="2200" b="1" dirty="0" smtClean="0"/>
              <a:t>LITERAL</a:t>
            </a:r>
            <a:r>
              <a:rPr lang="en-US" sz="2200" dirty="0" smtClean="0"/>
              <a:t>: the explicit, surface meaning based on the denotative purpose of words (the dictionary definition that does not change by circumstance).</a:t>
            </a:r>
          </a:p>
          <a:p>
            <a:pPr marL="0" indent="0" algn="ctr" eaLnBrk="1" hangingPunct="1">
              <a:buFontTx/>
              <a:buNone/>
              <a:defRPr/>
            </a:pPr>
            <a:r>
              <a:rPr lang="en-US" sz="2200" dirty="0" smtClean="0"/>
              <a:t>A literal reading = </a:t>
            </a:r>
          </a:p>
          <a:p>
            <a:pPr marL="0" indent="0" algn="ctr" eaLnBrk="1" hangingPunct="1">
              <a:buFontTx/>
              <a:buNone/>
              <a:defRPr/>
            </a:pPr>
            <a:r>
              <a:rPr lang="en-US" sz="2200" dirty="0" smtClean="0"/>
              <a:t>a summary, stating what a text says or does outright.</a:t>
            </a:r>
          </a:p>
          <a:p>
            <a:pPr marL="0" indent="0" eaLnBrk="1" hangingPunct="1">
              <a:buFontTx/>
              <a:buNone/>
              <a:defRPr/>
            </a:pPr>
            <a:endParaRPr lang="en-US" dirty="0" smtClean="0"/>
          </a:p>
          <a:p>
            <a:pPr marL="3175" lvl="2" indent="0" algn="ctr" eaLnBrk="1" hangingPunct="1">
              <a:buFontTx/>
              <a:buNone/>
              <a:defRPr/>
            </a:pPr>
            <a:r>
              <a:rPr lang="en-US" sz="1800" dirty="0" smtClean="0"/>
              <a:t>“I am hungry” </a:t>
            </a:r>
            <a:r>
              <a:rPr lang="en-US" sz="1800" i="1" dirty="0" smtClean="0"/>
              <a:t>says</a:t>
            </a:r>
            <a:r>
              <a:rPr lang="en-US" sz="1800" dirty="0" smtClean="0"/>
              <a:t> “I am in need of food”</a:t>
            </a:r>
          </a:p>
          <a:p>
            <a:pPr marL="69850" indent="0" eaLnBrk="1" hangingPunct="1">
              <a:buFont typeface="Wingdings 3" charset="0"/>
              <a:buNone/>
              <a:defRPr/>
            </a:pPr>
            <a:endParaRPr lang="en-US" dirty="0" smtClean="0"/>
          </a:p>
          <a:p>
            <a:pPr marL="69850" indent="0" eaLnBrk="1" hangingPunct="1">
              <a:buFont typeface="Wingdings 3" charset="0"/>
              <a:buNone/>
              <a:defRPr/>
            </a:pPr>
            <a:r>
              <a:rPr lang="en-US" dirty="0" smtClean="0"/>
              <a:t>Remember to use your critical reading skills.  Before you can analyze, you summarize to show you comprehend the message.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9D73461-01A1-4990-9A0E-7FDACA392342}" type="slidenum">
              <a:rPr lang="en-US" altLang="en-US"/>
              <a:pPr/>
              <a:t>11</a:t>
            </a:fld>
            <a:endParaRPr lang="en-US" altLang="en-US"/>
          </a:p>
        </p:txBody>
      </p:sp>
      <p:sp>
        <p:nvSpPr>
          <p:cNvPr id="4098" name="Rectangle 2"/>
          <p:cNvSpPr>
            <a:spLocks noGrp="1" noChangeArrowheads="1"/>
          </p:cNvSpPr>
          <p:nvPr>
            <p:ph type="title"/>
          </p:nvPr>
        </p:nvSpPr>
        <p:spPr/>
        <p:txBody>
          <a:bodyPr/>
          <a:lstStyle/>
          <a:p>
            <a:r>
              <a:rPr lang="en-US" altLang="en-US"/>
              <a:t>What is “critical reading?”</a:t>
            </a:r>
          </a:p>
        </p:txBody>
      </p:sp>
      <p:sp>
        <p:nvSpPr>
          <p:cNvPr id="4099" name="Rectangle 3"/>
          <p:cNvSpPr>
            <a:spLocks noGrp="1" noChangeArrowheads="1"/>
          </p:cNvSpPr>
          <p:nvPr>
            <p:ph type="body" idx="1"/>
          </p:nvPr>
        </p:nvSpPr>
        <p:spPr/>
        <p:txBody>
          <a:bodyPr/>
          <a:lstStyle/>
          <a:p>
            <a:r>
              <a:rPr lang="en-US" altLang="en-US" sz="2800"/>
              <a:t>“Critical” is not intended to have a negative meaning in the context of “critical reading.”</a:t>
            </a:r>
          </a:p>
          <a:p>
            <a:r>
              <a:rPr lang="en-US" altLang="en-US" sz="2800"/>
              <a:t>Definition: An active approach to reading that involves an in depth examination of the text. Memorization and understanding of the text is achieved. Additionally, the text is broken down into its components and examined critically in order to achieve a meaningful understanding of the material. </a:t>
            </a:r>
          </a:p>
        </p:txBody>
      </p:sp>
    </p:spTree>
    <p:extLst>
      <p:ext uri="{BB962C8B-B14F-4D97-AF65-F5344CB8AC3E}">
        <p14:creationId xmlns:p14="http://schemas.microsoft.com/office/powerpoint/2010/main" val="8745298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Analysis Thought processes</a:t>
            </a:r>
            <a:endParaRPr lang="en-US" dirty="0"/>
          </a:p>
        </p:txBody>
      </p:sp>
      <p:sp>
        <p:nvSpPr>
          <p:cNvPr id="3" name="Content Placeholder 2"/>
          <p:cNvSpPr>
            <a:spLocks noGrp="1"/>
          </p:cNvSpPr>
          <p:nvPr>
            <p:ph idx="1"/>
          </p:nvPr>
        </p:nvSpPr>
        <p:spPr>
          <a:xfrm>
            <a:off x="685800" y="1600200"/>
            <a:ext cx="7772400" cy="3733800"/>
          </a:xfrm>
        </p:spPr>
        <p:txBody>
          <a:bodyPr/>
          <a:lstStyle/>
          <a:p>
            <a:pPr marL="0" indent="0" eaLnBrk="1" hangingPunct="1">
              <a:buFontTx/>
              <a:buNone/>
              <a:defRPr/>
            </a:pPr>
            <a:r>
              <a:rPr lang="en-US" sz="2200" b="1" dirty="0" smtClean="0"/>
              <a:t>FIGURATIVE</a:t>
            </a:r>
            <a:r>
              <a:rPr lang="en-US" sz="2200" dirty="0" smtClean="0"/>
              <a:t>: the implicit, underlying or obscured meaning based on the connotative purpose of words (the symbolic definition based on specific circumstances).</a:t>
            </a:r>
          </a:p>
          <a:p>
            <a:pPr marL="0" indent="0" algn="ctr" eaLnBrk="1" hangingPunct="1">
              <a:buFontTx/>
              <a:buNone/>
              <a:defRPr/>
            </a:pPr>
            <a:r>
              <a:rPr lang="en-US" sz="2200" dirty="0" smtClean="0"/>
              <a:t>A figurative reading = </a:t>
            </a:r>
            <a:endParaRPr lang="en-US" sz="2200" dirty="0"/>
          </a:p>
          <a:p>
            <a:pPr marL="0" indent="0" algn="ctr" eaLnBrk="1" hangingPunct="1">
              <a:buFontTx/>
              <a:buNone/>
              <a:defRPr/>
            </a:pPr>
            <a:r>
              <a:rPr lang="en-US" sz="2200" dirty="0" smtClean="0"/>
              <a:t>interpretation, explaining the inferred or implied message.</a:t>
            </a:r>
            <a:endParaRPr lang="en-US" dirty="0" smtClean="0"/>
          </a:p>
          <a:p>
            <a:pPr marL="3175" lvl="2" indent="0" algn="ctr" eaLnBrk="1" hangingPunct="1">
              <a:buFontTx/>
              <a:buNone/>
              <a:defRPr/>
            </a:pPr>
            <a:endParaRPr lang="en-US" sz="1800" dirty="0" smtClean="0"/>
          </a:p>
          <a:p>
            <a:pPr marL="3175" lvl="2" indent="0" algn="ctr" eaLnBrk="1" hangingPunct="1">
              <a:buFontTx/>
              <a:buNone/>
              <a:defRPr/>
            </a:pPr>
            <a:r>
              <a:rPr lang="en-US" sz="1800" dirty="0" smtClean="0"/>
              <a:t>“I am hungry” </a:t>
            </a:r>
            <a:r>
              <a:rPr lang="en-US" sz="1800" i="1" dirty="0" smtClean="0"/>
              <a:t>implies</a:t>
            </a:r>
            <a:r>
              <a:rPr lang="en-US" sz="1800" dirty="0" smtClean="0"/>
              <a:t> “I want to eat right now”</a:t>
            </a:r>
          </a:p>
          <a:p>
            <a:pPr marL="69850" indent="0" eaLnBrk="1" hangingPunct="1">
              <a:buFont typeface="Wingdings 3" charset="0"/>
              <a:buNone/>
              <a:defRPr/>
            </a:pPr>
            <a:endParaRPr lang="en-US" dirty="0" smtClean="0"/>
          </a:p>
          <a:p>
            <a:pPr marL="69850" indent="0" eaLnBrk="1" hangingPunct="1">
              <a:buNone/>
              <a:defRPr/>
            </a:pPr>
            <a:r>
              <a:rPr lang="en-US" dirty="0" smtClean="0">
                <a:ea typeface="ＭＳ Ｐゴシック" charset="-128"/>
                <a:cs typeface="ＭＳ Ｐゴシック" charset="-128"/>
              </a:rPr>
              <a:t>Figurative description requires </a:t>
            </a:r>
            <a:r>
              <a:rPr lang="en-US" dirty="0">
                <a:ea typeface="ＭＳ Ｐゴシック" charset="-128"/>
                <a:cs typeface="ＭＳ Ｐゴシック" charset="-128"/>
              </a:rPr>
              <a:t>thinking through to understand the connection between the ideas.</a:t>
            </a:r>
          </a:p>
          <a:p>
            <a:pPr marL="69850" indent="0" eaLnBrk="1" hangingPunct="1">
              <a:buFont typeface="Wingdings 3" charset="0"/>
              <a:buNone/>
              <a:defRPr/>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bwMode="auto"/>
        <p:txBody>
          <a:bodyPr wrap="square" numCol="1" anchorCtr="0" compatLnSpc="1">
            <a:prstTxWarp prst="textNoShape">
              <a:avLst/>
            </a:prstTxWarp>
          </a:bodyPr>
          <a:lstStyle/>
          <a:p>
            <a:pPr eaLnBrk="1" hangingPunct="1"/>
            <a:r>
              <a:rPr lang="en-US" cap="none" smtClean="0">
                <a:ea typeface="ＭＳ Ｐゴシック" charset="-128"/>
                <a:cs typeface="ＭＳ Ｐゴシック" charset="-128"/>
              </a:rPr>
              <a:t>ANALYSIS THOUGHT PROCESSES</a:t>
            </a:r>
          </a:p>
        </p:txBody>
      </p:sp>
      <p:sp>
        <p:nvSpPr>
          <p:cNvPr id="29698" name="Content Placeholder 2"/>
          <p:cNvSpPr>
            <a:spLocks noGrp="1"/>
          </p:cNvSpPr>
          <p:nvPr>
            <p:ph idx="1"/>
          </p:nvPr>
        </p:nvSpPr>
        <p:spPr>
          <a:xfrm>
            <a:off x="685800" y="1600200"/>
            <a:ext cx="7772400" cy="3733800"/>
          </a:xfrm>
        </p:spPr>
        <p:txBody>
          <a:bodyPr/>
          <a:lstStyle/>
          <a:p>
            <a:pPr marL="69850" indent="0" eaLnBrk="1" hangingPunct="1">
              <a:buFont typeface="Wingdings 3" charset="2"/>
              <a:buNone/>
            </a:pPr>
            <a:r>
              <a:rPr lang="en-US" sz="2200" dirty="0" smtClean="0">
                <a:ea typeface="ＭＳ Ｐゴシック" charset="-128"/>
                <a:cs typeface="ＭＳ Ｐゴシック" charset="-128"/>
              </a:rPr>
              <a:t>Slowing things down a bit…</a:t>
            </a:r>
          </a:p>
          <a:p>
            <a:pPr marL="69850" indent="0" eaLnBrk="1" hangingPunct="1">
              <a:buFont typeface="Wingdings 3" charset="2"/>
              <a:buNone/>
            </a:pPr>
            <a:endParaRPr lang="en-US" sz="2200" dirty="0" smtClean="0">
              <a:ea typeface="ＭＳ Ｐゴシック" charset="-128"/>
              <a:cs typeface="ＭＳ Ｐゴシック" charset="-128"/>
            </a:endParaRPr>
          </a:p>
          <a:p>
            <a:pPr marL="69850" indent="0" algn="ctr" eaLnBrk="1" hangingPunct="1">
              <a:buFont typeface="Wingdings 3" charset="2"/>
              <a:buNone/>
            </a:pPr>
            <a:r>
              <a:rPr lang="en-US" sz="2200" dirty="0" smtClean="0">
                <a:ea typeface="ＭＳ Ｐゴシック" charset="-128"/>
                <a:cs typeface="ＭＳ Ｐゴシック" charset="-128"/>
              </a:rPr>
              <a:t>Let’s see how this works by</a:t>
            </a:r>
          </a:p>
          <a:p>
            <a:pPr marL="69850" indent="0" algn="ctr" eaLnBrk="1" hangingPunct="1">
              <a:buFont typeface="Wingdings 3" charset="2"/>
              <a:buNone/>
            </a:pPr>
            <a:r>
              <a:rPr lang="en-US" sz="2200" dirty="0">
                <a:ea typeface="ＭＳ Ｐゴシック" charset="-128"/>
                <a:cs typeface="ＭＳ Ｐゴシック" charset="-128"/>
              </a:rPr>
              <a:t>i</a:t>
            </a:r>
            <a:r>
              <a:rPr lang="en-US" sz="2200" dirty="0" smtClean="0">
                <a:ea typeface="ＭＳ Ｐゴシック" charset="-128"/>
                <a:cs typeface="ＭＳ Ｐゴシック" charset="-128"/>
              </a:rPr>
              <a:t>magining you are a non-native English speaker</a:t>
            </a:r>
          </a:p>
          <a:p>
            <a:pPr marL="69850" indent="0" algn="ctr" eaLnBrk="1" hangingPunct="1">
              <a:buFont typeface="Wingdings 3" charset="2"/>
              <a:buNone/>
            </a:pPr>
            <a:r>
              <a:rPr lang="en-US" sz="2200" dirty="0">
                <a:ea typeface="ＭＳ Ｐゴシック" charset="-128"/>
                <a:cs typeface="ＭＳ Ｐゴシック" charset="-128"/>
              </a:rPr>
              <a:t>n</a:t>
            </a:r>
            <a:r>
              <a:rPr lang="en-US" sz="2200" dirty="0" smtClean="0">
                <a:ea typeface="ＭＳ Ｐゴシック" charset="-128"/>
                <a:cs typeface="ＭＳ Ｐゴシック" charset="-128"/>
              </a:rPr>
              <a:t>ewly arrived in an English-speaking country.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bwMode="auto"/>
        <p:txBody>
          <a:bodyPr wrap="square" numCol="1" anchorCtr="0" compatLnSpc="1">
            <a:prstTxWarp prst="textNoShape">
              <a:avLst/>
            </a:prstTxWarp>
          </a:bodyPr>
          <a:lstStyle/>
          <a:p>
            <a:pPr eaLnBrk="1" hangingPunct="1"/>
            <a:r>
              <a:rPr lang="en-US" cap="none" smtClean="0">
                <a:ea typeface="ＭＳ Ｐゴシック" charset="-128"/>
                <a:cs typeface="ＭＳ Ｐゴシック" charset="-128"/>
              </a:rPr>
              <a:t>ANALYSIS THOUGHT PROCESSES</a:t>
            </a:r>
          </a:p>
        </p:txBody>
      </p:sp>
      <p:sp>
        <p:nvSpPr>
          <p:cNvPr id="31746" name="Content Placeholder 2"/>
          <p:cNvSpPr>
            <a:spLocks noGrp="1"/>
          </p:cNvSpPr>
          <p:nvPr>
            <p:ph idx="1"/>
          </p:nvPr>
        </p:nvSpPr>
        <p:spPr>
          <a:xfrm>
            <a:off x="685800" y="1600200"/>
            <a:ext cx="7772400" cy="3733800"/>
          </a:xfrm>
        </p:spPr>
        <p:txBody>
          <a:bodyPr/>
          <a:lstStyle/>
          <a:p>
            <a:pPr marL="69850" indent="0" eaLnBrk="1" hangingPunct="1">
              <a:buFont typeface="Wingdings 3" charset="2"/>
              <a:buNone/>
            </a:pPr>
            <a:r>
              <a:rPr lang="en-US" sz="2200" smtClean="0">
                <a:ea typeface="ＭＳ Ｐゴシック" charset="-128"/>
                <a:cs typeface="ＭＳ Ｐゴシック" charset="-128"/>
              </a:rPr>
              <a:t>You hear…</a:t>
            </a:r>
          </a:p>
          <a:p>
            <a:pPr marL="69850" indent="0" eaLnBrk="1" hangingPunct="1">
              <a:buFont typeface="Wingdings 3" charset="2"/>
              <a:buNone/>
            </a:pPr>
            <a:endParaRPr lang="en-US" sz="2200" smtClean="0">
              <a:ea typeface="ＭＳ Ｐゴシック" charset="-128"/>
              <a:cs typeface="ＭＳ Ｐゴシック" charset="-128"/>
            </a:endParaRPr>
          </a:p>
          <a:p>
            <a:pPr marL="69850" indent="0" algn="ctr" eaLnBrk="1" hangingPunct="1">
              <a:buFont typeface="Wingdings 3" charset="2"/>
              <a:buNone/>
            </a:pPr>
            <a:r>
              <a:rPr lang="en-US" sz="2200" smtClean="0">
                <a:ea typeface="ＭＳ Ｐゴシック" charset="-128"/>
                <a:cs typeface="ＭＳ Ｐゴシック" charset="-128"/>
              </a:rPr>
              <a:t>“She totally nailed that PowerPoint presentation”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bwMode="auto"/>
        <p:txBody>
          <a:bodyPr wrap="square" numCol="1" anchorCtr="0" compatLnSpc="1">
            <a:prstTxWarp prst="textNoShape">
              <a:avLst/>
            </a:prstTxWarp>
          </a:bodyPr>
          <a:lstStyle/>
          <a:p>
            <a:pPr eaLnBrk="1" hangingPunct="1"/>
            <a:r>
              <a:rPr lang="en-US" cap="none" smtClean="0">
                <a:ea typeface="ＭＳ Ｐゴシック" charset="-128"/>
                <a:cs typeface="ＭＳ Ｐゴシック" charset="-128"/>
              </a:rPr>
              <a:t>ANALYSIS THOUGHT PROCESSES</a:t>
            </a:r>
          </a:p>
        </p:txBody>
      </p:sp>
      <p:sp>
        <p:nvSpPr>
          <p:cNvPr id="33794" name="Content Placeholder 2"/>
          <p:cNvSpPr>
            <a:spLocks noGrp="1"/>
          </p:cNvSpPr>
          <p:nvPr>
            <p:ph idx="1"/>
          </p:nvPr>
        </p:nvSpPr>
        <p:spPr>
          <a:xfrm>
            <a:off x="685800" y="1600200"/>
            <a:ext cx="7772400" cy="3733800"/>
          </a:xfrm>
        </p:spPr>
        <p:txBody>
          <a:bodyPr/>
          <a:lstStyle/>
          <a:p>
            <a:pPr marL="69850" indent="0" eaLnBrk="1" hangingPunct="1">
              <a:buFont typeface="Wingdings 3" charset="2"/>
              <a:buNone/>
            </a:pPr>
            <a:r>
              <a:rPr lang="en-US" sz="2200" smtClean="0">
                <a:ea typeface="ＭＳ Ｐゴシック" charset="-128"/>
                <a:cs typeface="ＭＳ Ｐゴシック" charset="-128"/>
              </a:rPr>
              <a:t>You might imagine…</a:t>
            </a:r>
          </a:p>
          <a:p>
            <a:pPr marL="69850" indent="0" eaLnBrk="1" hangingPunct="1">
              <a:buFont typeface="Wingdings 3" charset="2"/>
              <a:buNone/>
            </a:pPr>
            <a:endParaRPr lang="en-US" sz="2200" smtClean="0">
              <a:ea typeface="ＭＳ Ｐゴシック" charset="-128"/>
              <a:cs typeface="ＭＳ Ｐゴシック" charset="-128"/>
            </a:endParaRPr>
          </a:p>
          <a:p>
            <a:pPr marL="69850" indent="0" algn="ctr" eaLnBrk="1" hangingPunct="1">
              <a:buFont typeface="Wingdings 3" charset="2"/>
              <a:buNone/>
            </a:pPr>
            <a:r>
              <a:rPr lang="en-US" sz="2200" smtClean="0">
                <a:ea typeface="ＭＳ Ｐゴシック" charset="-128"/>
                <a:cs typeface="ＭＳ Ｐゴシック" charset="-128"/>
              </a:rPr>
              <a:t>A young woman wielding a hammer and </a:t>
            </a:r>
          </a:p>
          <a:p>
            <a:pPr marL="69850" indent="0" algn="ctr" eaLnBrk="1" hangingPunct="1">
              <a:buFont typeface="Wingdings 3" charset="2"/>
              <a:buNone/>
            </a:pPr>
            <a:r>
              <a:rPr lang="en-US" sz="2200" smtClean="0">
                <a:ea typeface="ＭＳ Ｐゴシック" charset="-128"/>
                <a:cs typeface="ＭＳ Ｐゴシック" charset="-128"/>
              </a:rPr>
              <a:t>hanging a picture</a:t>
            </a:r>
          </a:p>
          <a:p>
            <a:pPr marL="69850" indent="0" algn="ctr" eaLnBrk="1" hangingPunct="1">
              <a:buFont typeface="Wingdings 3" charset="2"/>
              <a:buNone/>
            </a:pPr>
            <a:r>
              <a:rPr lang="en-US" sz="2200" smtClean="0">
                <a:ea typeface="ＭＳ Ｐゴシック" charset="-128"/>
                <a:cs typeface="ＭＳ Ｐゴシック" charset="-128"/>
              </a:rPr>
              <a:t>that is called a PowerPoint presentation </a:t>
            </a:r>
          </a:p>
          <a:p>
            <a:pPr marL="69850" indent="0" algn="ctr" eaLnBrk="1" hangingPunct="1">
              <a:buFont typeface="Wingdings 3" charset="2"/>
              <a:buNone/>
            </a:pPr>
            <a:r>
              <a:rPr lang="en-US" sz="2200" smtClean="0">
                <a:ea typeface="ＭＳ Ｐゴシック" charset="-128"/>
                <a:cs typeface="ＭＳ Ｐゴシック" charset="-128"/>
              </a:rPr>
              <a:t>to a wall, using a nail.</a:t>
            </a:r>
          </a:p>
          <a:p>
            <a:pPr marL="69850" indent="0" algn="ctr" eaLnBrk="1" hangingPunct="1">
              <a:buFont typeface="Wingdings 3" charset="2"/>
              <a:buNone/>
            </a:pPr>
            <a:endParaRPr lang="en-US" sz="2200" smtClean="0">
              <a:ea typeface="ＭＳ Ｐゴシック" charset="-128"/>
              <a:cs typeface="ＭＳ Ｐゴシック" charset="-128"/>
            </a:endParaRPr>
          </a:p>
          <a:p>
            <a:pPr marL="69850" indent="0" eaLnBrk="1" hangingPunct="1">
              <a:buFont typeface="Wingdings 3" charset="2"/>
              <a:buNone/>
            </a:pPr>
            <a:r>
              <a:rPr lang="en-US" sz="2200" smtClean="0">
                <a:ea typeface="ＭＳ Ｐゴシック" charset="-128"/>
                <a:cs typeface="ＭＳ Ｐゴシック" charset="-128"/>
              </a:rPr>
              <a:t>Why?</a:t>
            </a:r>
          </a:p>
        </p:txBody>
      </p:sp>
      <p:pic>
        <p:nvPicPr>
          <p:cNvPr id="33795" name="Picture 3" descr="stock-photo-702178-nailing-it-to-the-wall.jpg"/>
          <p:cNvPicPr>
            <a:picLocks noChangeAspect="1"/>
          </p:cNvPicPr>
          <p:nvPr/>
        </p:nvPicPr>
        <p:blipFill>
          <a:blip r:embed="rId3"/>
          <a:srcRect/>
          <a:stretch>
            <a:fillRect/>
          </a:stretch>
        </p:blipFill>
        <p:spPr bwMode="auto">
          <a:xfrm>
            <a:off x="6484938" y="3857625"/>
            <a:ext cx="1447800" cy="193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bwMode="auto"/>
        <p:txBody>
          <a:bodyPr wrap="square" numCol="1" anchorCtr="0" compatLnSpc="1">
            <a:prstTxWarp prst="textNoShape">
              <a:avLst/>
            </a:prstTxWarp>
          </a:bodyPr>
          <a:lstStyle/>
          <a:p>
            <a:pPr eaLnBrk="1" hangingPunct="1"/>
            <a:r>
              <a:rPr lang="en-US" cap="none" smtClean="0">
                <a:ea typeface="ＭＳ Ｐゴシック" charset="-128"/>
                <a:cs typeface="ＭＳ Ｐゴシック" charset="-128"/>
              </a:rPr>
              <a:t>ANALYSIS THOUGHT PROCESSES</a:t>
            </a:r>
          </a:p>
        </p:txBody>
      </p:sp>
      <p:sp>
        <p:nvSpPr>
          <p:cNvPr id="33794" name="Content Placeholder 2"/>
          <p:cNvSpPr>
            <a:spLocks noGrp="1"/>
          </p:cNvSpPr>
          <p:nvPr>
            <p:ph idx="1"/>
          </p:nvPr>
        </p:nvSpPr>
        <p:spPr>
          <a:xfrm>
            <a:off x="685800" y="1600200"/>
            <a:ext cx="7772400" cy="3733800"/>
          </a:xfrm>
        </p:spPr>
        <p:txBody>
          <a:bodyPr/>
          <a:lstStyle/>
          <a:p>
            <a:pPr marL="69850" indent="0" eaLnBrk="1" hangingPunct="1">
              <a:buNone/>
            </a:pPr>
            <a:r>
              <a:rPr lang="en-US" sz="2400" dirty="0" smtClean="0">
                <a:ea typeface="ＭＳ Ｐゴシック" charset="-128"/>
                <a:cs typeface="ＭＳ Ｐゴシック" charset="-128"/>
              </a:rPr>
              <a:t>Because you </a:t>
            </a:r>
            <a:r>
              <a:rPr lang="en-US" sz="2400" dirty="0">
                <a:ea typeface="ＭＳ Ｐゴシック" charset="-128"/>
                <a:cs typeface="ＭＳ Ｐゴシック" charset="-128"/>
              </a:rPr>
              <a:t>have the skills to comprehend the literal meaning, but you lack the experience and cultural knowledge that helped you make the </a:t>
            </a:r>
            <a:r>
              <a:rPr lang="en-US" sz="2400" b="1" i="1" dirty="0">
                <a:ea typeface="ＭＳ Ｐゴシック" charset="-128"/>
                <a:cs typeface="ＭＳ Ｐゴシック" charset="-128"/>
              </a:rPr>
              <a:t>analytical leap </a:t>
            </a:r>
            <a:r>
              <a:rPr lang="en-US" sz="2400" dirty="0">
                <a:ea typeface="ＭＳ Ｐゴシック" charset="-128"/>
                <a:cs typeface="ＭＳ Ｐゴシック" charset="-128"/>
              </a:rPr>
              <a:t>that native English speakers would have made without having to think about it. For non-native English speakers, that process from literal meaning to implicit message can be slower, depending on their level of fluency and cultural background. This is why understanding jokes in a language we are studying can be difficult. We lack the context</a:t>
            </a:r>
            <a:r>
              <a:rPr lang="en-US" sz="2400" dirty="0" smtClean="0">
                <a:ea typeface="ＭＳ Ｐゴシック" charset="-128"/>
                <a:cs typeface="ＭＳ Ｐゴシック" charset="-128"/>
              </a:rPr>
              <a:t>.</a:t>
            </a:r>
            <a:endParaRPr lang="en-US" sz="2400" dirty="0">
              <a:ea typeface="ＭＳ Ｐゴシック" charset="-128"/>
              <a:cs typeface="ＭＳ Ｐゴシック" charset="-128"/>
            </a:endParaRPr>
          </a:p>
        </p:txBody>
      </p:sp>
    </p:spTree>
    <p:extLst>
      <p:ext uri="{BB962C8B-B14F-4D97-AF65-F5344CB8AC3E}">
        <p14:creationId xmlns:p14="http://schemas.microsoft.com/office/powerpoint/2010/main" val="34963584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bwMode="auto"/>
        <p:txBody>
          <a:bodyPr wrap="square" numCol="1" anchorCtr="0" compatLnSpc="1">
            <a:prstTxWarp prst="textNoShape">
              <a:avLst/>
            </a:prstTxWarp>
          </a:bodyPr>
          <a:lstStyle/>
          <a:p>
            <a:pPr eaLnBrk="1" hangingPunct="1"/>
            <a:r>
              <a:rPr lang="en-US" cap="none" smtClean="0">
                <a:ea typeface="ＭＳ Ｐゴシック" charset="-128"/>
                <a:cs typeface="ＭＳ Ｐゴシック" charset="-128"/>
              </a:rPr>
              <a:t>ANALYSIS THOUGHT PROCESSES</a:t>
            </a:r>
          </a:p>
        </p:txBody>
      </p:sp>
      <p:sp>
        <p:nvSpPr>
          <p:cNvPr id="35842" name="Content Placeholder 2"/>
          <p:cNvSpPr>
            <a:spLocks noGrp="1"/>
          </p:cNvSpPr>
          <p:nvPr>
            <p:ph idx="1"/>
          </p:nvPr>
        </p:nvSpPr>
        <p:spPr>
          <a:xfrm>
            <a:off x="685800" y="1600200"/>
            <a:ext cx="7772400" cy="3733800"/>
          </a:xfrm>
        </p:spPr>
        <p:txBody>
          <a:bodyPr/>
          <a:lstStyle/>
          <a:p>
            <a:pPr marL="69850" indent="0" eaLnBrk="1" hangingPunct="1">
              <a:buFont typeface="Wingdings 3" charset="2"/>
              <a:buNone/>
            </a:pPr>
            <a:r>
              <a:rPr lang="en-US" sz="2200" smtClean="0">
                <a:ea typeface="ＭＳ Ｐゴシック" charset="-128"/>
                <a:cs typeface="ＭＳ Ｐゴシック" charset="-128"/>
              </a:rPr>
              <a:t>Another example:</a:t>
            </a:r>
          </a:p>
        </p:txBody>
      </p:sp>
      <p:pic>
        <p:nvPicPr>
          <p:cNvPr id="35843" name="Picture 4" descr="versace1hj6.jpg"/>
          <p:cNvPicPr>
            <a:picLocks noChangeAspect="1"/>
          </p:cNvPicPr>
          <p:nvPr/>
        </p:nvPicPr>
        <p:blipFill>
          <a:blip r:embed="rId3"/>
          <a:srcRect/>
          <a:stretch>
            <a:fillRect/>
          </a:stretch>
        </p:blipFill>
        <p:spPr bwMode="auto">
          <a:xfrm>
            <a:off x="3251200" y="1524000"/>
            <a:ext cx="2641600" cy="381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bwMode="auto"/>
        <p:txBody>
          <a:bodyPr wrap="square" numCol="1" anchorCtr="0" compatLnSpc="1">
            <a:prstTxWarp prst="textNoShape">
              <a:avLst/>
            </a:prstTxWarp>
          </a:bodyPr>
          <a:lstStyle/>
          <a:p>
            <a:pPr eaLnBrk="1" hangingPunct="1"/>
            <a:r>
              <a:rPr lang="en-US" cap="none" smtClean="0">
                <a:ea typeface="ＭＳ Ｐゴシック" charset="-128"/>
                <a:cs typeface="ＭＳ Ｐゴシック" charset="-128"/>
              </a:rPr>
              <a:t>ANALYSIS THOUGHT PROCESSES</a:t>
            </a:r>
          </a:p>
        </p:txBody>
      </p:sp>
      <p:sp>
        <p:nvSpPr>
          <p:cNvPr id="35842" name="Content Placeholder 2"/>
          <p:cNvSpPr>
            <a:spLocks noGrp="1"/>
          </p:cNvSpPr>
          <p:nvPr>
            <p:ph idx="1"/>
          </p:nvPr>
        </p:nvSpPr>
        <p:spPr>
          <a:xfrm>
            <a:off x="685800" y="1600200"/>
            <a:ext cx="7772400" cy="3733800"/>
          </a:xfrm>
        </p:spPr>
        <p:txBody>
          <a:bodyPr/>
          <a:lstStyle/>
          <a:p>
            <a:pPr marL="69850" indent="0" eaLnBrk="1" hangingPunct="1">
              <a:buNone/>
            </a:pPr>
            <a:r>
              <a:rPr lang="en-US" sz="2300" dirty="0">
                <a:ea typeface="ＭＳ Ｐゴシック" charset="-128"/>
                <a:cs typeface="ＭＳ Ｐゴシック" charset="-128"/>
              </a:rPr>
              <a:t>Literally, we have a woman strewn on a staircase, which looks like an accident, a tragic fall for one who doesn’t have the context. For all an uninformed viewer might think, </a:t>
            </a:r>
            <a:r>
              <a:rPr lang="en-US" sz="2300" dirty="0" smtClean="0">
                <a:ea typeface="ＭＳ Ｐゴシック" charset="-128"/>
                <a:cs typeface="ＭＳ Ｐゴシック" charset="-128"/>
              </a:rPr>
              <a:t>Versace </a:t>
            </a:r>
            <a:r>
              <a:rPr lang="en-US" sz="2300" dirty="0">
                <a:ea typeface="ＭＳ Ｐゴシック" charset="-128"/>
                <a:cs typeface="ＭＳ Ｐゴシック" charset="-128"/>
              </a:rPr>
              <a:t>could translate into caution or tragedy. But then, figuratively, this is an advertisement to sell Versace clothing. One could look even deeper into this and interpret a message about fashion an violence toward women, as do viewers who argue about controversial photos like this whenever campaigns use them. No matter your </a:t>
            </a:r>
            <a:r>
              <a:rPr lang="en-US" sz="2300" dirty="0" smtClean="0">
                <a:ea typeface="ＭＳ Ｐゴシック" charset="-128"/>
                <a:cs typeface="ＭＳ Ｐゴシック" charset="-128"/>
              </a:rPr>
              <a:t>interpretation, when we see photos like this in our everyday lives, we make analytical leaps almost automatically.</a:t>
            </a:r>
            <a:endParaRPr lang="en-US" sz="2300" dirty="0">
              <a:ea typeface="ＭＳ Ｐゴシック" charset="-128"/>
              <a:cs typeface="ＭＳ Ｐゴシック" charset="-128"/>
            </a:endParaRPr>
          </a:p>
          <a:p>
            <a:pPr marL="69850" indent="0" eaLnBrk="1" hangingPunct="1">
              <a:buFont typeface="Wingdings 3" charset="2"/>
              <a:buNone/>
            </a:pPr>
            <a:endParaRPr lang="en-US" sz="2300" dirty="0" smtClean="0">
              <a:ea typeface="ＭＳ Ｐゴシック" charset="-128"/>
              <a:cs typeface="ＭＳ Ｐゴシック" charset="-128"/>
            </a:endParaRPr>
          </a:p>
        </p:txBody>
      </p:sp>
    </p:spTree>
    <p:extLst>
      <p:ext uri="{BB962C8B-B14F-4D97-AF65-F5344CB8AC3E}">
        <p14:creationId xmlns:p14="http://schemas.microsoft.com/office/powerpoint/2010/main" val="32420796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p:txBody>
          <a:bodyPr wrap="square" numCol="1" anchorCtr="0" compatLnSpc="1">
            <a:prstTxWarp prst="textNoShape">
              <a:avLst/>
            </a:prstTxWarp>
          </a:bodyPr>
          <a:lstStyle/>
          <a:p>
            <a:pPr eaLnBrk="1" hangingPunct="1"/>
            <a:r>
              <a:rPr lang="en-US" cap="none" smtClean="0">
                <a:ea typeface="ＭＳ Ｐゴシック" charset="-128"/>
                <a:cs typeface="ＭＳ Ｐゴシック" charset="-128"/>
              </a:rPr>
              <a:t>ANALYSIS THOUGHT PROCESSES</a:t>
            </a:r>
          </a:p>
        </p:txBody>
      </p:sp>
      <p:sp>
        <p:nvSpPr>
          <p:cNvPr id="37890" name="Content Placeholder 2"/>
          <p:cNvSpPr>
            <a:spLocks noGrp="1"/>
          </p:cNvSpPr>
          <p:nvPr>
            <p:ph idx="1"/>
          </p:nvPr>
        </p:nvSpPr>
        <p:spPr>
          <a:xfrm>
            <a:off x="685800" y="1600200"/>
            <a:ext cx="7772400" cy="3733800"/>
          </a:xfrm>
        </p:spPr>
        <p:txBody>
          <a:bodyPr/>
          <a:lstStyle/>
          <a:p>
            <a:pPr marL="69850" indent="0" eaLnBrk="1" hangingPunct="1">
              <a:buFont typeface="Wingdings 3" charset="2"/>
              <a:buNone/>
            </a:pPr>
            <a:r>
              <a:rPr lang="en-US" sz="2400" dirty="0" smtClean="0">
                <a:ea typeface="ＭＳ Ｐゴシック" charset="-128"/>
                <a:cs typeface="ＭＳ Ｐゴシック" charset="-128"/>
              </a:rPr>
              <a:t>Sounds easy, right?</a:t>
            </a:r>
          </a:p>
          <a:p>
            <a:pPr marL="69850" indent="0" eaLnBrk="1" hangingPunct="1">
              <a:buFont typeface="Wingdings 3" charset="2"/>
              <a:buNone/>
            </a:pPr>
            <a:endParaRPr lang="en-US" sz="2400" dirty="0">
              <a:ea typeface="ＭＳ Ｐゴシック" charset="-128"/>
              <a:cs typeface="ＭＳ Ｐゴシック" charset="-128"/>
            </a:endParaRPr>
          </a:p>
          <a:p>
            <a:pPr marL="69850" indent="0" eaLnBrk="1" hangingPunct="1">
              <a:buNone/>
            </a:pPr>
            <a:r>
              <a:rPr lang="en-US" sz="2400" dirty="0">
                <a:ea typeface="ＭＳ Ｐゴシック" charset="-128"/>
                <a:cs typeface="ＭＳ Ｐゴシック" charset="-128"/>
              </a:rPr>
              <a:t>For people like us, the comprehension process becomes much more apparent when we read more complicated messages, like those in academic texts, because our comprehension skills work harder, and we have to slow down to consider the message. If we don’t, we might not get the real meaning.</a:t>
            </a:r>
          </a:p>
          <a:p>
            <a:pPr marL="69850" indent="0" eaLnBrk="1" hangingPunct="1">
              <a:buFont typeface="Wingdings 3" charset="2"/>
              <a:buNone/>
            </a:pPr>
            <a:endParaRPr lang="en-US" sz="2400" dirty="0" smtClean="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Analysis is…</a:t>
            </a:r>
            <a:endParaRPr lang="en-US" dirty="0">
              <a:ea typeface="+mj-ea"/>
              <a:cs typeface="+mj-cs"/>
            </a:endParaRPr>
          </a:p>
        </p:txBody>
      </p:sp>
      <p:sp>
        <p:nvSpPr>
          <p:cNvPr id="3" name="Content Placeholder 2"/>
          <p:cNvSpPr>
            <a:spLocks noGrp="1"/>
          </p:cNvSpPr>
          <p:nvPr>
            <p:ph idx="1"/>
          </p:nvPr>
        </p:nvSpPr>
        <p:spPr>
          <a:xfrm>
            <a:off x="685800" y="1600200"/>
            <a:ext cx="7772400" cy="3733800"/>
          </a:xfrm>
        </p:spPr>
        <p:txBody>
          <a:bodyPr rtlCol="0">
            <a:normAutofit/>
          </a:bodyPr>
          <a:lstStyle/>
          <a:p>
            <a:pPr indent="-274320" algn="just" eaLnBrk="1" fontAlgn="auto" hangingPunct="1">
              <a:spcAft>
                <a:spcPts val="0"/>
              </a:spcAft>
              <a:buFontTx/>
              <a:buNone/>
              <a:defRPr/>
            </a:pPr>
            <a:r>
              <a:rPr lang="en-US" sz="2200" dirty="0" smtClean="0">
                <a:ea typeface="+mn-ea"/>
                <a:cs typeface="+mn-cs"/>
              </a:rPr>
              <a:t>	“</a:t>
            </a:r>
            <a:r>
              <a:rPr lang="en-US" sz="2200" dirty="0">
                <a:ea typeface="+mn-ea"/>
                <a:cs typeface="+mn-cs"/>
              </a:rPr>
              <a:t>More than just a set of skills, analysis is a frame of mind, an attitude toward experience. It is a form of detective work that typically pursues something puzzling, something you are seeking to understand rather than something you are already sure you have the answers to</a:t>
            </a:r>
            <a:r>
              <a:rPr lang="en-US" sz="2200" dirty="0" smtClean="0">
                <a:ea typeface="+mn-ea"/>
                <a:cs typeface="+mn-cs"/>
              </a:rPr>
              <a:t>. Analysis </a:t>
            </a:r>
            <a:r>
              <a:rPr lang="en-US" sz="2200" dirty="0">
                <a:ea typeface="+mn-ea"/>
                <a:cs typeface="+mn-cs"/>
              </a:rPr>
              <a:t>finds questions where there seemed not to be any, and it makes connections that might not have been evident at first.” </a:t>
            </a:r>
          </a:p>
          <a:p>
            <a:pPr indent="-274320" algn="r" eaLnBrk="1" fontAlgn="auto" hangingPunct="1">
              <a:spcAft>
                <a:spcPts val="0"/>
              </a:spcAft>
              <a:buFontTx/>
              <a:buNone/>
              <a:defRPr/>
            </a:pPr>
            <a:r>
              <a:rPr lang="en-US" dirty="0">
                <a:ea typeface="+mn-ea"/>
                <a:cs typeface="+mn-cs"/>
              </a:rPr>
              <a:t>(</a:t>
            </a:r>
            <a:r>
              <a:rPr lang="en-US" dirty="0" err="1">
                <a:ea typeface="+mn-ea"/>
                <a:cs typeface="+mn-cs"/>
              </a:rPr>
              <a:t>Rosenwasser</a:t>
            </a:r>
            <a:r>
              <a:rPr lang="en-US" dirty="0">
                <a:ea typeface="+mn-ea"/>
                <a:cs typeface="+mn-cs"/>
              </a:rPr>
              <a:t> and Stephen, 4) </a:t>
            </a:r>
          </a:p>
          <a:p>
            <a:pPr marL="68580" indent="0" eaLnBrk="1" fontAlgn="auto" hangingPunct="1">
              <a:spcAft>
                <a:spcPts val="0"/>
              </a:spcAft>
              <a:buFont typeface="Wingdings 3" pitchFamily="18" charset="2"/>
              <a:buNone/>
              <a:defRPr/>
            </a:pPr>
            <a:endParaRPr lang="en-US" dirty="0">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Analysis Thought Process</a:t>
            </a:r>
            <a:endParaRPr lang="en-US" dirty="0"/>
          </a:p>
        </p:txBody>
      </p:sp>
      <p:sp>
        <p:nvSpPr>
          <p:cNvPr id="38914" name="Content Placeholder 2"/>
          <p:cNvSpPr>
            <a:spLocks noGrp="1"/>
          </p:cNvSpPr>
          <p:nvPr>
            <p:ph idx="1"/>
          </p:nvPr>
        </p:nvSpPr>
        <p:spPr>
          <a:xfrm>
            <a:off x="685800" y="1600200"/>
            <a:ext cx="7772400" cy="3733800"/>
          </a:xfrm>
        </p:spPr>
        <p:txBody>
          <a:bodyPr/>
          <a:lstStyle/>
          <a:p>
            <a:pPr marL="69850" indent="0" eaLnBrk="1" hangingPunct="1">
              <a:buFont typeface="Wingdings 3" charset="2"/>
              <a:buNone/>
            </a:pPr>
            <a:r>
              <a:rPr lang="en-US" sz="2400" dirty="0" smtClean="0">
                <a:ea typeface="ＭＳ Ｐゴシック" charset="-128"/>
                <a:cs typeface="ＭＳ Ｐゴシック" charset="-128"/>
              </a:rPr>
              <a:t>More complicated texts…</a:t>
            </a:r>
          </a:p>
        </p:txBody>
      </p:sp>
      <p:pic>
        <p:nvPicPr>
          <p:cNvPr id="38915" name="Picture 3" descr="nudedescendingastaircasebymarcelduchamp.jpg"/>
          <p:cNvPicPr>
            <a:picLocks noChangeAspect="1"/>
          </p:cNvPicPr>
          <p:nvPr/>
        </p:nvPicPr>
        <p:blipFill>
          <a:blip r:embed="rId3"/>
          <a:srcRect/>
          <a:stretch>
            <a:fillRect/>
          </a:stretch>
        </p:blipFill>
        <p:spPr bwMode="auto">
          <a:xfrm>
            <a:off x="1935163" y="2289175"/>
            <a:ext cx="1695450" cy="2798763"/>
          </a:xfrm>
          <a:prstGeom prst="rect">
            <a:avLst/>
          </a:prstGeom>
          <a:noFill/>
          <a:ln w="9525">
            <a:noFill/>
            <a:miter lim="800000"/>
            <a:headEnd/>
            <a:tailEnd/>
          </a:ln>
        </p:spPr>
      </p:pic>
      <p:pic>
        <p:nvPicPr>
          <p:cNvPr id="38916" name="Picture 4" descr="09lede_shakespeare.2.480.jpg"/>
          <p:cNvPicPr>
            <a:picLocks noChangeAspect="1"/>
          </p:cNvPicPr>
          <p:nvPr/>
        </p:nvPicPr>
        <p:blipFill>
          <a:blip r:embed="rId4"/>
          <a:srcRect/>
          <a:stretch>
            <a:fillRect/>
          </a:stretch>
        </p:blipFill>
        <p:spPr bwMode="auto">
          <a:xfrm>
            <a:off x="5086350" y="1238250"/>
            <a:ext cx="2757488" cy="1895475"/>
          </a:xfrm>
          <a:prstGeom prst="rect">
            <a:avLst/>
          </a:prstGeom>
          <a:noFill/>
          <a:ln w="9525">
            <a:noFill/>
            <a:miter lim="800000"/>
            <a:headEnd/>
            <a:tailEnd/>
          </a:ln>
        </p:spPr>
      </p:pic>
      <p:pic>
        <p:nvPicPr>
          <p:cNvPr id="38917" name="Picture 5" descr="zombieeconomics001.jpg"/>
          <p:cNvPicPr>
            <a:picLocks noChangeAspect="1"/>
          </p:cNvPicPr>
          <p:nvPr/>
        </p:nvPicPr>
        <p:blipFill>
          <a:blip r:embed="rId5"/>
          <a:srcRect/>
          <a:stretch>
            <a:fillRect/>
          </a:stretch>
        </p:blipFill>
        <p:spPr bwMode="auto">
          <a:xfrm>
            <a:off x="4208463" y="3427413"/>
            <a:ext cx="2854325" cy="21224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Achieving analysis</a:t>
            </a:r>
            <a:endParaRPr lang="en-US" dirty="0"/>
          </a:p>
        </p:txBody>
      </p:sp>
      <p:sp>
        <p:nvSpPr>
          <p:cNvPr id="3" name="Content Placeholder 2"/>
          <p:cNvSpPr>
            <a:spLocks noGrp="1"/>
          </p:cNvSpPr>
          <p:nvPr>
            <p:ph idx="1"/>
          </p:nvPr>
        </p:nvSpPr>
        <p:spPr>
          <a:xfrm>
            <a:off x="685800" y="1600200"/>
            <a:ext cx="7772400" cy="3733800"/>
          </a:xfrm>
        </p:spPr>
        <p:txBody>
          <a:bodyPr/>
          <a:lstStyle/>
          <a:p>
            <a:pPr marL="69850" indent="0" eaLnBrk="1" hangingPunct="1">
              <a:buFont typeface="Wingdings 3" charset="0"/>
              <a:buNone/>
              <a:defRPr/>
            </a:pPr>
            <a:r>
              <a:rPr lang="en-US" sz="2200" dirty="0" smtClean="0"/>
              <a:t>There are five moves that analysis involves:</a:t>
            </a:r>
          </a:p>
          <a:p>
            <a:pPr eaLnBrk="1" hangingPunct="1">
              <a:buFont typeface="Wingdings 3" charset="0"/>
              <a:buChar char=""/>
              <a:defRPr/>
            </a:pPr>
            <a:r>
              <a:rPr lang="en-US" dirty="0" smtClean="0"/>
              <a:t>Suspend judgment</a:t>
            </a:r>
          </a:p>
          <a:p>
            <a:pPr marL="1084263" lvl="2" indent="-285750" eaLnBrk="1" hangingPunct="1">
              <a:buFont typeface="Wingdings 3" charset="0"/>
              <a:buChar char=""/>
              <a:defRPr/>
            </a:pPr>
            <a:r>
              <a:rPr lang="en-US" sz="1800" dirty="0" smtClean="0"/>
              <a:t>Avoid evaluation</a:t>
            </a:r>
          </a:p>
          <a:p>
            <a:pPr marL="1084263" lvl="2" indent="-285750" eaLnBrk="1" hangingPunct="1">
              <a:buFont typeface="Wingdings 3" charset="0"/>
              <a:buChar char=""/>
              <a:defRPr/>
            </a:pPr>
            <a:r>
              <a:rPr lang="en-US" sz="1800" dirty="0" smtClean="0"/>
              <a:t>Recognize and account for bias</a:t>
            </a:r>
          </a:p>
          <a:p>
            <a:pPr marL="869950" lvl="2" indent="0" algn="ctr" eaLnBrk="1" hangingPunct="1">
              <a:buNone/>
              <a:defRPr/>
            </a:pPr>
            <a:endParaRPr lang="en-US" sz="1800" dirty="0" smtClean="0">
              <a:ea typeface="ＭＳ Ｐゴシック" charset="-128"/>
              <a:cs typeface="ＭＳ Ｐゴシック" charset="-128"/>
            </a:endParaRPr>
          </a:p>
          <a:p>
            <a:pPr marL="869950" lvl="2" indent="0" eaLnBrk="1" hangingPunct="1">
              <a:buFont typeface="Wingdings 3" charset="0"/>
              <a:buNone/>
              <a:defRPr/>
            </a:pPr>
            <a:endParaRPr lang="en-US" dirty="0" smtClean="0"/>
          </a:p>
          <a:p>
            <a:pPr marL="869950" lvl="2" indent="0" eaLnBrk="1" hangingPunct="1">
              <a:buFont typeface="Wingdings 3" charset="0"/>
              <a:buNone/>
              <a:defRPr/>
            </a:pPr>
            <a:endParaRPr lang="en-US" dirty="0" smtClean="0"/>
          </a:p>
          <a:p>
            <a:pPr marL="69850" indent="0" eaLnBrk="1" hangingPunct="1">
              <a:buFont typeface="Wingdings 3" charset="0"/>
              <a:buNone/>
              <a:defRPr/>
            </a:pPr>
            <a:endParaRPr lang="en-US" sz="2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Achieving analysis</a:t>
            </a:r>
            <a:endParaRPr lang="en-US" dirty="0"/>
          </a:p>
        </p:txBody>
      </p:sp>
      <p:sp>
        <p:nvSpPr>
          <p:cNvPr id="3" name="Content Placeholder 2"/>
          <p:cNvSpPr>
            <a:spLocks noGrp="1"/>
          </p:cNvSpPr>
          <p:nvPr>
            <p:ph idx="1"/>
          </p:nvPr>
        </p:nvSpPr>
        <p:spPr>
          <a:xfrm>
            <a:off x="685800" y="1600200"/>
            <a:ext cx="7772400" cy="3733800"/>
          </a:xfrm>
        </p:spPr>
        <p:txBody>
          <a:bodyPr/>
          <a:lstStyle/>
          <a:p>
            <a:pPr marL="69850" indent="0" eaLnBrk="1" hangingPunct="1">
              <a:buFont typeface="Wingdings 3" charset="0"/>
              <a:buNone/>
              <a:defRPr/>
            </a:pPr>
            <a:r>
              <a:rPr lang="en-US" sz="2200" dirty="0" smtClean="0"/>
              <a:t>There are five moves that analysis involves:</a:t>
            </a:r>
          </a:p>
          <a:p>
            <a:pPr eaLnBrk="1" hangingPunct="1">
              <a:buFont typeface="Wingdings 3" charset="0"/>
              <a:buChar char=""/>
              <a:defRPr/>
            </a:pPr>
            <a:r>
              <a:rPr lang="en-US" dirty="0" smtClean="0"/>
              <a:t>Suspend judgment</a:t>
            </a:r>
          </a:p>
          <a:p>
            <a:pPr eaLnBrk="1" hangingPunct="1">
              <a:buFont typeface="Wingdings 3" charset="0"/>
              <a:buChar char=""/>
              <a:defRPr/>
            </a:pPr>
            <a:r>
              <a:rPr lang="en-US" dirty="0"/>
              <a:t>Look for patterns to discern </a:t>
            </a:r>
            <a:r>
              <a:rPr lang="en-US" dirty="0" smtClean="0"/>
              <a:t>context</a:t>
            </a:r>
          </a:p>
          <a:p>
            <a:pPr lvl="1" eaLnBrk="1" hangingPunct="1">
              <a:buFont typeface="Wingdings 3" charset="0"/>
              <a:buChar char=""/>
              <a:defRPr/>
            </a:pPr>
            <a:r>
              <a:rPr lang="en-US" sz="1800" dirty="0" smtClean="0"/>
              <a:t>Within the text</a:t>
            </a:r>
          </a:p>
          <a:p>
            <a:pPr lvl="1" eaLnBrk="1" hangingPunct="1">
              <a:buFont typeface="Wingdings 3" charset="0"/>
              <a:buChar char=""/>
              <a:defRPr/>
            </a:pPr>
            <a:r>
              <a:rPr lang="en-US" sz="1800" dirty="0" smtClean="0"/>
              <a:t>Outside the text</a:t>
            </a:r>
            <a:endParaRPr lang="en-US" sz="1800" dirty="0"/>
          </a:p>
          <a:p>
            <a:pPr marL="869950" lvl="2" indent="0" eaLnBrk="1" hangingPunct="1">
              <a:buFont typeface="Wingdings 3" charset="0"/>
              <a:buNone/>
              <a:defRPr/>
            </a:pPr>
            <a:endParaRPr lang="en-US" dirty="0" smtClean="0"/>
          </a:p>
          <a:p>
            <a:pPr marL="869950" lvl="2" indent="0" eaLnBrk="1" hangingPunct="1">
              <a:buFont typeface="Wingdings 3" charset="0"/>
              <a:buNone/>
              <a:defRPr/>
            </a:pPr>
            <a:endParaRPr lang="en-US" dirty="0" smtClean="0"/>
          </a:p>
          <a:p>
            <a:pPr marL="69850" indent="0" eaLnBrk="1" hangingPunct="1">
              <a:buFont typeface="Wingdings 3" charset="0"/>
              <a:buNone/>
              <a:defRPr/>
            </a:pPr>
            <a:endParaRPr lang="en-US" sz="2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Achieving analysis</a:t>
            </a:r>
            <a:endParaRPr lang="en-US" dirty="0"/>
          </a:p>
        </p:txBody>
      </p:sp>
      <p:sp>
        <p:nvSpPr>
          <p:cNvPr id="3" name="Content Placeholder 2"/>
          <p:cNvSpPr>
            <a:spLocks noGrp="1"/>
          </p:cNvSpPr>
          <p:nvPr>
            <p:ph idx="1"/>
          </p:nvPr>
        </p:nvSpPr>
        <p:spPr>
          <a:xfrm>
            <a:off x="685800" y="1600200"/>
            <a:ext cx="7772400" cy="3733800"/>
          </a:xfrm>
        </p:spPr>
        <p:txBody>
          <a:bodyPr/>
          <a:lstStyle/>
          <a:p>
            <a:pPr marL="69850" indent="0" eaLnBrk="1" hangingPunct="1">
              <a:buFont typeface="Wingdings 3" charset="0"/>
              <a:buNone/>
              <a:defRPr/>
            </a:pPr>
            <a:r>
              <a:rPr lang="en-US" sz="2200" dirty="0" smtClean="0"/>
              <a:t>There are five moves that analysis involves:</a:t>
            </a:r>
          </a:p>
          <a:p>
            <a:pPr eaLnBrk="1" hangingPunct="1">
              <a:buFont typeface="Wingdings 3" charset="0"/>
              <a:buChar char=""/>
              <a:defRPr/>
            </a:pPr>
            <a:r>
              <a:rPr lang="en-US" dirty="0" smtClean="0"/>
              <a:t>Suspend judgment</a:t>
            </a:r>
          </a:p>
          <a:p>
            <a:pPr eaLnBrk="1" hangingPunct="1">
              <a:buFont typeface="Wingdings 3" charset="0"/>
              <a:buChar char=""/>
              <a:defRPr/>
            </a:pPr>
            <a:r>
              <a:rPr lang="en-US" dirty="0"/>
              <a:t>Look for patterns to discern context</a:t>
            </a:r>
          </a:p>
          <a:p>
            <a:pPr eaLnBrk="1" hangingPunct="1">
              <a:buFont typeface="Wingdings 3" charset="0"/>
              <a:buChar char=""/>
              <a:defRPr/>
            </a:pPr>
            <a:r>
              <a:rPr lang="en-US" dirty="0" smtClean="0"/>
              <a:t>Define significant parts and how they’re related</a:t>
            </a:r>
          </a:p>
          <a:p>
            <a:pPr lvl="2" eaLnBrk="1" hangingPunct="1">
              <a:buFont typeface="Wingdings 3" charset="0"/>
              <a:buChar char=""/>
              <a:defRPr/>
            </a:pPr>
            <a:r>
              <a:rPr lang="en-US" sz="1800" dirty="0" smtClean="0"/>
              <a:t>Pinpoint key objects, details, examples</a:t>
            </a:r>
          </a:p>
          <a:p>
            <a:pPr lvl="2" eaLnBrk="1" hangingPunct="1">
              <a:buFont typeface="Wingdings 3" charset="0"/>
              <a:buChar char=""/>
              <a:defRPr/>
            </a:pPr>
            <a:r>
              <a:rPr lang="en-US" sz="1800" dirty="0" smtClean="0"/>
              <a:t>Organize their relationship around analytical claims</a:t>
            </a:r>
          </a:p>
          <a:p>
            <a:pPr lvl="2" eaLnBrk="1" hangingPunct="1">
              <a:buFont typeface="Wingdings 3" charset="0"/>
              <a:buChar char=""/>
              <a:defRPr/>
            </a:pPr>
            <a:r>
              <a:rPr lang="en-US" sz="1800" dirty="0" smtClean="0"/>
              <a:t>Relate the connections to the patterns and context</a:t>
            </a:r>
          </a:p>
          <a:p>
            <a:pPr marL="869950" lvl="2" indent="0" eaLnBrk="1" hangingPunct="1">
              <a:buFont typeface="Wingdings 3" charset="0"/>
              <a:buNone/>
              <a:defRPr/>
            </a:pPr>
            <a:endParaRPr lang="en-US" dirty="0" smtClean="0"/>
          </a:p>
          <a:p>
            <a:pPr marL="869950" lvl="2" indent="0" eaLnBrk="1" hangingPunct="1">
              <a:buFont typeface="Wingdings 3" charset="0"/>
              <a:buNone/>
              <a:defRPr/>
            </a:pPr>
            <a:endParaRPr lang="en-US" dirty="0" smtClean="0"/>
          </a:p>
          <a:p>
            <a:pPr marL="69850" indent="0" eaLnBrk="1" hangingPunct="1">
              <a:buFont typeface="Wingdings 3" charset="0"/>
              <a:buNone/>
              <a:defRPr/>
            </a:pPr>
            <a:endParaRPr lang="en-US" sz="2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Achieving analysis</a:t>
            </a:r>
            <a:endParaRPr lang="en-US" dirty="0"/>
          </a:p>
        </p:txBody>
      </p:sp>
      <p:sp>
        <p:nvSpPr>
          <p:cNvPr id="47106" name="Content Placeholder 2"/>
          <p:cNvSpPr>
            <a:spLocks noGrp="1"/>
          </p:cNvSpPr>
          <p:nvPr>
            <p:ph idx="1"/>
          </p:nvPr>
        </p:nvSpPr>
        <p:spPr>
          <a:xfrm>
            <a:off x="685800" y="1600200"/>
            <a:ext cx="7772400" cy="3733800"/>
          </a:xfrm>
        </p:spPr>
        <p:txBody>
          <a:bodyPr/>
          <a:lstStyle/>
          <a:p>
            <a:pPr marL="0" indent="0" eaLnBrk="1" hangingPunct="1">
              <a:buFont typeface="Wingdings 3" charset="2"/>
              <a:buNone/>
            </a:pPr>
            <a:r>
              <a:rPr lang="en-US" sz="2200" smtClean="0">
                <a:ea typeface="ＭＳ Ｐゴシック" charset="-128"/>
                <a:cs typeface="ＭＳ Ｐゴシック" charset="-128"/>
              </a:rPr>
              <a:t>There are five moves that analysis involves:</a:t>
            </a:r>
          </a:p>
          <a:p>
            <a:pPr marL="0" indent="0" eaLnBrk="1" hangingPunct="1"/>
            <a:r>
              <a:rPr lang="en-US" smtClean="0">
                <a:ea typeface="ＭＳ Ｐゴシック" charset="-128"/>
                <a:cs typeface="ＭＳ Ｐゴシック" charset="-128"/>
              </a:rPr>
              <a:t>Suspend judgment</a:t>
            </a:r>
          </a:p>
          <a:p>
            <a:pPr marL="0" indent="0" eaLnBrk="1" hangingPunct="1"/>
            <a:r>
              <a:rPr lang="en-US" smtClean="0">
                <a:ea typeface="ＭＳ Ｐゴシック" charset="-128"/>
                <a:cs typeface="ＭＳ Ｐゴシック" charset="-128"/>
              </a:rPr>
              <a:t>Look for patterns to discern context</a:t>
            </a:r>
          </a:p>
          <a:p>
            <a:pPr marL="0" indent="0" eaLnBrk="1" hangingPunct="1"/>
            <a:r>
              <a:rPr lang="en-US" smtClean="0">
                <a:ea typeface="ＭＳ Ｐゴシック" charset="-128"/>
                <a:cs typeface="ＭＳ Ｐゴシック" charset="-128"/>
              </a:rPr>
              <a:t>Define significant parts and how they’re related</a:t>
            </a:r>
          </a:p>
          <a:p>
            <a:pPr marL="0" indent="0" eaLnBrk="1" hangingPunct="1"/>
            <a:r>
              <a:rPr lang="en-US" smtClean="0">
                <a:ea typeface="ＭＳ Ｐゴシック" charset="-128"/>
                <a:cs typeface="ＭＳ Ｐゴシック" charset="-128"/>
              </a:rPr>
              <a:t>Make the implicit explicit</a:t>
            </a:r>
          </a:p>
          <a:p>
            <a:pPr lvl="2" eaLnBrk="1" hangingPunct="1"/>
            <a:r>
              <a:rPr lang="en-US" sz="1800" smtClean="0">
                <a:ea typeface="ＭＳ Ｐゴシック" charset="-128"/>
              </a:rPr>
              <a:t>Look beneath the surface</a:t>
            </a:r>
          </a:p>
          <a:p>
            <a:pPr lvl="2" eaLnBrk="1" hangingPunct="1"/>
            <a:r>
              <a:rPr lang="en-US" sz="1800" smtClean="0">
                <a:ea typeface="ＭＳ Ｐゴシック" charset="-128"/>
              </a:rPr>
              <a:t>Explain the what, the how, and the why</a:t>
            </a:r>
          </a:p>
          <a:p>
            <a:pPr lvl="2" eaLnBrk="1" hangingPunct="1"/>
            <a:r>
              <a:rPr lang="en-US" sz="1800" smtClean="0">
                <a:ea typeface="ＭＳ Ｐゴシック" charset="-128"/>
              </a:rPr>
              <a:t>Leave breadcrumbs from the literal to the figurative</a:t>
            </a:r>
            <a:endParaRPr lang="en-US" smtClean="0">
              <a:ea typeface="ＭＳ Ｐゴシック" charset="-128"/>
            </a:endParaRPr>
          </a:p>
          <a:p>
            <a:pPr lvl="2" eaLnBrk="1" hangingPunct="1">
              <a:buFont typeface="Wingdings 3" charset="2"/>
              <a:buNone/>
            </a:pPr>
            <a:endParaRPr lang="en-US" smtClean="0">
              <a:ea typeface="ＭＳ Ｐゴシック" charset="-128"/>
            </a:endParaRPr>
          </a:p>
          <a:p>
            <a:pPr marL="0" indent="0" eaLnBrk="1" hangingPunct="1">
              <a:buFont typeface="Wingdings 3" charset="2"/>
              <a:buNone/>
            </a:pPr>
            <a:endParaRPr lang="en-US" sz="2200" smtClean="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Achieving analysis</a:t>
            </a:r>
            <a:endParaRPr lang="en-US" dirty="0"/>
          </a:p>
        </p:txBody>
      </p:sp>
      <p:sp>
        <p:nvSpPr>
          <p:cNvPr id="3" name="Content Placeholder 2"/>
          <p:cNvSpPr>
            <a:spLocks noGrp="1"/>
          </p:cNvSpPr>
          <p:nvPr>
            <p:ph idx="1"/>
          </p:nvPr>
        </p:nvSpPr>
        <p:spPr>
          <a:xfrm>
            <a:off x="685800" y="1600200"/>
            <a:ext cx="7772400" cy="3733800"/>
          </a:xfrm>
        </p:spPr>
        <p:txBody>
          <a:bodyPr/>
          <a:lstStyle/>
          <a:p>
            <a:pPr marL="69850" indent="0" eaLnBrk="1" hangingPunct="1">
              <a:buFont typeface="Wingdings 3" charset="0"/>
              <a:buNone/>
              <a:defRPr/>
            </a:pPr>
            <a:r>
              <a:rPr lang="en-US" sz="2200" dirty="0" smtClean="0"/>
              <a:t>There are five moves that analysis involves:</a:t>
            </a:r>
          </a:p>
          <a:p>
            <a:pPr eaLnBrk="1" hangingPunct="1">
              <a:buFont typeface="Wingdings 3" charset="0"/>
              <a:buChar char=""/>
              <a:defRPr/>
            </a:pPr>
            <a:r>
              <a:rPr lang="en-US" dirty="0" smtClean="0"/>
              <a:t>Suspend judgment</a:t>
            </a:r>
          </a:p>
          <a:p>
            <a:pPr eaLnBrk="1" hangingPunct="1">
              <a:buFont typeface="Wingdings 3" charset="0"/>
              <a:buChar char=""/>
              <a:defRPr/>
            </a:pPr>
            <a:r>
              <a:rPr lang="en-US" dirty="0"/>
              <a:t>Look for patterns to discern context</a:t>
            </a:r>
          </a:p>
          <a:p>
            <a:pPr eaLnBrk="1" hangingPunct="1">
              <a:buFont typeface="Wingdings 3" charset="0"/>
              <a:buChar char=""/>
              <a:defRPr/>
            </a:pPr>
            <a:r>
              <a:rPr lang="en-US" dirty="0" smtClean="0"/>
              <a:t>Define significant parts and how they’re related</a:t>
            </a:r>
          </a:p>
          <a:p>
            <a:pPr eaLnBrk="1" hangingPunct="1">
              <a:buFont typeface="Wingdings 3" charset="0"/>
              <a:buChar char=""/>
              <a:defRPr/>
            </a:pPr>
            <a:r>
              <a:rPr lang="en-US" dirty="0" smtClean="0"/>
              <a:t>Make the implicit explicit</a:t>
            </a:r>
          </a:p>
          <a:p>
            <a:pPr eaLnBrk="1" hangingPunct="1">
              <a:buFont typeface="Wingdings 3" charset="0"/>
              <a:buChar char=""/>
              <a:defRPr/>
            </a:pPr>
            <a:r>
              <a:rPr lang="en-US" dirty="0" smtClean="0"/>
              <a:t>Keep reformulating questions and explanations</a:t>
            </a:r>
          </a:p>
          <a:p>
            <a:pPr marL="869950" lvl="2" indent="0" eaLnBrk="1" hangingPunct="1">
              <a:buFont typeface="Wingdings 3" charset="0"/>
              <a:buNone/>
              <a:defRPr/>
            </a:pPr>
            <a:endParaRPr lang="en-US" dirty="0" smtClean="0"/>
          </a:p>
          <a:p>
            <a:pPr marL="869950" lvl="2" indent="0" eaLnBrk="1" hangingPunct="1">
              <a:buFont typeface="Wingdings 3" charset="0"/>
              <a:buNone/>
              <a:defRPr/>
            </a:pPr>
            <a:endParaRPr lang="en-US" dirty="0" smtClean="0"/>
          </a:p>
          <a:p>
            <a:pPr marL="69850" indent="0" eaLnBrk="1" hangingPunct="1">
              <a:buFont typeface="Wingdings 3" charset="0"/>
              <a:buNone/>
              <a:defRPr/>
            </a:pPr>
            <a:endParaRPr lang="en-US" sz="22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Achieving Analysis: </a:t>
            </a:r>
            <a:r>
              <a:rPr lang="en-US" sz="2400" dirty="0" smtClean="0"/>
              <a:t>Tips</a:t>
            </a:r>
            <a:endParaRPr lang="en-US" sz="2400" dirty="0"/>
          </a:p>
        </p:txBody>
      </p:sp>
      <p:sp>
        <p:nvSpPr>
          <p:cNvPr id="3" name="Content Placeholder 2"/>
          <p:cNvSpPr>
            <a:spLocks noGrp="1"/>
          </p:cNvSpPr>
          <p:nvPr>
            <p:ph idx="1"/>
          </p:nvPr>
        </p:nvSpPr>
        <p:spPr/>
        <p:txBody>
          <a:bodyPr/>
          <a:lstStyle/>
          <a:p>
            <a:r>
              <a:rPr lang="en-US" dirty="0">
                <a:ea typeface="ＭＳ Ｐゴシック" charset="-128"/>
                <a:cs typeface="ＭＳ Ｐゴシック" charset="-128"/>
              </a:rPr>
              <a:t>Analysis can be seen as an argument in that it makes a claim or gives an opinion about the communicator’s interpretation. With any good argument, then, you must prove your point with reasons and evidence that support the claim. In other words, you have to show the audience how you came to this interpretation in a way they can follow and, hopefully, come to the same interpretation or at least believe yours.</a:t>
            </a:r>
          </a:p>
          <a:p>
            <a:r>
              <a:rPr lang="en-US" dirty="0">
                <a:ea typeface="ＭＳ Ｐゴシック" charset="-128"/>
                <a:cs typeface="ＭＳ Ｐゴシック" charset="-128"/>
              </a:rPr>
              <a:t>T</a:t>
            </a:r>
            <a:r>
              <a:rPr lang="en-US" dirty="0" smtClean="0">
                <a:ea typeface="ＭＳ Ｐゴシック" charset="-128"/>
                <a:cs typeface="ＭＳ Ｐゴシック" charset="-128"/>
              </a:rPr>
              <a:t>here </a:t>
            </a:r>
            <a:r>
              <a:rPr lang="en-US" dirty="0">
                <a:ea typeface="ＭＳ Ｐゴシック" charset="-128"/>
                <a:cs typeface="ＭＳ Ｐゴシック" charset="-128"/>
              </a:rPr>
              <a:t>are many different ways to interpret, ranging from the obvious to the outlandish. If you try to think of a few different ways that something could be interpreted, and address or refute those ways in your own analysis, you will make a stronger point and also prove a more credible analyzer.</a:t>
            </a:r>
          </a:p>
          <a:p>
            <a:endParaRPr lang="en-US" dirty="0"/>
          </a:p>
        </p:txBody>
      </p:sp>
    </p:spTree>
    <p:extLst>
      <p:ext uri="{BB962C8B-B14F-4D97-AF65-F5344CB8AC3E}">
        <p14:creationId xmlns:p14="http://schemas.microsoft.com/office/powerpoint/2010/main" val="14079166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idx="4294967295"/>
          </p:nvPr>
        </p:nvSpPr>
        <p:spPr bwMode="auto">
          <a:noFill/>
        </p:spPr>
        <p:txBody>
          <a:bodyPr wrap="square" numCol="1" anchorCtr="0" compatLnSpc="1">
            <a:prstTxWarp prst="textNoShape">
              <a:avLst/>
            </a:prstTxWarp>
          </a:bodyPr>
          <a:lstStyle/>
          <a:p>
            <a:pPr eaLnBrk="1" hangingPunct="1"/>
            <a:r>
              <a:rPr lang="en-US" cap="none" smtClean="0">
                <a:ea typeface="ＭＳ Ｐゴシック" charset="-128"/>
                <a:cs typeface="ＭＳ Ｐゴシック" charset="-128"/>
              </a:rPr>
              <a:t>PRACTICING ANALYSIS</a:t>
            </a:r>
          </a:p>
        </p:txBody>
      </p:sp>
      <p:sp>
        <p:nvSpPr>
          <p:cNvPr id="3" name="Content Placeholder 2"/>
          <p:cNvSpPr>
            <a:spLocks noGrp="1"/>
          </p:cNvSpPr>
          <p:nvPr>
            <p:ph idx="4294967295"/>
          </p:nvPr>
        </p:nvSpPr>
        <p:spPr>
          <a:xfrm>
            <a:off x="685800" y="1600200"/>
            <a:ext cx="7772400" cy="3733800"/>
          </a:xfrm>
        </p:spPr>
        <p:txBody>
          <a:bodyPr/>
          <a:lstStyle/>
          <a:p>
            <a:pPr marL="53975" indent="0" eaLnBrk="1" hangingPunct="1">
              <a:buFont typeface="Wingdings 3" charset="2"/>
              <a:buNone/>
              <a:defRPr/>
            </a:pPr>
            <a:r>
              <a:rPr lang="en-US" sz="2200" dirty="0" smtClean="0">
                <a:ea typeface="ＭＳ Ｐゴシック" charset="-128"/>
                <a:cs typeface="ＭＳ Ｐゴシック" charset="-128"/>
              </a:rPr>
              <a:t>Breaking down the process of breaking down texts:</a:t>
            </a:r>
          </a:p>
          <a:p>
            <a:pPr marL="338138" indent="-230188" eaLnBrk="1" hangingPunct="1">
              <a:defRPr/>
            </a:pPr>
            <a:r>
              <a:rPr lang="en-US" dirty="0" smtClean="0">
                <a:ea typeface="ＭＳ Ｐゴシック" charset="-128"/>
                <a:cs typeface="ＭＳ Ｐゴシック" charset="-128"/>
              </a:rPr>
              <a:t>Receive (be open, non-evaluative)</a:t>
            </a:r>
          </a:p>
          <a:p>
            <a:pPr marL="107950" indent="0" algn="ctr" eaLnBrk="1" hangingPunct="1">
              <a:buNone/>
              <a:defRPr/>
            </a:pPr>
            <a:endParaRPr lang="en-US" dirty="0">
              <a:ea typeface="ＭＳ Ｐゴシック" charset="-128"/>
              <a:cs typeface="ＭＳ Ｐゴシック" charset="-128"/>
            </a:endParaRPr>
          </a:p>
          <a:p>
            <a:pPr marL="107950" indent="0" algn="ctr" eaLnBrk="1" hangingPunct="1">
              <a:buNone/>
              <a:defRPr/>
            </a:pPr>
            <a:endParaRPr lang="en-US" dirty="0" smtClean="0">
              <a:ea typeface="ＭＳ Ｐゴシック" charset="-128"/>
            </a:endParaRPr>
          </a:p>
          <a:p>
            <a:pPr marL="869950" lvl="2" indent="0" eaLnBrk="1" hangingPunct="1">
              <a:buFont typeface="Wingdings 3" charset="2"/>
              <a:buNone/>
              <a:defRPr/>
            </a:pPr>
            <a:endParaRPr lang="en-US" dirty="0" smtClean="0">
              <a:ea typeface="ＭＳ Ｐゴシック" charset="-128"/>
            </a:endParaRPr>
          </a:p>
          <a:p>
            <a:pPr marL="0" indent="0" eaLnBrk="1" hangingPunct="1">
              <a:buFont typeface="Wingdings 3" charset="2"/>
              <a:buNone/>
              <a:defRPr/>
            </a:pPr>
            <a:endParaRPr lang="en-US" sz="2200" dirty="0" smtClean="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idx="4294967295"/>
          </p:nvPr>
        </p:nvSpPr>
        <p:spPr bwMode="auto">
          <a:noFill/>
        </p:spPr>
        <p:txBody>
          <a:bodyPr wrap="square" numCol="1" anchorCtr="0" compatLnSpc="1">
            <a:prstTxWarp prst="textNoShape">
              <a:avLst/>
            </a:prstTxWarp>
          </a:bodyPr>
          <a:lstStyle/>
          <a:p>
            <a:pPr eaLnBrk="1" hangingPunct="1"/>
            <a:r>
              <a:rPr lang="en-US" cap="none" smtClean="0">
                <a:ea typeface="ＭＳ Ｐゴシック" charset="-128"/>
                <a:cs typeface="ＭＳ Ｐゴシック" charset="-128"/>
              </a:rPr>
              <a:t>PRACTICING ANALYSIS</a:t>
            </a:r>
          </a:p>
        </p:txBody>
      </p:sp>
      <p:sp>
        <p:nvSpPr>
          <p:cNvPr id="3" name="Content Placeholder 2"/>
          <p:cNvSpPr>
            <a:spLocks noGrp="1"/>
          </p:cNvSpPr>
          <p:nvPr>
            <p:ph idx="4294967295"/>
          </p:nvPr>
        </p:nvSpPr>
        <p:spPr>
          <a:xfrm>
            <a:off x="685800" y="1600200"/>
            <a:ext cx="7772400" cy="3733800"/>
          </a:xfrm>
        </p:spPr>
        <p:txBody>
          <a:bodyPr/>
          <a:lstStyle/>
          <a:p>
            <a:pPr marL="53975" indent="0" eaLnBrk="1" hangingPunct="1">
              <a:buFont typeface="Wingdings 3" charset="2"/>
              <a:buNone/>
              <a:defRPr/>
            </a:pPr>
            <a:r>
              <a:rPr lang="en-US" sz="2200" dirty="0" smtClean="0">
                <a:ea typeface="ＭＳ Ｐゴシック" charset="-128"/>
                <a:cs typeface="ＭＳ Ｐゴシック" charset="-128"/>
              </a:rPr>
              <a:t>Breaking down the process of breaking down texts:</a:t>
            </a:r>
          </a:p>
          <a:p>
            <a:pPr marL="338138" indent="-230188" eaLnBrk="1" hangingPunct="1">
              <a:defRPr/>
            </a:pPr>
            <a:r>
              <a:rPr lang="en-US" dirty="0" smtClean="0">
                <a:ea typeface="ＭＳ Ｐゴシック" charset="-128"/>
                <a:cs typeface="ＭＳ Ｐゴシック" charset="-128"/>
              </a:rPr>
              <a:t>Receive</a:t>
            </a:r>
          </a:p>
          <a:p>
            <a:pPr marL="338138" indent="-230188" eaLnBrk="1" hangingPunct="1">
              <a:defRPr/>
            </a:pPr>
            <a:r>
              <a:rPr lang="en-US" dirty="0" smtClean="0">
                <a:ea typeface="ＭＳ Ｐゴシック" charset="-128"/>
                <a:cs typeface="ＭＳ Ｐゴシック" charset="-128"/>
              </a:rPr>
              <a:t>Collect (details and information)</a:t>
            </a:r>
          </a:p>
          <a:p>
            <a:pPr marL="738188" lvl="1" indent="-230188" eaLnBrk="1" hangingPunct="1">
              <a:defRPr/>
            </a:pPr>
            <a:r>
              <a:rPr lang="en-US" sz="1800" dirty="0" smtClean="0">
                <a:ea typeface="ＭＳ Ｐゴシック" charset="-128"/>
                <a:cs typeface="ＭＳ Ｐゴシック" charset="-128"/>
              </a:rPr>
              <a:t>Preview (consider)</a:t>
            </a:r>
          </a:p>
          <a:p>
            <a:pPr marL="738188" lvl="1" indent="-230188" eaLnBrk="1" hangingPunct="1">
              <a:defRPr/>
            </a:pPr>
            <a:r>
              <a:rPr lang="en-US" sz="1800" dirty="0" smtClean="0">
                <a:ea typeface="ＭＳ Ｐゴシック" charset="-128"/>
                <a:cs typeface="ＭＳ Ｐゴシック" charset="-128"/>
              </a:rPr>
              <a:t>Observe (read or view)</a:t>
            </a:r>
          </a:p>
          <a:p>
            <a:pPr marL="738188" lvl="1" indent="-230188" eaLnBrk="1" hangingPunct="1">
              <a:defRPr/>
            </a:pPr>
            <a:r>
              <a:rPr lang="en-US" sz="1800" dirty="0" smtClean="0">
                <a:ea typeface="ＭＳ Ｐゴシック" charset="-128"/>
                <a:cs typeface="ＭＳ Ｐゴシック" charset="-128"/>
              </a:rPr>
              <a:t>Note (list details and record impressions)</a:t>
            </a:r>
          </a:p>
          <a:p>
            <a:pPr marL="338138" indent="-230188" eaLnBrk="1" hangingPunct="1">
              <a:defRPr/>
            </a:pPr>
            <a:endParaRPr lang="en-US" dirty="0" smtClean="0">
              <a:ea typeface="ＭＳ Ｐゴシック" charset="-128"/>
            </a:endParaRPr>
          </a:p>
          <a:p>
            <a:pPr marL="869950" lvl="2" indent="0" eaLnBrk="1" hangingPunct="1">
              <a:buFont typeface="Wingdings 3" charset="2"/>
              <a:buNone/>
              <a:defRPr/>
            </a:pPr>
            <a:endParaRPr lang="en-US" dirty="0" smtClean="0">
              <a:ea typeface="ＭＳ Ｐゴシック" charset="-128"/>
            </a:endParaRPr>
          </a:p>
          <a:p>
            <a:pPr marL="0" indent="0" eaLnBrk="1" hangingPunct="1">
              <a:buFont typeface="Wingdings 3" charset="2"/>
              <a:buNone/>
              <a:defRPr/>
            </a:pPr>
            <a:endParaRPr lang="en-US" sz="2200" dirty="0" smtClean="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idx="4294967295"/>
          </p:nvPr>
        </p:nvSpPr>
        <p:spPr bwMode="auto">
          <a:noFill/>
        </p:spPr>
        <p:txBody>
          <a:bodyPr wrap="square" numCol="1" anchorCtr="0" compatLnSpc="1">
            <a:prstTxWarp prst="textNoShape">
              <a:avLst/>
            </a:prstTxWarp>
          </a:bodyPr>
          <a:lstStyle/>
          <a:p>
            <a:pPr eaLnBrk="1" hangingPunct="1"/>
            <a:r>
              <a:rPr lang="en-US" cap="none" smtClean="0">
                <a:ea typeface="ＭＳ Ｐゴシック" charset="-128"/>
                <a:cs typeface="ＭＳ Ｐゴシック" charset="-128"/>
              </a:rPr>
              <a:t>PRACTICING ANALYSIS</a:t>
            </a:r>
          </a:p>
        </p:txBody>
      </p:sp>
      <p:sp>
        <p:nvSpPr>
          <p:cNvPr id="3" name="Content Placeholder 2"/>
          <p:cNvSpPr>
            <a:spLocks noGrp="1"/>
          </p:cNvSpPr>
          <p:nvPr>
            <p:ph idx="4294967295"/>
          </p:nvPr>
        </p:nvSpPr>
        <p:spPr>
          <a:xfrm>
            <a:off x="685800" y="1600200"/>
            <a:ext cx="7772400" cy="3733800"/>
          </a:xfrm>
        </p:spPr>
        <p:txBody>
          <a:bodyPr/>
          <a:lstStyle/>
          <a:p>
            <a:pPr marL="53975" indent="0" eaLnBrk="1" hangingPunct="1">
              <a:buFont typeface="Wingdings 3" charset="2"/>
              <a:buNone/>
            </a:pPr>
            <a:r>
              <a:rPr lang="en-US" sz="2200" dirty="0" smtClean="0">
                <a:ea typeface="ＭＳ Ｐゴシック" charset="-128"/>
                <a:cs typeface="ＭＳ Ｐゴシック" charset="-128"/>
              </a:rPr>
              <a:t>Breaking down the process of breaking down texts:</a:t>
            </a:r>
          </a:p>
          <a:p>
            <a:pPr marL="53975" indent="0" eaLnBrk="1" hangingPunct="1"/>
            <a:r>
              <a:rPr lang="en-US" dirty="0" smtClean="0">
                <a:ea typeface="ＭＳ Ｐゴシック" charset="-128"/>
                <a:cs typeface="ＭＳ Ｐゴシック" charset="-128"/>
              </a:rPr>
              <a:t>Receive</a:t>
            </a:r>
          </a:p>
          <a:p>
            <a:pPr marL="53975" indent="0" eaLnBrk="1" hangingPunct="1"/>
            <a:r>
              <a:rPr lang="en-US" dirty="0" smtClean="0">
                <a:ea typeface="ＭＳ Ｐゴシック" charset="-128"/>
                <a:cs typeface="ＭＳ Ｐゴシック" charset="-128"/>
              </a:rPr>
              <a:t>Collect</a:t>
            </a:r>
          </a:p>
          <a:p>
            <a:pPr marL="282575" indent="-228600" eaLnBrk="1" hangingPunct="1"/>
            <a:r>
              <a:rPr lang="en-US" dirty="0" smtClean="0">
                <a:ea typeface="ＭＳ Ｐゴシック" charset="-128"/>
                <a:cs typeface="ＭＳ Ｐゴシック" charset="-128"/>
              </a:rPr>
              <a:t>Summarize (for literal meanings): this is where you note what things explicitly say and do</a:t>
            </a:r>
          </a:p>
          <a:p>
            <a:pPr marL="738188" lvl="1" indent="-230188" eaLnBrk="1" hangingPunct="1"/>
            <a:r>
              <a:rPr lang="en-US" sz="1800" dirty="0" smtClean="0">
                <a:ea typeface="ＭＳ Ｐゴシック" charset="-128"/>
                <a:cs typeface="ＭＳ Ｐゴシック" charset="-128"/>
              </a:rPr>
              <a:t>Details</a:t>
            </a:r>
          </a:p>
          <a:p>
            <a:pPr marL="738188" lvl="1" indent="-230188" eaLnBrk="1" hangingPunct="1"/>
            <a:r>
              <a:rPr lang="en-US" sz="1800" dirty="0" smtClean="0">
                <a:ea typeface="ＭＳ Ｐゴシック" charset="-128"/>
                <a:cs typeface="ＭＳ Ｐゴシック" charset="-128"/>
              </a:rPr>
              <a:t>Overall</a:t>
            </a:r>
          </a:p>
          <a:p>
            <a:pPr marL="738188" lvl="1" indent="-230188" eaLnBrk="1" hangingPunct="1"/>
            <a:r>
              <a:rPr lang="en-US" sz="1800" dirty="0" smtClean="0">
                <a:ea typeface="ＭＳ Ｐゴシック" charset="-128"/>
                <a:cs typeface="ＭＳ Ｐゴシック" charset="-128"/>
              </a:rPr>
              <a:t>Look for the obvious</a:t>
            </a:r>
            <a:endParaRPr lang="en-US"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Preview</a:t>
            </a:r>
            <a:endParaRPr lang="en-US" dirty="0">
              <a:ea typeface="+mj-ea"/>
              <a:cs typeface="+mj-cs"/>
            </a:endParaRPr>
          </a:p>
        </p:txBody>
      </p:sp>
      <p:sp>
        <p:nvSpPr>
          <p:cNvPr id="3" name="Content Placeholder 2"/>
          <p:cNvSpPr>
            <a:spLocks noGrp="1"/>
          </p:cNvSpPr>
          <p:nvPr>
            <p:ph idx="1"/>
          </p:nvPr>
        </p:nvSpPr>
        <p:spPr>
          <a:xfrm>
            <a:off x="685800" y="1600200"/>
            <a:ext cx="7772400" cy="3733800"/>
          </a:xfrm>
        </p:spPr>
        <p:txBody>
          <a:bodyPr>
            <a:noAutofit/>
          </a:bodyPr>
          <a:lstStyle/>
          <a:p>
            <a:pPr eaLnBrk="1" hangingPunct="1">
              <a:lnSpc>
                <a:spcPct val="70000"/>
              </a:lnSpc>
            </a:pPr>
            <a:r>
              <a:rPr lang="en-US" sz="2200" smtClean="0">
                <a:ea typeface="ＭＳ Ｐゴシック" charset="-128"/>
                <a:cs typeface="ＭＳ Ｐゴシック" charset="-128"/>
              </a:rPr>
              <a:t>Rationale</a:t>
            </a:r>
          </a:p>
          <a:p>
            <a:pPr eaLnBrk="1" hangingPunct="1">
              <a:lnSpc>
                <a:spcPct val="70000"/>
              </a:lnSpc>
            </a:pPr>
            <a:endParaRPr lang="en-US" sz="2200" smtClean="0">
              <a:ea typeface="ＭＳ Ｐゴシック" charset="-128"/>
              <a:cs typeface="ＭＳ Ｐゴシック" charset="-128"/>
            </a:endParaRPr>
          </a:p>
          <a:p>
            <a:pPr eaLnBrk="1" hangingPunct="1">
              <a:lnSpc>
                <a:spcPct val="70000"/>
              </a:lnSpc>
            </a:pPr>
            <a:r>
              <a:rPr lang="en-US" sz="2200" smtClean="0">
                <a:ea typeface="ＭＳ Ｐゴシック" charset="-128"/>
                <a:cs typeface="ＭＳ Ｐゴシック" charset="-128"/>
              </a:rPr>
              <a:t>Defining analysis</a:t>
            </a:r>
          </a:p>
          <a:p>
            <a:pPr eaLnBrk="1" hangingPunct="1">
              <a:lnSpc>
                <a:spcPct val="70000"/>
              </a:lnSpc>
            </a:pPr>
            <a:endParaRPr lang="en-US" sz="2200" smtClean="0">
              <a:ea typeface="ＭＳ Ｐゴシック" charset="-128"/>
              <a:cs typeface="ＭＳ Ｐゴシック" charset="-128"/>
            </a:endParaRPr>
          </a:p>
          <a:p>
            <a:pPr eaLnBrk="1" hangingPunct="1">
              <a:lnSpc>
                <a:spcPct val="70000"/>
              </a:lnSpc>
            </a:pPr>
            <a:r>
              <a:rPr lang="en-US" sz="2200" smtClean="0">
                <a:ea typeface="ＭＳ Ｐゴシック" charset="-128"/>
                <a:cs typeface="ＭＳ Ｐゴシック" charset="-128"/>
              </a:rPr>
              <a:t>Analysis Thought Processes</a:t>
            </a:r>
          </a:p>
          <a:p>
            <a:pPr eaLnBrk="1" hangingPunct="1">
              <a:lnSpc>
                <a:spcPct val="70000"/>
              </a:lnSpc>
              <a:buFont typeface="Wingdings 3" charset="2"/>
              <a:buNone/>
            </a:pPr>
            <a:endParaRPr lang="en-US" sz="2200" smtClean="0">
              <a:ea typeface="ＭＳ Ｐゴシック" charset="-128"/>
              <a:cs typeface="ＭＳ Ｐゴシック" charset="-128"/>
            </a:endParaRPr>
          </a:p>
          <a:p>
            <a:pPr eaLnBrk="1" hangingPunct="1">
              <a:lnSpc>
                <a:spcPct val="70000"/>
              </a:lnSpc>
            </a:pPr>
            <a:r>
              <a:rPr lang="en-US" sz="2200" smtClean="0">
                <a:ea typeface="ＭＳ Ｐゴシック" charset="-128"/>
                <a:cs typeface="ＭＳ Ｐゴシック" charset="-128"/>
              </a:rPr>
              <a:t>Achieving Analysis</a:t>
            </a:r>
          </a:p>
          <a:p>
            <a:pPr eaLnBrk="1" hangingPunct="1">
              <a:lnSpc>
                <a:spcPct val="70000"/>
              </a:lnSpc>
            </a:pPr>
            <a:endParaRPr lang="en-US" sz="2200" smtClean="0">
              <a:ea typeface="ＭＳ Ｐゴシック" charset="-128"/>
              <a:cs typeface="ＭＳ Ｐゴシック" charset="-128"/>
            </a:endParaRPr>
          </a:p>
          <a:p>
            <a:pPr eaLnBrk="1" hangingPunct="1">
              <a:lnSpc>
                <a:spcPct val="70000"/>
              </a:lnSpc>
            </a:pPr>
            <a:r>
              <a:rPr lang="en-US" sz="2200" smtClean="0">
                <a:ea typeface="ＭＳ Ｐゴシック" charset="-128"/>
                <a:cs typeface="ＭＳ Ｐゴシック" charset="-128"/>
              </a:rPr>
              <a:t>Practicing Analysis</a:t>
            </a:r>
          </a:p>
          <a:p>
            <a:pPr eaLnBrk="1" hangingPunct="1">
              <a:lnSpc>
                <a:spcPct val="70000"/>
              </a:lnSpc>
              <a:buFont typeface="Wingdings 3" charset="2"/>
              <a:buNone/>
            </a:pPr>
            <a:endParaRPr lang="en-US" sz="2200" smtClean="0">
              <a:ea typeface="ＭＳ Ｐゴシック" charset="-128"/>
              <a:cs typeface="ＭＳ Ｐゴシック" charset="-128"/>
            </a:endParaRPr>
          </a:p>
          <a:p>
            <a:pPr eaLnBrk="1" hangingPunct="1">
              <a:lnSpc>
                <a:spcPct val="70000"/>
              </a:lnSpc>
            </a:pPr>
            <a:r>
              <a:rPr lang="en-US" sz="2200" smtClean="0">
                <a:ea typeface="ＭＳ Ｐゴシック" charset="-128"/>
                <a:cs typeface="ＭＳ Ｐゴシック" charset="-128"/>
              </a:rPr>
              <a:t>Conclusion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idx="4294967295"/>
          </p:nvPr>
        </p:nvSpPr>
        <p:spPr bwMode="auto">
          <a:noFill/>
        </p:spPr>
        <p:txBody>
          <a:bodyPr wrap="square" numCol="1" anchorCtr="0" compatLnSpc="1">
            <a:prstTxWarp prst="textNoShape">
              <a:avLst/>
            </a:prstTxWarp>
          </a:bodyPr>
          <a:lstStyle/>
          <a:p>
            <a:pPr eaLnBrk="1" hangingPunct="1"/>
            <a:r>
              <a:rPr lang="en-US" cap="none" smtClean="0">
                <a:ea typeface="ＭＳ Ｐゴシック" charset="-128"/>
                <a:cs typeface="ＭＳ Ｐゴシック" charset="-128"/>
              </a:rPr>
              <a:t>PRACTICING ANALYSIS</a:t>
            </a:r>
          </a:p>
        </p:txBody>
      </p:sp>
      <p:sp>
        <p:nvSpPr>
          <p:cNvPr id="57346" name="Content Placeholder 2"/>
          <p:cNvSpPr>
            <a:spLocks noGrp="1"/>
          </p:cNvSpPr>
          <p:nvPr>
            <p:ph idx="4294967295"/>
          </p:nvPr>
        </p:nvSpPr>
        <p:spPr>
          <a:xfrm>
            <a:off x="685800" y="1600200"/>
            <a:ext cx="7772400" cy="3733800"/>
          </a:xfrm>
        </p:spPr>
        <p:txBody>
          <a:bodyPr/>
          <a:lstStyle/>
          <a:p>
            <a:pPr marL="53975" indent="0" eaLnBrk="1" hangingPunct="1">
              <a:buFont typeface="Wingdings 3" charset="2"/>
              <a:buNone/>
            </a:pPr>
            <a:r>
              <a:rPr lang="en-US" sz="2200" dirty="0" smtClean="0">
                <a:ea typeface="ＭＳ Ｐゴシック" charset="-128"/>
                <a:cs typeface="ＭＳ Ｐゴシック" charset="-128"/>
              </a:rPr>
              <a:t>Breaking down the process of breaking down texts:</a:t>
            </a:r>
          </a:p>
          <a:p>
            <a:pPr marL="53975" indent="0" eaLnBrk="1" hangingPunct="1"/>
            <a:r>
              <a:rPr lang="en-US" dirty="0" smtClean="0">
                <a:ea typeface="ＭＳ Ｐゴシック" charset="-128"/>
                <a:cs typeface="ＭＳ Ｐゴシック" charset="-128"/>
              </a:rPr>
              <a:t>Receive</a:t>
            </a:r>
          </a:p>
          <a:p>
            <a:pPr marL="53975" indent="0" eaLnBrk="1" hangingPunct="1"/>
            <a:r>
              <a:rPr lang="en-US" dirty="0" smtClean="0">
                <a:ea typeface="ＭＳ Ｐゴシック" charset="-128"/>
                <a:cs typeface="ＭＳ Ｐゴシック" charset="-128"/>
              </a:rPr>
              <a:t>Collect</a:t>
            </a:r>
          </a:p>
          <a:p>
            <a:pPr marL="53975" indent="0" eaLnBrk="1" hangingPunct="1"/>
            <a:r>
              <a:rPr lang="en-US" dirty="0" smtClean="0">
                <a:ea typeface="ＭＳ Ｐゴシック" charset="-128"/>
                <a:cs typeface="ＭＳ Ｐゴシック" charset="-128"/>
              </a:rPr>
              <a:t>Summarize </a:t>
            </a:r>
          </a:p>
          <a:p>
            <a:pPr marL="53975" indent="0" eaLnBrk="1" hangingPunct="1"/>
            <a:r>
              <a:rPr lang="en-US" dirty="0" smtClean="0">
                <a:ea typeface="ＭＳ Ｐゴシック" charset="-128"/>
                <a:cs typeface="ＭＳ Ｐゴシック" charset="-128"/>
              </a:rPr>
              <a:t>Interpret (for figurative messages): this is where you explain the implicit</a:t>
            </a:r>
          </a:p>
          <a:p>
            <a:pPr marL="738188" lvl="1" indent="-230188" eaLnBrk="1" hangingPunct="1"/>
            <a:r>
              <a:rPr lang="en-US" sz="1800" dirty="0" smtClean="0"/>
              <a:t>Details</a:t>
            </a:r>
          </a:p>
          <a:p>
            <a:pPr marL="738188" lvl="1" indent="-230188" eaLnBrk="1" hangingPunct="1"/>
            <a:r>
              <a:rPr lang="en-US" sz="1800" dirty="0" smtClean="0"/>
              <a:t>Overall</a:t>
            </a:r>
          </a:p>
          <a:p>
            <a:pPr marL="738188" lvl="1" indent="-230188" eaLnBrk="1" hangingPunct="1"/>
            <a:r>
              <a:rPr lang="en-US" sz="1800" dirty="0" smtClean="0"/>
              <a:t>The what, how, and  why</a:t>
            </a:r>
          </a:p>
          <a:p>
            <a:pPr marL="869950" lvl="2" indent="0" eaLnBrk="1" hangingPunct="1">
              <a:buFont typeface="Wingdings 3" charset="2"/>
              <a:buNone/>
            </a:pPr>
            <a:endParaRPr lang="en-US" dirty="0" smtClean="0">
              <a:ea typeface="ＭＳ Ｐゴシック" charset="-128"/>
            </a:endParaRPr>
          </a:p>
          <a:p>
            <a:pPr marL="53975" indent="0" eaLnBrk="1" hangingPunct="1">
              <a:buFont typeface="Wingdings 3" charset="2"/>
              <a:buNone/>
            </a:pPr>
            <a:endParaRPr lang="en-US" sz="2200" dirty="0" smtClean="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idx="4294967295"/>
          </p:nvPr>
        </p:nvSpPr>
        <p:spPr bwMode="auto">
          <a:noFill/>
        </p:spPr>
        <p:txBody>
          <a:bodyPr wrap="square" numCol="1" anchorCtr="0" compatLnSpc="1">
            <a:prstTxWarp prst="textNoShape">
              <a:avLst/>
            </a:prstTxWarp>
          </a:bodyPr>
          <a:lstStyle/>
          <a:p>
            <a:pPr eaLnBrk="1" hangingPunct="1"/>
            <a:r>
              <a:rPr lang="en-US" cap="none" smtClean="0">
                <a:ea typeface="ＭＳ Ｐゴシック" charset="-128"/>
                <a:cs typeface="ＭＳ Ｐゴシック" charset="-128"/>
              </a:rPr>
              <a:t>PRACTICING ANALYSIS</a:t>
            </a:r>
          </a:p>
        </p:txBody>
      </p:sp>
      <p:sp>
        <p:nvSpPr>
          <p:cNvPr id="59394" name="Content Placeholder 2"/>
          <p:cNvSpPr>
            <a:spLocks noGrp="1"/>
          </p:cNvSpPr>
          <p:nvPr>
            <p:ph idx="4294967295"/>
          </p:nvPr>
        </p:nvSpPr>
        <p:spPr>
          <a:xfrm>
            <a:off x="685800" y="1600200"/>
            <a:ext cx="7772400" cy="3733800"/>
          </a:xfrm>
        </p:spPr>
        <p:txBody>
          <a:bodyPr/>
          <a:lstStyle/>
          <a:p>
            <a:pPr marL="53975" indent="0" eaLnBrk="1" hangingPunct="1">
              <a:buFont typeface="Wingdings 3" charset="2"/>
              <a:buNone/>
            </a:pPr>
            <a:r>
              <a:rPr lang="en-US" sz="2200" smtClean="0">
                <a:ea typeface="ＭＳ Ｐゴシック" charset="-128"/>
                <a:cs typeface="ＭＳ Ｐゴシック" charset="-128"/>
              </a:rPr>
              <a:t>Breaking down the process of breaking down texts:</a:t>
            </a:r>
          </a:p>
          <a:p>
            <a:pPr marL="53975" indent="0" eaLnBrk="1" hangingPunct="1"/>
            <a:r>
              <a:rPr lang="en-US" smtClean="0">
                <a:ea typeface="ＭＳ Ｐゴシック" charset="-128"/>
                <a:cs typeface="ＭＳ Ｐゴシック" charset="-128"/>
              </a:rPr>
              <a:t>Receive</a:t>
            </a:r>
          </a:p>
          <a:p>
            <a:pPr marL="53975" indent="0" eaLnBrk="1" hangingPunct="1"/>
            <a:r>
              <a:rPr lang="en-US" smtClean="0">
                <a:ea typeface="ＭＳ Ｐゴシック" charset="-128"/>
                <a:cs typeface="ＭＳ Ｐゴシック" charset="-128"/>
              </a:rPr>
              <a:t>Collect</a:t>
            </a:r>
          </a:p>
          <a:p>
            <a:pPr marL="53975" indent="0" eaLnBrk="1" hangingPunct="1"/>
            <a:r>
              <a:rPr lang="en-US" smtClean="0">
                <a:ea typeface="ＭＳ Ｐゴシック" charset="-128"/>
                <a:cs typeface="ＭＳ Ｐゴシック" charset="-128"/>
              </a:rPr>
              <a:t>Summarize </a:t>
            </a:r>
          </a:p>
          <a:p>
            <a:pPr marL="53975" indent="0" eaLnBrk="1" hangingPunct="1"/>
            <a:r>
              <a:rPr lang="en-US" smtClean="0">
                <a:ea typeface="ＭＳ Ｐゴシック" charset="-128"/>
                <a:cs typeface="ＭＳ Ｐゴシック" charset="-128"/>
              </a:rPr>
              <a:t>Interpret</a:t>
            </a:r>
          </a:p>
          <a:p>
            <a:pPr marL="53975" indent="0" eaLnBrk="1" hangingPunct="1"/>
            <a:r>
              <a:rPr lang="en-US" smtClean="0">
                <a:ea typeface="ＭＳ Ｐゴシック" charset="-128"/>
                <a:cs typeface="ＭＳ Ｐゴシック" charset="-128"/>
              </a:rPr>
              <a:t>Engage (develop your claims)</a:t>
            </a:r>
          </a:p>
          <a:p>
            <a:pPr marL="738188" lvl="1" indent="-230188" eaLnBrk="1" hangingPunct="1"/>
            <a:r>
              <a:rPr lang="en-US" sz="1800" smtClean="0"/>
              <a:t>The text’s message(s)</a:t>
            </a:r>
          </a:p>
          <a:p>
            <a:pPr marL="738188" lvl="1" indent="-230188" eaLnBrk="1" hangingPunct="1"/>
            <a:r>
              <a:rPr lang="en-US" sz="1800" smtClean="0"/>
              <a:t>The relevance of your interpretation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idx="4294967295"/>
          </p:nvPr>
        </p:nvSpPr>
        <p:spPr bwMode="auto">
          <a:noFill/>
        </p:spPr>
        <p:txBody>
          <a:bodyPr wrap="square" numCol="1" anchorCtr="0" compatLnSpc="1">
            <a:prstTxWarp prst="textNoShape">
              <a:avLst/>
            </a:prstTxWarp>
          </a:bodyPr>
          <a:lstStyle/>
          <a:p>
            <a:pPr eaLnBrk="1" hangingPunct="1"/>
            <a:r>
              <a:rPr lang="en-US" cap="none" smtClean="0">
                <a:ea typeface="ＭＳ Ｐゴシック" charset="-128"/>
                <a:cs typeface="ＭＳ Ｐゴシック" charset="-128"/>
              </a:rPr>
              <a:t>PRACTICING ANALYSIS: </a:t>
            </a:r>
            <a:r>
              <a:rPr lang="en-US" sz="2400" cap="none" smtClean="0">
                <a:ea typeface="ＭＳ Ｐゴシック" charset="-128"/>
                <a:cs typeface="ＭＳ Ｐゴシック" charset="-128"/>
              </a:rPr>
              <a:t>EXAMPLE</a:t>
            </a:r>
          </a:p>
        </p:txBody>
      </p:sp>
      <p:sp>
        <p:nvSpPr>
          <p:cNvPr id="63490" name="Rectangle 3"/>
          <p:cNvSpPr>
            <a:spLocks noGrp="1"/>
          </p:cNvSpPr>
          <p:nvPr>
            <p:ph type="body" sz="half" idx="4294967295"/>
          </p:nvPr>
        </p:nvSpPr>
        <p:spPr>
          <a:xfrm>
            <a:off x="439738" y="1600200"/>
            <a:ext cx="4056062" cy="4525963"/>
          </a:xfrm>
        </p:spPr>
        <p:txBody>
          <a:bodyPr/>
          <a:lstStyle/>
          <a:p>
            <a:pPr algn="ctr">
              <a:lnSpc>
                <a:spcPct val="80000"/>
              </a:lnSpc>
              <a:buFont typeface="Wingdings 3" charset="2"/>
              <a:buNone/>
            </a:pPr>
            <a:r>
              <a:rPr lang="en-US" sz="2400" dirty="0" smtClean="0">
                <a:solidFill>
                  <a:srgbClr val="FFFFFF"/>
                </a:solidFill>
                <a:latin typeface="Arial" charset="0"/>
                <a:ea typeface="ＭＳ Ｐゴシック" charset="-128"/>
                <a:cs typeface="ＭＳ Ｐゴシック" charset="-128"/>
              </a:rPr>
              <a:t>Poem title: Get </a:t>
            </a:r>
            <a:r>
              <a:rPr lang="en-US" sz="2400" dirty="0">
                <a:solidFill>
                  <a:srgbClr val="FFFFFF"/>
                </a:solidFill>
                <a:latin typeface="Arial" charset="0"/>
                <a:ea typeface="ＭＳ Ｐゴシック" charset="-128"/>
                <a:cs typeface="ＭＳ Ｐゴシック" charset="-128"/>
              </a:rPr>
              <a:t>Drunk</a:t>
            </a:r>
          </a:p>
          <a:p>
            <a:pPr algn="ctr">
              <a:lnSpc>
                <a:spcPct val="80000"/>
              </a:lnSpc>
              <a:buFont typeface="Wingdings 3" charset="2"/>
              <a:buNone/>
            </a:pPr>
            <a:r>
              <a:rPr lang="en-US" sz="1200" dirty="0">
                <a:solidFill>
                  <a:srgbClr val="FFFFFF"/>
                </a:solidFill>
                <a:latin typeface="Arial" charset="0"/>
                <a:ea typeface="ＭＳ Ｐゴシック" charset="-128"/>
                <a:cs typeface="ＭＳ Ｐゴシック" charset="-128"/>
              </a:rPr>
              <a:t> </a:t>
            </a:r>
          </a:p>
        </p:txBody>
      </p:sp>
      <p:sp>
        <p:nvSpPr>
          <p:cNvPr id="63491" name="Placeholder 5"/>
          <p:cNvSpPr>
            <a:spLocks noGrp="1"/>
          </p:cNvSpPr>
          <p:nvPr>
            <p:ph type="body" sz="half" idx="4294967295"/>
          </p:nvPr>
        </p:nvSpPr>
        <p:spPr>
          <a:xfrm>
            <a:off x="4648200" y="1600200"/>
            <a:ext cx="3810000" cy="4525963"/>
          </a:xfrm>
        </p:spPr>
        <p:txBody>
          <a:bodyPr/>
          <a:lstStyle/>
          <a:p>
            <a:pPr marL="0" indent="0" algn="just">
              <a:lnSpc>
                <a:spcPct val="80000"/>
              </a:lnSpc>
              <a:buNone/>
            </a:pPr>
            <a:r>
              <a:rPr lang="en-US" sz="2400" dirty="0">
                <a:ea typeface="ＭＳ Ｐゴシック" charset="-128"/>
                <a:cs typeface="ＭＳ Ｐゴシック" charset="-128"/>
              </a:rPr>
              <a:t>At this point, I will preview. I look at the title and think about what I might expect. A party call? An imperative after a hard day’s work? The title seems contemporary, or at least, the language it relevant to contemporary lifestyles</a:t>
            </a:r>
            <a:r>
              <a:rPr lang="en-US" sz="2400" dirty="0" smtClean="0">
                <a:ea typeface="ＭＳ Ｐゴシック" charset="-128"/>
                <a:cs typeface="ＭＳ Ｐゴシック" charset="-128"/>
              </a:rPr>
              <a:t>.</a:t>
            </a:r>
          </a:p>
          <a:p>
            <a:pPr marL="0" indent="0" algn="just">
              <a:lnSpc>
                <a:spcPct val="80000"/>
              </a:lnSpc>
              <a:buNone/>
            </a:pPr>
            <a:endParaRPr lang="en-US" sz="2400" dirty="0">
              <a:ea typeface="ＭＳ Ｐゴシック" charset="-128"/>
              <a:cs typeface="ＭＳ Ｐゴシック" charset="-128"/>
            </a:endParaRPr>
          </a:p>
          <a:p>
            <a:pPr marL="0" indent="0" algn="just">
              <a:lnSpc>
                <a:spcPct val="80000"/>
              </a:lnSpc>
              <a:buNone/>
            </a:pPr>
            <a:r>
              <a:rPr lang="en-US" sz="2400" dirty="0" smtClean="0">
                <a:ea typeface="ＭＳ Ｐゴシック" charset="-128"/>
                <a:cs typeface="ＭＳ Ｐゴシック" charset="-128"/>
              </a:rPr>
              <a:t>Then, I </a:t>
            </a:r>
            <a:r>
              <a:rPr lang="en-US" sz="2400" dirty="0">
                <a:ea typeface="ＭＳ Ｐゴシック" charset="-128"/>
                <a:cs typeface="ＭＳ Ｐゴシック" charset="-128"/>
              </a:rPr>
              <a:t>will collect, reading the poem through twice, once out loud, taking it all in, once to myself noting specific details, repetition, key points.</a:t>
            </a:r>
          </a:p>
          <a:p>
            <a:pPr marL="0" indent="0" algn="just">
              <a:lnSpc>
                <a:spcPct val="80000"/>
              </a:lnSpc>
              <a:buNone/>
            </a:pPr>
            <a:endParaRPr lang="en-US" sz="2400" dirty="0">
              <a:ea typeface="ＭＳ Ｐゴシック" charset="-128"/>
              <a:cs typeface="ＭＳ Ｐゴシック" charset="-128"/>
            </a:endParaRPr>
          </a:p>
          <a:p>
            <a:pPr marL="0" indent="0" algn="just">
              <a:lnSpc>
                <a:spcPct val="80000"/>
              </a:lnSpc>
              <a:buFont typeface="Wingdings 3" charset="2"/>
              <a:buNone/>
            </a:pPr>
            <a:endParaRPr lang="en-US" sz="2400" dirty="0">
              <a:solidFill>
                <a:srgbClr val="FFFFFF"/>
              </a:solidFill>
              <a:latin typeface="Arial" charset="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idx="4294967295"/>
          </p:nvPr>
        </p:nvSpPr>
        <p:spPr bwMode="auto">
          <a:noFill/>
        </p:spPr>
        <p:txBody>
          <a:bodyPr wrap="square" numCol="1" anchorCtr="0" compatLnSpc="1">
            <a:prstTxWarp prst="textNoShape">
              <a:avLst/>
            </a:prstTxWarp>
          </a:bodyPr>
          <a:lstStyle/>
          <a:p>
            <a:pPr eaLnBrk="1" hangingPunct="1"/>
            <a:r>
              <a:rPr lang="en-US" cap="none" smtClean="0">
                <a:ea typeface="ＭＳ Ｐゴシック" charset="-128"/>
                <a:cs typeface="ＭＳ Ｐゴシック" charset="-128"/>
              </a:rPr>
              <a:t>PRACTICING ANALYSIS: </a:t>
            </a:r>
            <a:r>
              <a:rPr lang="en-US" sz="2400" cap="none" smtClean="0">
                <a:ea typeface="ＭＳ Ｐゴシック" charset="-128"/>
                <a:cs typeface="ＭＳ Ｐゴシック" charset="-128"/>
              </a:rPr>
              <a:t>EXAMPLE</a:t>
            </a:r>
          </a:p>
        </p:txBody>
      </p:sp>
      <p:sp>
        <p:nvSpPr>
          <p:cNvPr id="65538" name="Rectangle 3"/>
          <p:cNvSpPr>
            <a:spLocks noGrp="1"/>
          </p:cNvSpPr>
          <p:nvPr>
            <p:ph type="body" sz="half" idx="4294967295"/>
          </p:nvPr>
        </p:nvSpPr>
        <p:spPr>
          <a:xfrm>
            <a:off x="439738" y="1600200"/>
            <a:ext cx="4056062" cy="4525963"/>
          </a:xfrm>
        </p:spPr>
        <p:txBody>
          <a:bodyPr/>
          <a:lstStyle/>
          <a:p>
            <a:pPr algn="ctr">
              <a:lnSpc>
                <a:spcPct val="80000"/>
              </a:lnSpc>
              <a:buFont typeface="Wingdings 3" charset="2"/>
              <a:buNone/>
            </a:pPr>
            <a:r>
              <a:rPr lang="en-US" sz="2400" dirty="0">
                <a:solidFill>
                  <a:srgbClr val="FFFFFF"/>
                </a:solidFill>
                <a:latin typeface="Arial" charset="0"/>
                <a:ea typeface="ＭＳ Ｐゴシック" charset="-128"/>
                <a:cs typeface="ＭＳ Ｐゴシック" charset="-128"/>
              </a:rPr>
              <a:t>Get Drunk</a:t>
            </a:r>
          </a:p>
          <a:p>
            <a:pPr algn="ctr">
              <a:lnSpc>
                <a:spcPct val="80000"/>
              </a:lnSpc>
              <a:buFont typeface="Wingdings 3" charset="2"/>
              <a:buNone/>
            </a:pPr>
            <a:r>
              <a:rPr lang="en-US" sz="1200" dirty="0">
                <a:solidFill>
                  <a:srgbClr val="FFFFFF"/>
                </a:solidFill>
                <a:latin typeface="Arial" charset="0"/>
                <a:ea typeface="ＭＳ Ｐゴシック" charset="-128"/>
                <a:cs typeface="ＭＳ Ｐゴシック" charset="-128"/>
              </a:rPr>
              <a:t> </a:t>
            </a:r>
          </a:p>
          <a:p>
            <a:pPr algn="ctr">
              <a:lnSpc>
                <a:spcPct val="80000"/>
              </a:lnSpc>
              <a:buFont typeface="Wingdings 3" charset="2"/>
              <a:buNone/>
            </a:pPr>
            <a:r>
              <a:rPr lang="en-US" sz="1200" dirty="0">
                <a:solidFill>
                  <a:srgbClr val="FFFFFF"/>
                </a:solidFill>
                <a:latin typeface="Arial" charset="0"/>
                <a:ea typeface="ＭＳ Ｐゴシック" charset="-128"/>
                <a:cs typeface="ＭＳ Ｐゴシック" charset="-128"/>
              </a:rPr>
              <a:t>One should always be drunk. That's all that matters;</a:t>
            </a:r>
          </a:p>
          <a:p>
            <a:pPr algn="ctr">
              <a:lnSpc>
                <a:spcPct val="80000"/>
              </a:lnSpc>
              <a:buFont typeface="Wingdings 3" charset="2"/>
              <a:buNone/>
            </a:pPr>
            <a:r>
              <a:rPr lang="en-US" sz="1200" dirty="0">
                <a:solidFill>
                  <a:srgbClr val="FFFFFF"/>
                </a:solidFill>
                <a:latin typeface="Arial" charset="0"/>
                <a:ea typeface="ＭＳ Ｐゴシック" charset="-128"/>
                <a:cs typeface="ＭＳ Ｐゴシック" charset="-128"/>
              </a:rPr>
              <a:t>that's our one imperative need. So as not to feel Time's </a:t>
            </a:r>
          </a:p>
          <a:p>
            <a:pPr algn="ctr">
              <a:lnSpc>
                <a:spcPct val="80000"/>
              </a:lnSpc>
              <a:buFont typeface="Wingdings 3" charset="2"/>
              <a:buNone/>
            </a:pPr>
            <a:r>
              <a:rPr lang="en-US" sz="1200" dirty="0">
                <a:solidFill>
                  <a:srgbClr val="FFFFFF"/>
                </a:solidFill>
                <a:latin typeface="Arial" charset="0"/>
                <a:ea typeface="ＭＳ Ｐゴシック" charset="-128"/>
                <a:cs typeface="ＭＳ Ｐゴシック" charset="-128"/>
              </a:rPr>
              <a:t>horrible burden, one which breaks your shoulders &amp; bows </a:t>
            </a:r>
          </a:p>
          <a:p>
            <a:pPr algn="ctr">
              <a:lnSpc>
                <a:spcPct val="80000"/>
              </a:lnSpc>
              <a:buFont typeface="Wingdings 3" charset="2"/>
              <a:buNone/>
            </a:pPr>
            <a:r>
              <a:rPr lang="en-US" sz="1200" dirty="0">
                <a:solidFill>
                  <a:srgbClr val="FFFFFF"/>
                </a:solidFill>
                <a:latin typeface="Arial" charset="0"/>
                <a:ea typeface="ＭＳ Ｐゴシック" charset="-128"/>
                <a:cs typeface="ＭＳ Ｐゴシック" charset="-128"/>
              </a:rPr>
              <a:t>you down, you must get drunk without cease.</a:t>
            </a:r>
          </a:p>
          <a:p>
            <a:pPr algn="ctr">
              <a:lnSpc>
                <a:spcPct val="80000"/>
              </a:lnSpc>
              <a:buFont typeface="Wingdings 3" charset="2"/>
              <a:buNone/>
            </a:pPr>
            <a:endParaRPr lang="en-US" sz="1200" dirty="0">
              <a:solidFill>
                <a:srgbClr val="FFFFFF"/>
              </a:solidFill>
              <a:latin typeface="Arial" charset="0"/>
              <a:ea typeface="ＭＳ Ｐゴシック" charset="-128"/>
              <a:cs typeface="ＭＳ Ｐゴシック" charset="-128"/>
            </a:endParaRPr>
          </a:p>
          <a:p>
            <a:pPr algn="ctr">
              <a:lnSpc>
                <a:spcPct val="80000"/>
              </a:lnSpc>
              <a:buFont typeface="Wingdings 3" charset="2"/>
              <a:buNone/>
            </a:pPr>
            <a:r>
              <a:rPr lang="en-US" sz="1200" dirty="0">
                <a:solidFill>
                  <a:srgbClr val="FFFFFF"/>
                </a:solidFill>
                <a:latin typeface="Arial" charset="0"/>
                <a:ea typeface="ＭＳ Ｐゴシック" charset="-128"/>
                <a:cs typeface="ＭＳ Ｐゴシック" charset="-128"/>
              </a:rPr>
              <a:t>But with what?</a:t>
            </a:r>
          </a:p>
          <a:p>
            <a:pPr algn="ctr">
              <a:lnSpc>
                <a:spcPct val="80000"/>
              </a:lnSpc>
              <a:buFont typeface="Wingdings 3" charset="2"/>
              <a:buNone/>
            </a:pPr>
            <a:r>
              <a:rPr lang="en-US" sz="1200" dirty="0">
                <a:solidFill>
                  <a:srgbClr val="FFFFFF"/>
                </a:solidFill>
                <a:latin typeface="Arial" charset="0"/>
                <a:ea typeface="ＭＳ Ｐゴシック" charset="-128"/>
                <a:cs typeface="ＭＳ Ｐゴシック" charset="-128"/>
              </a:rPr>
              <a:t>With wine, poetry, or virtue</a:t>
            </a:r>
          </a:p>
          <a:p>
            <a:pPr algn="ctr">
              <a:lnSpc>
                <a:spcPct val="80000"/>
              </a:lnSpc>
              <a:buFont typeface="Wingdings 3" charset="2"/>
              <a:buNone/>
            </a:pPr>
            <a:r>
              <a:rPr lang="en-US" sz="1200" dirty="0">
                <a:solidFill>
                  <a:srgbClr val="FFFFFF"/>
                </a:solidFill>
                <a:latin typeface="Arial" charset="0"/>
                <a:ea typeface="ＭＳ Ｐゴシック" charset="-128"/>
                <a:cs typeface="ＭＳ Ｐゴシック" charset="-128"/>
              </a:rPr>
              <a:t>as you choose.</a:t>
            </a:r>
          </a:p>
          <a:p>
            <a:pPr algn="ctr">
              <a:lnSpc>
                <a:spcPct val="80000"/>
              </a:lnSpc>
              <a:buFont typeface="Wingdings 3" charset="2"/>
              <a:buNone/>
            </a:pPr>
            <a:r>
              <a:rPr lang="en-US" sz="1200" dirty="0">
                <a:solidFill>
                  <a:srgbClr val="FFFFFF"/>
                </a:solidFill>
                <a:latin typeface="Arial" charset="0"/>
                <a:ea typeface="ＭＳ Ｐゴシック" charset="-128"/>
                <a:cs typeface="ＭＳ Ｐゴシック" charset="-128"/>
              </a:rPr>
              <a:t>But get drunk.</a:t>
            </a:r>
          </a:p>
          <a:p>
            <a:pPr algn="ctr">
              <a:lnSpc>
                <a:spcPct val="80000"/>
              </a:lnSpc>
              <a:buFont typeface="Wingdings 3" charset="2"/>
              <a:buNone/>
            </a:pPr>
            <a:endParaRPr lang="en-US" sz="1200" dirty="0">
              <a:solidFill>
                <a:srgbClr val="FFFFFF"/>
              </a:solidFill>
              <a:latin typeface="Arial" charset="0"/>
              <a:ea typeface="ＭＳ Ｐゴシック" charset="-128"/>
              <a:cs typeface="ＭＳ Ｐゴシック" charset="-128"/>
            </a:endParaRPr>
          </a:p>
          <a:p>
            <a:pPr algn="ctr">
              <a:lnSpc>
                <a:spcPct val="80000"/>
              </a:lnSpc>
              <a:buFont typeface="Wingdings 3" charset="2"/>
              <a:buNone/>
            </a:pPr>
            <a:r>
              <a:rPr lang="en-US" sz="1200" dirty="0">
                <a:solidFill>
                  <a:srgbClr val="FFFFFF"/>
                </a:solidFill>
                <a:latin typeface="Arial" charset="0"/>
                <a:ea typeface="ＭＳ Ｐゴシック" charset="-128"/>
                <a:cs typeface="ＭＳ Ｐゴシック" charset="-128"/>
              </a:rPr>
              <a:t>And if, at some time, on steps of a palace,</a:t>
            </a:r>
          </a:p>
          <a:p>
            <a:pPr algn="ctr">
              <a:lnSpc>
                <a:spcPct val="80000"/>
              </a:lnSpc>
              <a:buFont typeface="Wingdings 3" charset="2"/>
              <a:buNone/>
            </a:pPr>
            <a:r>
              <a:rPr lang="en-US" sz="1200" dirty="0">
                <a:solidFill>
                  <a:srgbClr val="FFFFFF"/>
                </a:solidFill>
                <a:latin typeface="Arial" charset="0"/>
                <a:ea typeface="ＭＳ Ｐゴシック" charset="-128"/>
                <a:cs typeface="ＭＳ Ｐゴシック" charset="-128"/>
              </a:rPr>
              <a:t>in the green grass of a ditch,</a:t>
            </a:r>
          </a:p>
          <a:p>
            <a:pPr algn="ctr">
              <a:lnSpc>
                <a:spcPct val="80000"/>
              </a:lnSpc>
              <a:buFont typeface="Wingdings 3" charset="2"/>
              <a:buNone/>
            </a:pPr>
            <a:r>
              <a:rPr lang="en-US" sz="1200" dirty="0">
                <a:solidFill>
                  <a:srgbClr val="FFFFFF"/>
                </a:solidFill>
                <a:latin typeface="Arial" charset="0"/>
                <a:ea typeface="ＭＳ Ｐゴシック" charset="-128"/>
                <a:cs typeface="ＭＳ Ｐゴシック" charset="-128"/>
              </a:rPr>
              <a:t>in the bleak solitude of your room,</a:t>
            </a:r>
          </a:p>
          <a:p>
            <a:pPr algn="ctr">
              <a:lnSpc>
                <a:spcPct val="80000"/>
              </a:lnSpc>
              <a:buFont typeface="Wingdings 3" charset="2"/>
              <a:buNone/>
            </a:pPr>
            <a:r>
              <a:rPr lang="en-US" sz="1200" dirty="0">
                <a:solidFill>
                  <a:srgbClr val="FFFFFF"/>
                </a:solidFill>
                <a:latin typeface="Arial" charset="0"/>
                <a:ea typeface="ＭＳ Ｐゴシック" charset="-128"/>
                <a:cs typeface="ＭＳ Ｐゴシック" charset="-128"/>
              </a:rPr>
              <a:t>you are waking &amp; the drunkenness has already abated,</a:t>
            </a:r>
          </a:p>
          <a:p>
            <a:pPr algn="ctr">
              <a:lnSpc>
                <a:spcPct val="80000"/>
              </a:lnSpc>
              <a:buFont typeface="Wingdings 3" charset="2"/>
              <a:buNone/>
            </a:pPr>
            <a:endParaRPr lang="en-US" sz="1200" dirty="0">
              <a:solidFill>
                <a:srgbClr val="FFFFFF"/>
              </a:solidFill>
              <a:latin typeface="Arial" charset="0"/>
              <a:ea typeface="ＭＳ Ｐゴシック" charset="-128"/>
              <a:cs typeface="ＭＳ Ｐゴシック" charset="-128"/>
            </a:endParaRPr>
          </a:p>
        </p:txBody>
      </p:sp>
      <p:sp>
        <p:nvSpPr>
          <p:cNvPr id="65539" name="Rectangle 4"/>
          <p:cNvSpPr>
            <a:spLocks noGrp="1"/>
          </p:cNvSpPr>
          <p:nvPr>
            <p:ph type="body" sz="half" idx="4294967295"/>
          </p:nvPr>
        </p:nvSpPr>
        <p:spPr>
          <a:xfrm>
            <a:off x="4648200" y="1600200"/>
            <a:ext cx="3810000" cy="4525963"/>
          </a:xfrm>
        </p:spPr>
        <p:txBody>
          <a:bodyPr/>
          <a:lstStyle/>
          <a:p>
            <a:pPr algn="ctr">
              <a:lnSpc>
                <a:spcPct val="80000"/>
              </a:lnSpc>
              <a:buFont typeface="Wingdings 3" charset="2"/>
              <a:buNone/>
            </a:pPr>
            <a:r>
              <a:rPr lang="en-US" sz="1200">
                <a:solidFill>
                  <a:srgbClr val="FFFFFF"/>
                </a:solidFill>
                <a:latin typeface="Arial" charset="0"/>
                <a:ea typeface="ＭＳ Ｐゴシック" charset="-128"/>
                <a:cs typeface="ＭＳ Ｐゴシック" charset="-128"/>
              </a:rPr>
              <a:t>ask the wind, the wave, the stars, the clock,</a:t>
            </a:r>
          </a:p>
          <a:p>
            <a:pPr algn="ctr">
              <a:lnSpc>
                <a:spcPct val="80000"/>
              </a:lnSpc>
              <a:buFont typeface="Wingdings 3" charset="2"/>
              <a:buNone/>
            </a:pPr>
            <a:r>
              <a:rPr lang="en-US" sz="1200">
                <a:solidFill>
                  <a:srgbClr val="FFFFFF"/>
                </a:solidFill>
                <a:latin typeface="Arial" charset="0"/>
                <a:ea typeface="ＭＳ Ｐゴシック" charset="-128"/>
                <a:cs typeface="ＭＳ Ｐゴシック" charset="-128"/>
              </a:rPr>
              <a:t>all that which flees,</a:t>
            </a:r>
          </a:p>
          <a:p>
            <a:pPr algn="ctr">
              <a:lnSpc>
                <a:spcPct val="80000"/>
              </a:lnSpc>
              <a:buFont typeface="Wingdings 3" charset="2"/>
              <a:buNone/>
            </a:pPr>
            <a:r>
              <a:rPr lang="en-US" sz="1200">
                <a:solidFill>
                  <a:srgbClr val="FFFFFF"/>
                </a:solidFill>
                <a:latin typeface="Arial" charset="0"/>
                <a:ea typeface="ＭＳ Ｐゴシック" charset="-128"/>
                <a:cs typeface="ＭＳ Ｐゴシック" charset="-128"/>
              </a:rPr>
              <a:t>all that which groans,</a:t>
            </a:r>
          </a:p>
          <a:p>
            <a:pPr algn="ctr">
              <a:lnSpc>
                <a:spcPct val="80000"/>
              </a:lnSpc>
              <a:buFont typeface="Wingdings 3" charset="2"/>
              <a:buNone/>
            </a:pPr>
            <a:r>
              <a:rPr lang="en-US" sz="1200">
                <a:solidFill>
                  <a:srgbClr val="FFFFFF"/>
                </a:solidFill>
                <a:latin typeface="Arial" charset="0"/>
                <a:ea typeface="ＭＳ Ｐゴシック" charset="-128"/>
                <a:cs typeface="ＭＳ Ｐゴシック" charset="-128"/>
              </a:rPr>
              <a:t>all that which rolls,</a:t>
            </a:r>
          </a:p>
          <a:p>
            <a:pPr algn="ctr">
              <a:lnSpc>
                <a:spcPct val="80000"/>
              </a:lnSpc>
              <a:buFont typeface="Wingdings 3" charset="2"/>
              <a:buNone/>
            </a:pPr>
            <a:r>
              <a:rPr lang="en-US" sz="1200">
                <a:solidFill>
                  <a:srgbClr val="FFFFFF"/>
                </a:solidFill>
                <a:latin typeface="Arial" charset="0"/>
                <a:ea typeface="ＭＳ Ｐゴシック" charset="-128"/>
                <a:cs typeface="ＭＳ Ｐゴシック" charset="-128"/>
              </a:rPr>
              <a:t>all that which sings,</a:t>
            </a:r>
          </a:p>
          <a:p>
            <a:pPr algn="ctr">
              <a:lnSpc>
                <a:spcPct val="80000"/>
              </a:lnSpc>
              <a:buFont typeface="Wingdings 3" charset="2"/>
              <a:buNone/>
            </a:pPr>
            <a:r>
              <a:rPr lang="en-US" sz="1200">
                <a:solidFill>
                  <a:srgbClr val="FFFFFF"/>
                </a:solidFill>
                <a:latin typeface="Arial" charset="0"/>
                <a:ea typeface="ＭＳ Ｐゴシック" charset="-128"/>
                <a:cs typeface="ＭＳ Ｐゴシック" charset="-128"/>
              </a:rPr>
              <a:t>all that which speaks,</a:t>
            </a:r>
          </a:p>
          <a:p>
            <a:pPr algn="ctr">
              <a:lnSpc>
                <a:spcPct val="80000"/>
              </a:lnSpc>
              <a:buFont typeface="Wingdings 3" charset="2"/>
              <a:buNone/>
            </a:pPr>
            <a:r>
              <a:rPr lang="en-US" sz="1200">
                <a:solidFill>
                  <a:srgbClr val="FFFFFF"/>
                </a:solidFill>
                <a:latin typeface="Arial" charset="0"/>
                <a:ea typeface="ＭＳ Ｐゴシック" charset="-128"/>
                <a:cs typeface="ＭＳ Ｐゴシック" charset="-128"/>
              </a:rPr>
              <a:t>ask them, what time it is;</a:t>
            </a:r>
          </a:p>
          <a:p>
            <a:pPr algn="ctr">
              <a:lnSpc>
                <a:spcPct val="80000"/>
              </a:lnSpc>
              <a:buFont typeface="Wingdings 3" charset="2"/>
              <a:buNone/>
            </a:pPr>
            <a:r>
              <a:rPr lang="en-US" sz="1200">
                <a:solidFill>
                  <a:srgbClr val="FFFFFF"/>
                </a:solidFill>
                <a:latin typeface="Arial" charset="0"/>
                <a:ea typeface="ＭＳ Ｐゴシック" charset="-128"/>
                <a:cs typeface="ＭＳ Ｐゴシック" charset="-128"/>
              </a:rPr>
              <a:t>&amp; the wind, the wave, the stars, the birds, &amp; the clock,</a:t>
            </a:r>
          </a:p>
          <a:p>
            <a:pPr algn="ctr">
              <a:lnSpc>
                <a:spcPct val="80000"/>
              </a:lnSpc>
              <a:buFont typeface="Wingdings 3" charset="2"/>
              <a:buNone/>
            </a:pPr>
            <a:r>
              <a:rPr lang="en-US" sz="1200">
                <a:solidFill>
                  <a:srgbClr val="FFFFFF"/>
                </a:solidFill>
                <a:latin typeface="Arial" charset="0"/>
                <a:ea typeface="ＭＳ Ｐゴシック" charset="-128"/>
                <a:cs typeface="ＭＳ Ｐゴシック" charset="-128"/>
              </a:rPr>
              <a:t>they will all reply:</a:t>
            </a:r>
          </a:p>
          <a:p>
            <a:pPr algn="ctr">
              <a:lnSpc>
                <a:spcPct val="80000"/>
              </a:lnSpc>
              <a:buFont typeface="Wingdings 3" charset="2"/>
              <a:buNone/>
            </a:pPr>
            <a:r>
              <a:rPr lang="en-US" sz="1200">
                <a:solidFill>
                  <a:srgbClr val="FFFFFF"/>
                </a:solidFill>
                <a:latin typeface="Arial" charset="0"/>
                <a:ea typeface="ＭＳ Ｐゴシック" charset="-128"/>
                <a:cs typeface="ＭＳ Ｐゴシック" charset="-128"/>
              </a:rPr>
              <a:t>"It is time to get drunk!</a:t>
            </a:r>
          </a:p>
          <a:p>
            <a:pPr algn="ctr">
              <a:lnSpc>
                <a:spcPct val="80000"/>
              </a:lnSpc>
              <a:buFont typeface="Wingdings 3" charset="2"/>
              <a:buNone/>
            </a:pPr>
            <a:endParaRPr lang="en-US" sz="1200">
              <a:solidFill>
                <a:srgbClr val="FFFFFF"/>
              </a:solidFill>
              <a:latin typeface="Arial" charset="0"/>
              <a:ea typeface="ＭＳ Ｐゴシック" charset="-128"/>
              <a:cs typeface="ＭＳ Ｐゴシック" charset="-128"/>
            </a:endParaRPr>
          </a:p>
          <a:p>
            <a:pPr algn="ctr">
              <a:lnSpc>
                <a:spcPct val="80000"/>
              </a:lnSpc>
              <a:buFont typeface="Wingdings 3" charset="2"/>
              <a:buNone/>
            </a:pPr>
            <a:r>
              <a:rPr lang="en-US" sz="1200">
                <a:solidFill>
                  <a:srgbClr val="FFFFFF"/>
                </a:solidFill>
                <a:latin typeface="Arial" charset="0"/>
                <a:ea typeface="ＭＳ Ｐゴシック" charset="-128"/>
                <a:cs typeface="ＭＳ Ｐゴシック" charset="-128"/>
              </a:rPr>
              <a:t>So that you may not be the martyred slaves of Time, get drunk, get drunk,</a:t>
            </a:r>
          </a:p>
          <a:p>
            <a:pPr algn="ctr">
              <a:lnSpc>
                <a:spcPct val="80000"/>
              </a:lnSpc>
              <a:buFont typeface="Wingdings 3" charset="2"/>
              <a:buNone/>
            </a:pPr>
            <a:r>
              <a:rPr lang="en-US" sz="1200">
                <a:solidFill>
                  <a:srgbClr val="FFFFFF"/>
                </a:solidFill>
                <a:latin typeface="Arial" charset="0"/>
                <a:ea typeface="ＭＳ Ｐゴシック" charset="-128"/>
                <a:cs typeface="ＭＳ Ｐゴシック" charset="-128"/>
              </a:rPr>
              <a:t>and never pause for rest!</a:t>
            </a:r>
          </a:p>
          <a:p>
            <a:pPr algn="ctr">
              <a:lnSpc>
                <a:spcPct val="80000"/>
              </a:lnSpc>
              <a:buFont typeface="Wingdings 3" charset="2"/>
              <a:buNone/>
            </a:pPr>
            <a:r>
              <a:rPr lang="en-US" sz="1200">
                <a:solidFill>
                  <a:srgbClr val="FFFFFF"/>
                </a:solidFill>
                <a:latin typeface="Arial" charset="0"/>
                <a:ea typeface="ＭＳ Ｐゴシック" charset="-128"/>
                <a:cs typeface="ＭＳ Ｐゴシック" charset="-128"/>
              </a:rPr>
              <a:t>With wine, poetry, or virtue,</a:t>
            </a:r>
          </a:p>
          <a:p>
            <a:pPr algn="ctr">
              <a:lnSpc>
                <a:spcPct val="80000"/>
              </a:lnSpc>
              <a:buFont typeface="Wingdings 3" charset="2"/>
              <a:buNone/>
            </a:pPr>
            <a:r>
              <a:rPr lang="en-US" sz="1200">
                <a:solidFill>
                  <a:srgbClr val="FFFFFF"/>
                </a:solidFill>
                <a:latin typeface="Arial" charset="0"/>
                <a:ea typeface="ＭＳ Ｐゴシック" charset="-128"/>
                <a:cs typeface="ＭＳ Ｐゴシック" charset="-128"/>
              </a:rPr>
              <a:t>as you choose!”</a:t>
            </a:r>
          </a:p>
          <a:p>
            <a:pPr algn="r">
              <a:lnSpc>
                <a:spcPct val="80000"/>
              </a:lnSpc>
              <a:buFont typeface="Wingdings 3" charset="2"/>
              <a:buNone/>
            </a:pPr>
            <a:endParaRPr lang="en-US" sz="1200">
              <a:solidFill>
                <a:srgbClr val="FFFFFF"/>
              </a:solidFill>
              <a:latin typeface="Arial" charset="0"/>
              <a:ea typeface="ＭＳ Ｐゴシック" charset="-128"/>
              <a:cs typeface="ＭＳ Ｐゴシック" charset="-128"/>
            </a:endParaRPr>
          </a:p>
          <a:p>
            <a:pPr algn="r">
              <a:lnSpc>
                <a:spcPct val="80000"/>
              </a:lnSpc>
              <a:buFont typeface="Wingdings 3" charset="2"/>
              <a:buNone/>
            </a:pPr>
            <a:r>
              <a:rPr lang="en-US" sz="1200">
                <a:solidFill>
                  <a:srgbClr val="FFFFFF"/>
                </a:solidFill>
                <a:latin typeface="Arial" charset="0"/>
                <a:ea typeface="ＭＳ Ｐゴシック" charset="-128"/>
                <a:cs typeface="ＭＳ Ｐゴシック" charset="-128"/>
              </a:rPr>
              <a:t>Charles Baudelaire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p:cNvSpPr>
          <p:nvPr>
            <p:ph type="title" idx="4294967295"/>
          </p:nvPr>
        </p:nvSpPr>
        <p:spPr bwMode="auto">
          <a:noFill/>
        </p:spPr>
        <p:txBody>
          <a:bodyPr wrap="square" numCol="1" anchorCtr="0" compatLnSpc="1">
            <a:prstTxWarp prst="textNoShape">
              <a:avLst/>
            </a:prstTxWarp>
          </a:bodyPr>
          <a:lstStyle/>
          <a:p>
            <a:r>
              <a:rPr lang="en-US" cap="none">
                <a:ea typeface="ＭＳ Ｐゴシック" charset="-128"/>
                <a:cs typeface="ＭＳ Ｐゴシック" charset="-128"/>
              </a:rPr>
              <a:t>PRACTICING ANALYSIS: </a:t>
            </a:r>
            <a:r>
              <a:rPr lang="en-US" sz="2400" cap="none">
                <a:ea typeface="ＭＳ Ｐゴシック" charset="-128"/>
                <a:cs typeface="ＭＳ Ｐゴシック" charset="-128"/>
              </a:rPr>
              <a:t>Example</a:t>
            </a:r>
            <a:endParaRPr lang="en-US" cap="none">
              <a:ea typeface="ＭＳ Ｐゴシック" charset="-128"/>
              <a:cs typeface="ＭＳ Ｐゴシック" charset="-128"/>
            </a:endParaRPr>
          </a:p>
        </p:txBody>
      </p:sp>
      <p:sp>
        <p:nvSpPr>
          <p:cNvPr id="67586" name="Rectangle 3"/>
          <p:cNvSpPr>
            <a:spLocks noGrp="1"/>
          </p:cNvSpPr>
          <p:nvPr>
            <p:ph type="body" idx="4294967295"/>
          </p:nvPr>
        </p:nvSpPr>
        <p:spPr/>
        <p:txBody>
          <a:bodyPr/>
          <a:lstStyle/>
          <a:p>
            <a:r>
              <a:rPr lang="en-US" sz="2200">
                <a:ea typeface="ＭＳ Ｐゴシック" charset="-128"/>
                <a:cs typeface="ＭＳ Ｐゴシック" charset="-128"/>
              </a:rPr>
              <a:t>Collection:</a:t>
            </a:r>
            <a:r>
              <a:rPr lang="en-US">
                <a:ea typeface="ＭＳ Ｐゴシック" charset="-128"/>
                <a:cs typeface="ＭＳ Ｐゴシック" charset="-128"/>
              </a:rPr>
              <a:t> </a:t>
            </a:r>
          </a:p>
          <a:p>
            <a:pPr lvl="1"/>
            <a:r>
              <a:rPr lang="en-US" sz="1800"/>
              <a:t>Repetition: “drunk,” “time,” types of drunkenness</a:t>
            </a:r>
          </a:p>
          <a:p>
            <a:pPr lvl="1"/>
            <a:r>
              <a:rPr lang="en-US" sz="1800"/>
              <a:t>Lists of different places and situations</a:t>
            </a:r>
          </a:p>
          <a:p>
            <a:pPr lvl="1"/>
            <a:r>
              <a:rPr lang="en-US" sz="1800"/>
              <a:t>The style of language seems older, less contemporary than I thought</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p:cNvSpPr>
          <p:nvPr>
            <p:ph type="title" idx="4294967295"/>
          </p:nvPr>
        </p:nvSpPr>
        <p:spPr bwMode="auto">
          <a:noFill/>
        </p:spPr>
        <p:txBody>
          <a:bodyPr wrap="square" numCol="1" anchorCtr="0" compatLnSpc="1">
            <a:prstTxWarp prst="textNoShape">
              <a:avLst/>
            </a:prstTxWarp>
          </a:bodyPr>
          <a:lstStyle/>
          <a:p>
            <a:r>
              <a:rPr lang="en-US" cap="none">
                <a:ea typeface="ＭＳ Ｐゴシック" charset="-128"/>
                <a:cs typeface="ＭＳ Ｐゴシック" charset="-128"/>
              </a:rPr>
              <a:t>PRACTICING ANALYSIS: </a:t>
            </a:r>
            <a:r>
              <a:rPr lang="en-US" sz="2400" cap="none">
                <a:ea typeface="ＭＳ Ｐゴシック" charset="-128"/>
                <a:cs typeface="ＭＳ Ｐゴシック" charset="-128"/>
              </a:rPr>
              <a:t>Example</a:t>
            </a:r>
            <a:endParaRPr lang="en-US" cap="none">
              <a:ea typeface="ＭＳ Ｐゴシック" charset="-128"/>
              <a:cs typeface="ＭＳ Ｐゴシック" charset="-128"/>
            </a:endParaRPr>
          </a:p>
        </p:txBody>
      </p:sp>
      <p:sp>
        <p:nvSpPr>
          <p:cNvPr id="68610" name="Rectangle 3"/>
          <p:cNvSpPr>
            <a:spLocks noGrp="1"/>
          </p:cNvSpPr>
          <p:nvPr>
            <p:ph type="body" idx="4294967295"/>
          </p:nvPr>
        </p:nvSpPr>
        <p:spPr/>
        <p:txBody>
          <a:bodyPr/>
          <a:lstStyle/>
          <a:p>
            <a:pPr marL="273050"/>
            <a:r>
              <a:rPr lang="en-US" sz="2200" dirty="0">
                <a:ea typeface="ＭＳ Ｐゴシック" charset="-128"/>
                <a:cs typeface="ＭＳ Ｐゴシック" charset="-128"/>
              </a:rPr>
              <a:t>Collection:</a:t>
            </a:r>
          </a:p>
          <a:p>
            <a:pPr marL="273050"/>
            <a:r>
              <a:rPr lang="en-US" sz="2200" dirty="0">
                <a:ea typeface="ＭＳ Ｐゴシック" charset="-128"/>
                <a:cs typeface="ＭＳ Ｐゴシック" charset="-128"/>
              </a:rPr>
              <a:t>Summary: the literal statements, what it says and does</a:t>
            </a:r>
          </a:p>
          <a:p>
            <a:pPr lvl="2">
              <a:buFont typeface="Wingdings 3" charset="2"/>
              <a:buNone/>
            </a:pPr>
            <a:r>
              <a:rPr lang="en-US" sz="1800" dirty="0">
                <a:ea typeface="ＭＳ Ｐゴシック" charset="-128"/>
              </a:rPr>
              <a:t>	This poem says how important it is to be in a constant state of inebriation, no matter how that inebriation comes about: from drinking, from women, from being a good person. It says that everything around us in our lives wants us to be inebriated at all times and tells us that</a:t>
            </a:r>
            <a:r>
              <a:rPr lang="en-US" sz="1800" dirty="0" smtClean="0">
                <a:ea typeface="ＭＳ Ｐゴシック" charset="-128"/>
              </a:rPr>
              <a:t>.</a:t>
            </a:r>
          </a:p>
          <a:p>
            <a:pPr>
              <a:buFont typeface="Wingdings 3" charset="2"/>
              <a:buNone/>
            </a:pPr>
            <a:endParaRPr lang="en-US" dirty="0">
              <a:ea typeface="ＭＳ Ｐゴシック" charset="-128"/>
            </a:endParaRPr>
          </a:p>
          <a:p>
            <a:pPr marL="0" indent="0">
              <a:buNone/>
            </a:pPr>
            <a:r>
              <a:rPr lang="en-US" sz="1800" dirty="0" smtClean="0">
                <a:ea typeface="ＭＳ Ｐゴシック" charset="-128"/>
              </a:rPr>
              <a:t>This is </a:t>
            </a:r>
            <a:r>
              <a:rPr lang="en-US" sz="1800" dirty="0" smtClean="0">
                <a:ea typeface="ＭＳ Ｐゴシック" charset="-128"/>
                <a:cs typeface="ＭＳ Ｐゴシック" charset="-128"/>
              </a:rPr>
              <a:t>literally, </a:t>
            </a:r>
            <a:r>
              <a:rPr lang="en-US" sz="1800" dirty="0">
                <a:ea typeface="ＭＳ Ｐゴシック" charset="-128"/>
                <a:cs typeface="ＭＳ Ｐゴシック" charset="-128"/>
              </a:rPr>
              <a:t>a direct translation, without reading into any of the words or ideas. </a:t>
            </a:r>
            <a:r>
              <a:rPr lang="en-US" sz="1800" dirty="0" smtClean="0">
                <a:ea typeface="ＭＳ Ｐゴシック" charset="-128"/>
                <a:cs typeface="ＭＳ Ｐゴシック" charset="-128"/>
              </a:rPr>
              <a:t> Don’t skip this stage even if interpretation seems automatic. </a:t>
            </a:r>
            <a:r>
              <a:rPr lang="en-US" sz="1800" dirty="0">
                <a:ea typeface="ＭＳ Ｐゴシック" charset="-128"/>
                <a:cs typeface="ＭＳ Ｐゴシック" charset="-128"/>
              </a:rPr>
              <a:t>Getting the literal first helps you pick the best examples or textual components with the most meaning, when you finally get to the </a:t>
            </a:r>
            <a:r>
              <a:rPr lang="en-US" sz="1800" dirty="0" smtClean="0">
                <a:ea typeface="ＭＳ Ｐゴシック" charset="-128"/>
                <a:cs typeface="ＭＳ Ｐゴシック" charset="-128"/>
              </a:rPr>
              <a:t>analysis</a:t>
            </a:r>
            <a:r>
              <a:rPr lang="en-US" sz="1800" dirty="0">
                <a:ea typeface="ＭＳ Ｐゴシック" charset="-128"/>
                <a:cs typeface="ＭＳ Ｐゴシック" charset="-128"/>
              </a:rPr>
              <a:t>.</a:t>
            </a:r>
          </a:p>
          <a:p>
            <a:pPr>
              <a:buFont typeface="Wingdings 3" charset="2"/>
              <a:buNone/>
            </a:pPr>
            <a:endParaRPr lang="en-US" dirty="0">
              <a:ea typeface="ＭＳ Ｐゴシック" charset="-12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p:cNvSpPr>
          <p:nvPr>
            <p:ph type="title" idx="4294967295"/>
          </p:nvPr>
        </p:nvSpPr>
        <p:spPr bwMode="auto">
          <a:noFill/>
        </p:spPr>
        <p:txBody>
          <a:bodyPr wrap="square" numCol="1" anchorCtr="0" compatLnSpc="1">
            <a:prstTxWarp prst="textNoShape">
              <a:avLst/>
            </a:prstTxWarp>
          </a:bodyPr>
          <a:lstStyle/>
          <a:p>
            <a:r>
              <a:rPr lang="en-US" cap="none">
                <a:ea typeface="ＭＳ Ｐゴシック" charset="-128"/>
                <a:cs typeface="ＭＳ Ｐゴシック" charset="-128"/>
              </a:rPr>
              <a:t>PRACTICING ANALYSIS: </a:t>
            </a:r>
            <a:r>
              <a:rPr lang="en-US" sz="2400" cap="none">
                <a:ea typeface="ＭＳ Ｐゴシック" charset="-128"/>
                <a:cs typeface="ＭＳ Ｐゴシック" charset="-128"/>
              </a:rPr>
              <a:t>Example</a:t>
            </a:r>
            <a:endParaRPr lang="en-US" cap="none">
              <a:ea typeface="ＭＳ Ｐゴシック" charset="-128"/>
              <a:cs typeface="ＭＳ Ｐゴシック" charset="-128"/>
            </a:endParaRPr>
          </a:p>
        </p:txBody>
      </p:sp>
      <p:sp>
        <p:nvSpPr>
          <p:cNvPr id="70658" name="Rectangle 3"/>
          <p:cNvSpPr>
            <a:spLocks noGrp="1"/>
          </p:cNvSpPr>
          <p:nvPr>
            <p:ph type="body" idx="4294967295"/>
          </p:nvPr>
        </p:nvSpPr>
        <p:spPr/>
        <p:txBody>
          <a:bodyPr/>
          <a:lstStyle/>
          <a:p>
            <a:pPr marL="273050"/>
            <a:r>
              <a:rPr lang="en-US" sz="2200">
                <a:ea typeface="ＭＳ Ｐゴシック" charset="-128"/>
                <a:cs typeface="ＭＳ Ｐゴシック" charset="-128"/>
              </a:rPr>
              <a:t>Collection:</a:t>
            </a:r>
          </a:p>
          <a:p>
            <a:pPr marL="273050"/>
            <a:r>
              <a:rPr lang="en-US" sz="2200">
                <a:ea typeface="ＭＳ Ｐゴシック" charset="-128"/>
                <a:cs typeface="ＭＳ Ｐゴシック" charset="-128"/>
              </a:rPr>
              <a:t>Summary:</a:t>
            </a:r>
          </a:p>
          <a:p>
            <a:pPr marL="273050"/>
            <a:r>
              <a:rPr lang="en-US" sz="2200">
                <a:ea typeface="ＭＳ Ｐゴシック" charset="-128"/>
                <a:cs typeface="ＭＳ Ｐゴシック" charset="-128"/>
              </a:rPr>
              <a:t>Interpretation: the figurative message, </a:t>
            </a:r>
            <a:r>
              <a:rPr lang="en-US" sz="2200" b="1" i="1">
                <a:ea typeface="ＭＳ Ｐゴシック" charset="-128"/>
                <a:cs typeface="ＭＳ Ｐゴシック" charset="-128"/>
              </a:rPr>
              <a:t>what</a:t>
            </a:r>
            <a:r>
              <a:rPr lang="en-US" sz="2200">
                <a:ea typeface="ＭＳ Ｐゴシック" charset="-128"/>
                <a:cs typeface="ＭＳ Ｐゴシック" charset="-128"/>
              </a:rPr>
              <a:t> it means</a:t>
            </a:r>
          </a:p>
          <a:p>
            <a:pPr lvl="2">
              <a:buFont typeface="Wingdings 3" charset="2"/>
              <a:buNone/>
            </a:pPr>
            <a:r>
              <a:rPr lang="en-US">
                <a:ea typeface="ＭＳ Ｐゴシック" charset="-128"/>
              </a:rPr>
              <a:t>	</a:t>
            </a:r>
            <a:r>
              <a:rPr lang="en-US" sz="1800">
                <a:ea typeface="ＭＳ Ｐゴシック" charset="-128"/>
              </a:rPr>
              <a:t>This poem reminds people about the importance of living with passion and excitement, the importance of finding what makes you deliriously happy, whether it’s partying, loving, or spirituality. The main  thing is that this passion takes us out of our everyday mind, the mind that feels sadness or loneliness. And if we listen to the world around us, it, too, reminds us of being passionate.</a:t>
            </a:r>
            <a:endParaRPr lang="en-US">
              <a:ea typeface="ＭＳ Ｐゴシック" charset="-12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p:cNvSpPr>
          <p:nvPr>
            <p:ph type="title" idx="4294967295"/>
          </p:nvPr>
        </p:nvSpPr>
        <p:spPr bwMode="auto">
          <a:noFill/>
        </p:spPr>
        <p:txBody>
          <a:bodyPr wrap="square" numCol="1" anchorCtr="0" compatLnSpc="1">
            <a:prstTxWarp prst="textNoShape">
              <a:avLst/>
            </a:prstTxWarp>
          </a:bodyPr>
          <a:lstStyle/>
          <a:p>
            <a:r>
              <a:rPr lang="en-US" cap="none">
                <a:ea typeface="ＭＳ Ｐゴシック" charset="-128"/>
                <a:cs typeface="ＭＳ Ｐゴシック" charset="-128"/>
              </a:rPr>
              <a:t>PRACTICING ANALYSIS: </a:t>
            </a:r>
            <a:r>
              <a:rPr lang="en-US" sz="2400" cap="none">
                <a:ea typeface="ＭＳ Ｐゴシック" charset="-128"/>
                <a:cs typeface="ＭＳ Ｐゴシック" charset="-128"/>
              </a:rPr>
              <a:t>Example</a:t>
            </a:r>
            <a:endParaRPr lang="en-US" cap="none">
              <a:ea typeface="ＭＳ Ｐゴシック" charset="-128"/>
              <a:cs typeface="ＭＳ Ｐゴシック" charset="-128"/>
            </a:endParaRPr>
          </a:p>
        </p:txBody>
      </p:sp>
      <p:sp>
        <p:nvSpPr>
          <p:cNvPr id="71682" name="Rectangle 3"/>
          <p:cNvSpPr>
            <a:spLocks noGrp="1"/>
          </p:cNvSpPr>
          <p:nvPr>
            <p:ph type="body" idx="4294967295"/>
          </p:nvPr>
        </p:nvSpPr>
        <p:spPr/>
        <p:txBody>
          <a:bodyPr/>
          <a:lstStyle/>
          <a:p>
            <a:pPr marL="273050"/>
            <a:r>
              <a:rPr lang="en-US" sz="2200">
                <a:ea typeface="ＭＳ Ｐゴシック" charset="-128"/>
                <a:cs typeface="ＭＳ Ｐゴシック" charset="-128"/>
              </a:rPr>
              <a:t>Collection:</a:t>
            </a:r>
          </a:p>
          <a:p>
            <a:pPr marL="273050"/>
            <a:r>
              <a:rPr lang="en-US" sz="2200">
                <a:ea typeface="ＭＳ Ｐゴシック" charset="-128"/>
                <a:cs typeface="ＭＳ Ｐゴシック" charset="-128"/>
              </a:rPr>
              <a:t>Summary:</a:t>
            </a:r>
          </a:p>
          <a:p>
            <a:pPr marL="273050"/>
            <a:r>
              <a:rPr lang="en-US" sz="2200">
                <a:ea typeface="ＭＳ Ｐゴシック" charset="-128"/>
                <a:cs typeface="ＭＳ Ｐゴシック" charset="-128"/>
              </a:rPr>
              <a:t>Interpretation: the figurative message, </a:t>
            </a:r>
            <a:r>
              <a:rPr lang="en-US" sz="2200" b="1" i="1">
                <a:ea typeface="ＭＳ Ｐゴシック" charset="-128"/>
                <a:cs typeface="ＭＳ Ｐゴシック" charset="-128"/>
              </a:rPr>
              <a:t>how</a:t>
            </a:r>
            <a:r>
              <a:rPr lang="en-US" sz="2200">
                <a:ea typeface="ＭＳ Ｐゴシック" charset="-128"/>
                <a:cs typeface="ＭＳ Ｐゴシック" charset="-128"/>
              </a:rPr>
              <a:t> we know what it means</a:t>
            </a:r>
          </a:p>
          <a:p>
            <a:pPr lvl="2">
              <a:buFont typeface="Wingdings 3" charset="2"/>
              <a:buNone/>
            </a:pPr>
            <a:r>
              <a:rPr lang="en-US">
                <a:ea typeface="ＭＳ Ｐゴシック" charset="-128"/>
              </a:rPr>
              <a:t>	</a:t>
            </a:r>
            <a:r>
              <a:rPr lang="en-US" sz="1800">
                <a:ea typeface="ＭＳ Ｐゴシック" charset="-128"/>
              </a:rPr>
              <a:t>We know that it’s not just regular pleasure that Baudelaire prompts us to feel because he says we should “get drunk.” Being drunk means being filled, overcome with headiness, which seems more like delirious pleasure, passion, to the point of not caring or worrying. I think it’s passion he means because his examples of “wine, women, or virtue, as you please” stand for common examples of sources of pleasure, in terms of having fun (drinking), being in love or experiencing intimacy (women), or following some spiritual value (virtue). </a:t>
            </a:r>
            <a:endParaRPr lang="en-US">
              <a:ea typeface="ＭＳ Ｐゴシック" charset="-12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p:cNvSpPr>
          <p:nvPr>
            <p:ph type="title" idx="4294967295"/>
          </p:nvPr>
        </p:nvSpPr>
        <p:spPr bwMode="auto">
          <a:noFill/>
        </p:spPr>
        <p:txBody>
          <a:bodyPr wrap="square" numCol="1" anchorCtr="0" compatLnSpc="1">
            <a:prstTxWarp prst="textNoShape">
              <a:avLst/>
            </a:prstTxWarp>
          </a:bodyPr>
          <a:lstStyle/>
          <a:p>
            <a:r>
              <a:rPr lang="en-US" cap="none">
                <a:ea typeface="ＭＳ Ｐゴシック" charset="-128"/>
                <a:cs typeface="ＭＳ Ｐゴシック" charset="-128"/>
              </a:rPr>
              <a:t>PRACTICING ANALYSIS: </a:t>
            </a:r>
            <a:r>
              <a:rPr lang="en-US" sz="2400" cap="none">
                <a:ea typeface="ＭＳ Ｐゴシック" charset="-128"/>
                <a:cs typeface="ＭＳ Ｐゴシック" charset="-128"/>
              </a:rPr>
              <a:t>Example</a:t>
            </a:r>
            <a:endParaRPr lang="en-US" cap="none">
              <a:ea typeface="ＭＳ Ｐゴシック" charset="-128"/>
              <a:cs typeface="ＭＳ Ｐゴシック" charset="-128"/>
            </a:endParaRPr>
          </a:p>
        </p:txBody>
      </p:sp>
      <p:sp>
        <p:nvSpPr>
          <p:cNvPr id="72706" name="Rectangle 3"/>
          <p:cNvSpPr>
            <a:spLocks noGrp="1"/>
          </p:cNvSpPr>
          <p:nvPr>
            <p:ph type="body" idx="4294967295"/>
          </p:nvPr>
        </p:nvSpPr>
        <p:spPr/>
        <p:txBody>
          <a:bodyPr/>
          <a:lstStyle/>
          <a:p>
            <a:pPr marL="273050"/>
            <a:r>
              <a:rPr lang="en-US" sz="2200">
                <a:ea typeface="ＭＳ Ｐゴシック" charset="-128"/>
                <a:cs typeface="ＭＳ Ｐゴシック" charset="-128"/>
              </a:rPr>
              <a:t>Collection:</a:t>
            </a:r>
          </a:p>
          <a:p>
            <a:pPr marL="273050"/>
            <a:r>
              <a:rPr lang="en-US" sz="2200">
                <a:ea typeface="ＭＳ Ｐゴシック" charset="-128"/>
                <a:cs typeface="ＭＳ Ｐゴシック" charset="-128"/>
              </a:rPr>
              <a:t>Summary:</a:t>
            </a:r>
          </a:p>
          <a:p>
            <a:pPr marL="273050"/>
            <a:r>
              <a:rPr lang="en-US" sz="2200">
                <a:ea typeface="ＭＳ Ｐゴシック" charset="-128"/>
                <a:cs typeface="ＭＳ Ｐゴシック" charset="-128"/>
              </a:rPr>
              <a:t>Interpretation: the figurative message, </a:t>
            </a:r>
            <a:r>
              <a:rPr lang="en-US" sz="2200" b="1" i="1">
                <a:ea typeface="ＭＳ Ｐゴシック" charset="-128"/>
                <a:cs typeface="ＭＳ Ｐゴシック" charset="-128"/>
              </a:rPr>
              <a:t>why</a:t>
            </a:r>
            <a:r>
              <a:rPr lang="en-US" sz="2200">
                <a:ea typeface="ＭＳ Ｐゴシック" charset="-128"/>
                <a:cs typeface="ＭＳ Ｐゴシック" charset="-128"/>
              </a:rPr>
              <a:t> we think the communicator sends this message</a:t>
            </a:r>
          </a:p>
          <a:p>
            <a:pPr lvl="2">
              <a:buFont typeface="Wingdings 3" charset="2"/>
              <a:buNone/>
            </a:pPr>
            <a:r>
              <a:rPr lang="en-US">
                <a:ea typeface="ＭＳ Ｐゴシック" charset="-128"/>
              </a:rPr>
              <a:t>	</a:t>
            </a:r>
            <a:r>
              <a:rPr lang="en-US" sz="1800">
                <a:ea typeface="ＭＳ Ｐゴシック" charset="-128"/>
              </a:rPr>
              <a:t>For Baudelaire, experiencing this deep passion helps us deal with the weight of our humanity, our mortality. That’s why he keeps repeating references to time and “Time’s burden,” which is the clock, the habitual passing of days toward the end of our lives which can only be broken up, dealt with, or even ignored, by getting drunk with something we truly enjoy. </a:t>
            </a:r>
            <a:endParaRPr lang="en-US">
              <a:ea typeface="ＭＳ Ｐゴシック" charset="-12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p:cNvSpPr>
          <p:nvPr>
            <p:ph type="title" idx="4294967295"/>
          </p:nvPr>
        </p:nvSpPr>
        <p:spPr bwMode="auto">
          <a:noFill/>
        </p:spPr>
        <p:txBody>
          <a:bodyPr wrap="square" numCol="1" anchorCtr="0" compatLnSpc="1">
            <a:prstTxWarp prst="textNoShape">
              <a:avLst/>
            </a:prstTxWarp>
          </a:bodyPr>
          <a:lstStyle/>
          <a:p>
            <a:r>
              <a:rPr lang="en-US" cap="none">
                <a:ea typeface="ＭＳ Ｐゴシック" charset="-128"/>
                <a:cs typeface="ＭＳ Ｐゴシック" charset="-128"/>
              </a:rPr>
              <a:t>PRACTICING ANALYSIS: </a:t>
            </a:r>
            <a:r>
              <a:rPr lang="en-US" sz="2400" cap="none">
                <a:ea typeface="ＭＳ Ｐゴシック" charset="-128"/>
                <a:cs typeface="ＭＳ Ｐゴシック" charset="-128"/>
              </a:rPr>
              <a:t>Example</a:t>
            </a:r>
            <a:endParaRPr lang="en-US" cap="none">
              <a:ea typeface="ＭＳ Ｐゴシック" charset="-128"/>
              <a:cs typeface="ＭＳ Ｐゴシック" charset="-128"/>
            </a:endParaRPr>
          </a:p>
        </p:txBody>
      </p:sp>
      <p:sp>
        <p:nvSpPr>
          <p:cNvPr id="73730" name="Rectangle 3"/>
          <p:cNvSpPr>
            <a:spLocks noGrp="1"/>
          </p:cNvSpPr>
          <p:nvPr>
            <p:ph type="body" idx="4294967295"/>
          </p:nvPr>
        </p:nvSpPr>
        <p:spPr/>
        <p:txBody>
          <a:bodyPr/>
          <a:lstStyle/>
          <a:p>
            <a:pPr marL="273050"/>
            <a:r>
              <a:rPr lang="en-US" sz="2200">
                <a:ea typeface="ＭＳ Ｐゴシック" charset="-128"/>
                <a:cs typeface="ＭＳ Ｐゴシック" charset="-128"/>
              </a:rPr>
              <a:t>Collection:</a:t>
            </a:r>
          </a:p>
          <a:p>
            <a:pPr marL="273050"/>
            <a:r>
              <a:rPr lang="en-US" sz="2200">
                <a:ea typeface="ＭＳ Ｐゴシック" charset="-128"/>
                <a:cs typeface="ＭＳ Ｐゴシック" charset="-128"/>
              </a:rPr>
              <a:t>Summary:</a:t>
            </a:r>
          </a:p>
          <a:p>
            <a:pPr marL="273050"/>
            <a:r>
              <a:rPr lang="en-US" sz="2200">
                <a:ea typeface="ＭＳ Ｐゴシック" charset="-128"/>
                <a:cs typeface="ＭＳ Ｐゴシック" charset="-128"/>
              </a:rPr>
              <a:t>Interpretation:</a:t>
            </a:r>
          </a:p>
          <a:p>
            <a:pPr marL="273050"/>
            <a:r>
              <a:rPr lang="en-US" sz="2200">
                <a:ea typeface="ＭＳ Ｐゴシック" charset="-128"/>
                <a:cs typeface="ＭＳ Ｐゴシック" charset="-128"/>
              </a:rPr>
              <a:t>Engagement: how does knowing what this text offers contribute something useful or relevant to the audience?</a:t>
            </a:r>
          </a:p>
          <a:p>
            <a:pPr lvl="2">
              <a:buFont typeface="Wingdings 3" charset="2"/>
              <a:buNone/>
            </a:pPr>
            <a:r>
              <a:rPr lang="en-US" sz="1800">
                <a:ea typeface="ＭＳ Ｐゴシック" charset="-128"/>
              </a:rPr>
              <a:t>	</a:t>
            </a:r>
            <a:r>
              <a:rPr lang="en-US" sz="1600">
                <a:ea typeface="ＭＳ Ｐゴシック" charset="-128"/>
              </a:rPr>
              <a:t>For all intents and purposes, Baudelaire’s advice to find a way to live a life of delirious passion seems negatively self-involved. I mean, after all, shall we--so inextricably linked to our social circumstances and unable to really live for ourselves without touching the lives of others--really live only for our own pleasures? But looking deeper into his message, the answer seems not to be in “wine, women, </a:t>
            </a:r>
            <a:r>
              <a:rPr lang="en-US" sz="1600" i="1">
                <a:ea typeface="ＭＳ Ｐゴシック" charset="-128"/>
              </a:rPr>
              <a:t>or</a:t>
            </a:r>
            <a:r>
              <a:rPr lang="en-US" sz="1600">
                <a:ea typeface="ＭＳ Ｐゴシック" charset="-128"/>
              </a:rPr>
              <a:t> virtue” (emphasis added) but rather in all three, in finding one’s pleasure in fun, in love, </a:t>
            </a:r>
            <a:r>
              <a:rPr lang="en-US" sz="1600" i="1">
                <a:ea typeface="ＭＳ Ｐゴシック" charset="-128"/>
              </a:rPr>
              <a:t>and</a:t>
            </a:r>
            <a:r>
              <a:rPr lang="en-US" sz="1600">
                <a:ea typeface="ＭＳ Ｐゴシック" charset="-128"/>
              </a:rPr>
              <a:t> in a deeper connection to goodness that will make a better life for all, in the long run.</a:t>
            </a:r>
            <a:endParaRPr lang="en-US">
              <a:ea typeface="ＭＳ Ｐゴシック"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Rationale: </a:t>
            </a:r>
            <a:r>
              <a:rPr lang="en-US" sz="2400" dirty="0" smtClean="0">
                <a:ea typeface="+mj-ea"/>
                <a:cs typeface="+mj-cs"/>
              </a:rPr>
              <a:t>Academic Situations</a:t>
            </a:r>
            <a:endParaRPr lang="en-US" sz="2400" dirty="0">
              <a:ea typeface="+mj-ea"/>
              <a:cs typeface="+mj-cs"/>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06304840"/>
              </p:ext>
            </p:extLst>
          </p:nvPr>
        </p:nvGraphicFramePr>
        <p:xfrm>
          <a:off x="685800" y="1600201"/>
          <a:ext cx="6423015" cy="373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6438504" y="1564918"/>
            <a:ext cx="2705495" cy="1200328"/>
          </a:xfrm>
          <a:prstGeom prst="rect">
            <a:avLst/>
          </a:prstGeom>
          <a:noFill/>
        </p:spPr>
        <p:txBody>
          <a:bodyPr wrap="square" rtlCol="0">
            <a:spAutoFit/>
          </a:bodyPr>
          <a:lstStyle/>
          <a:p>
            <a:r>
              <a:rPr lang="en-US" dirty="0" smtClean="0"/>
              <a:t>Other classwork will require you to use analysis</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a:t>
            </a:r>
            <a:r>
              <a:rPr lang="en-US" sz="2400" dirty="0" smtClean="0"/>
              <a:t>Tip</a:t>
            </a:r>
            <a:endParaRPr lang="en-US" sz="2400" dirty="0"/>
          </a:p>
        </p:txBody>
      </p:sp>
      <p:sp>
        <p:nvSpPr>
          <p:cNvPr id="3" name="Content Placeholder 2"/>
          <p:cNvSpPr>
            <a:spLocks noGrp="1"/>
          </p:cNvSpPr>
          <p:nvPr>
            <p:ph idx="1"/>
          </p:nvPr>
        </p:nvSpPr>
        <p:spPr/>
        <p:txBody>
          <a:bodyPr/>
          <a:lstStyle/>
          <a:p>
            <a:pPr marL="69850" indent="0" algn="ctr">
              <a:buNone/>
            </a:pPr>
            <a:endParaRPr lang="en-US" sz="2400" dirty="0" smtClean="0">
              <a:ea typeface="ＭＳ Ｐゴシック" charset="-128"/>
              <a:cs typeface="ＭＳ Ｐゴシック" charset="-128"/>
            </a:endParaRPr>
          </a:p>
          <a:p>
            <a:pPr marL="69850" indent="0" algn="ctr">
              <a:buNone/>
            </a:pPr>
            <a:r>
              <a:rPr lang="en-US" sz="2400" dirty="0" smtClean="0">
                <a:ea typeface="ＭＳ Ｐゴシック" charset="-128"/>
                <a:cs typeface="ＭＳ Ｐゴシック" charset="-128"/>
              </a:rPr>
              <a:t>Engagement, </a:t>
            </a:r>
          </a:p>
          <a:p>
            <a:pPr marL="69850" indent="0" algn="ctr">
              <a:buNone/>
            </a:pPr>
            <a:r>
              <a:rPr lang="en-US" sz="2400" dirty="0" smtClean="0">
                <a:ea typeface="ＭＳ Ｐゴシック" charset="-128"/>
                <a:cs typeface="ＭＳ Ｐゴシック" charset="-128"/>
              </a:rPr>
              <a:t>or making </a:t>
            </a:r>
            <a:r>
              <a:rPr lang="en-US" sz="2400" dirty="0">
                <a:ea typeface="ＭＳ Ｐゴシック" charset="-128"/>
                <a:cs typeface="ＭＳ Ｐゴシック" charset="-128"/>
              </a:rPr>
              <a:t>the message meaningful for </a:t>
            </a:r>
            <a:r>
              <a:rPr lang="en-US" sz="2400" dirty="0" smtClean="0">
                <a:ea typeface="ＭＳ Ｐゴシック" charset="-128"/>
                <a:cs typeface="ＭＳ Ｐゴシック" charset="-128"/>
              </a:rPr>
              <a:t>others, </a:t>
            </a:r>
          </a:p>
          <a:p>
            <a:pPr marL="69850" indent="0" algn="ctr">
              <a:buNone/>
            </a:pPr>
            <a:r>
              <a:rPr lang="en-US" sz="2400" dirty="0" smtClean="0">
                <a:ea typeface="ＭＳ Ｐゴシック" charset="-128"/>
                <a:cs typeface="ＭＳ Ｐゴシック" charset="-128"/>
              </a:rPr>
              <a:t>is </a:t>
            </a:r>
            <a:r>
              <a:rPr lang="en-US" sz="2400" dirty="0">
                <a:ea typeface="ＭＳ Ｐゴシック" charset="-128"/>
                <a:cs typeface="ＭＳ Ｐゴシック" charset="-128"/>
              </a:rPr>
              <a:t>as integral to an analysis of a 19th century French </a:t>
            </a:r>
            <a:r>
              <a:rPr lang="en-US" sz="2400" dirty="0" smtClean="0">
                <a:ea typeface="ＭＳ Ｐゴシック" charset="-128"/>
                <a:cs typeface="ＭＳ Ｐゴシック" charset="-128"/>
              </a:rPr>
              <a:t>poem</a:t>
            </a:r>
          </a:p>
          <a:p>
            <a:pPr marL="69850" indent="0" algn="ctr">
              <a:buNone/>
            </a:pPr>
            <a:r>
              <a:rPr lang="en-US" sz="2400" dirty="0" smtClean="0">
                <a:ea typeface="ＭＳ Ｐゴシック" charset="-128"/>
                <a:cs typeface="ＭＳ Ｐゴシック" charset="-128"/>
              </a:rPr>
              <a:t> </a:t>
            </a:r>
            <a:r>
              <a:rPr lang="en-US" sz="2400" dirty="0">
                <a:ea typeface="ＭＳ Ｐゴシック" charset="-128"/>
                <a:cs typeface="ＭＳ Ｐゴシック" charset="-128"/>
              </a:rPr>
              <a:t>as it is for a 21st century film or video or </a:t>
            </a:r>
            <a:endParaRPr lang="en-US" sz="2400" dirty="0" smtClean="0">
              <a:ea typeface="ＭＳ Ｐゴシック" charset="-128"/>
              <a:cs typeface="ＭＳ Ｐゴシック" charset="-128"/>
            </a:endParaRPr>
          </a:p>
          <a:p>
            <a:pPr marL="69850" indent="0" algn="ctr">
              <a:buNone/>
            </a:pPr>
            <a:r>
              <a:rPr lang="en-US" sz="2400" dirty="0" smtClean="0">
                <a:ea typeface="ＭＳ Ｐゴシック" charset="-128"/>
                <a:cs typeface="ＭＳ Ｐゴシック" charset="-128"/>
              </a:rPr>
              <a:t>book </a:t>
            </a:r>
            <a:r>
              <a:rPr lang="en-US" sz="2400" dirty="0">
                <a:ea typeface="ＭＳ Ｐゴシック" charset="-128"/>
                <a:cs typeface="ＭＳ Ｐゴシック" charset="-128"/>
              </a:rPr>
              <a:t>or article analysis.</a:t>
            </a:r>
          </a:p>
          <a:p>
            <a:pPr marL="69850" indent="0">
              <a:buNone/>
            </a:pPr>
            <a:endParaRPr lang="en-US" sz="2400" dirty="0"/>
          </a:p>
        </p:txBody>
      </p:sp>
    </p:spTree>
    <p:extLst>
      <p:ext uri="{BB962C8B-B14F-4D97-AF65-F5344CB8AC3E}">
        <p14:creationId xmlns:p14="http://schemas.microsoft.com/office/powerpoint/2010/main" val="112310188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p:cNvSpPr>
          <p:nvPr>
            <p:ph type="title" idx="4294967295"/>
          </p:nvPr>
        </p:nvSpPr>
        <p:spPr bwMode="auto">
          <a:noFill/>
        </p:spPr>
        <p:txBody>
          <a:bodyPr wrap="square" numCol="1" anchorCtr="0" compatLnSpc="1">
            <a:prstTxWarp prst="textNoShape">
              <a:avLst/>
            </a:prstTxWarp>
          </a:bodyPr>
          <a:lstStyle/>
          <a:p>
            <a:r>
              <a:rPr lang="en-US" cap="none">
                <a:ea typeface="ＭＳ Ｐゴシック" charset="-128"/>
                <a:cs typeface="ＭＳ Ｐゴシック" charset="-128"/>
              </a:rPr>
              <a:t>PRACTICING ANALYSIS: </a:t>
            </a:r>
            <a:r>
              <a:rPr lang="en-US" sz="2400" cap="none">
                <a:ea typeface="ＭＳ Ｐゴシック" charset="-128"/>
                <a:cs typeface="ＭＳ Ｐゴシック" charset="-128"/>
              </a:rPr>
              <a:t>EXAMPLE</a:t>
            </a:r>
            <a:endParaRPr lang="en-US" cap="none">
              <a:ea typeface="ＭＳ Ｐゴシック" charset="-128"/>
              <a:cs typeface="ＭＳ Ｐゴシック" charset="-128"/>
            </a:endParaRPr>
          </a:p>
        </p:txBody>
      </p:sp>
      <p:sp>
        <p:nvSpPr>
          <p:cNvPr id="75778" name="Rectangle 3"/>
          <p:cNvSpPr>
            <a:spLocks noGrp="1"/>
          </p:cNvSpPr>
          <p:nvPr>
            <p:ph type="body" sz="half" idx="4294967295"/>
          </p:nvPr>
        </p:nvSpPr>
        <p:spPr>
          <a:xfrm>
            <a:off x="685800" y="1600200"/>
            <a:ext cx="3810000" cy="4525963"/>
          </a:xfrm>
        </p:spPr>
        <p:txBody>
          <a:bodyPr/>
          <a:lstStyle/>
          <a:p>
            <a:r>
              <a:rPr lang="en-US" sz="1800">
                <a:ea typeface="ＭＳ Ｐゴシック" charset="-128"/>
                <a:cs typeface="ＭＳ Ｐゴシック" charset="-128"/>
              </a:rPr>
              <a:t>Collect:</a:t>
            </a:r>
          </a:p>
          <a:p>
            <a:pPr lvl="1"/>
            <a:r>
              <a:rPr lang="en-US" sz="1400"/>
              <a:t>Sleek, modern, colorful</a:t>
            </a:r>
          </a:p>
          <a:p>
            <a:pPr lvl="1"/>
            <a:r>
              <a:rPr lang="en-US" sz="1400"/>
              <a:t>Natural elements</a:t>
            </a:r>
          </a:p>
          <a:p>
            <a:pPr lvl="1"/>
            <a:r>
              <a:rPr lang="en-US" sz="1400"/>
              <a:t>Plenty of seating</a:t>
            </a:r>
          </a:p>
          <a:p>
            <a:pPr lvl="1"/>
            <a:r>
              <a:rPr lang="en-US" sz="1400"/>
              <a:t>Open space and cool lighting</a:t>
            </a:r>
          </a:p>
          <a:p>
            <a:r>
              <a:rPr lang="en-US" sz="1800">
                <a:ea typeface="ＭＳ Ｐゴシック" charset="-128"/>
                <a:cs typeface="ＭＳ Ｐゴシック" charset="-128"/>
              </a:rPr>
              <a:t>Summarize:</a:t>
            </a:r>
          </a:p>
          <a:p>
            <a:pPr lvl="1"/>
            <a:r>
              <a:rPr lang="en-US" sz="1400"/>
              <a:t>Where hotel guests check in</a:t>
            </a:r>
          </a:p>
          <a:p>
            <a:pPr lvl="1"/>
            <a:r>
              <a:rPr lang="en-US" sz="1400"/>
              <a:t>Places for people to sit</a:t>
            </a:r>
          </a:p>
          <a:p>
            <a:r>
              <a:rPr lang="en-US" sz="1800">
                <a:ea typeface="ＭＳ Ｐゴシック" charset="-128"/>
                <a:cs typeface="ＭＳ Ｐゴシック" charset="-128"/>
              </a:rPr>
              <a:t>Interpret:</a:t>
            </a:r>
          </a:p>
          <a:p>
            <a:pPr lvl="1"/>
            <a:r>
              <a:rPr lang="en-US" sz="1400"/>
              <a:t>Encourages people to get out of their rooms, be social, enjoy the space</a:t>
            </a:r>
          </a:p>
          <a:p>
            <a:pPr lvl="1"/>
            <a:r>
              <a:rPr lang="en-US" sz="1400"/>
              <a:t>Give people access to the calm atmosphere of nature</a:t>
            </a:r>
          </a:p>
          <a:p>
            <a:pPr lvl="1"/>
            <a:endParaRPr lang="en-US" sz="1400"/>
          </a:p>
        </p:txBody>
      </p:sp>
      <p:pic>
        <p:nvPicPr>
          <p:cNvPr id="75779" name="Picture 6" descr="images"/>
          <p:cNvPicPr>
            <a:picLocks noGrp="1" noChangeAspect="1" noChangeArrowheads="1"/>
          </p:cNvPicPr>
          <p:nvPr>
            <p:ph sz="half" idx="4294967295"/>
          </p:nvPr>
        </p:nvPicPr>
        <p:blipFill>
          <a:blip r:embed="rId2"/>
          <a:srcRect/>
          <a:stretch>
            <a:fillRect/>
          </a:stretch>
        </p:blipFill>
        <p:spPr>
          <a:xfrm>
            <a:off x="4648200" y="2436813"/>
            <a:ext cx="3810000" cy="2851150"/>
          </a:xfrm>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p:cNvSpPr>
          <p:nvPr>
            <p:ph type="title" idx="4294967295"/>
          </p:nvPr>
        </p:nvSpPr>
        <p:spPr bwMode="auto">
          <a:noFill/>
        </p:spPr>
        <p:txBody>
          <a:bodyPr wrap="square" numCol="1" anchorCtr="0" compatLnSpc="1">
            <a:prstTxWarp prst="textNoShape">
              <a:avLst/>
            </a:prstTxWarp>
          </a:bodyPr>
          <a:lstStyle/>
          <a:p>
            <a:r>
              <a:rPr lang="en-US" cap="none">
                <a:ea typeface="ＭＳ Ｐゴシック" charset="-128"/>
                <a:cs typeface="ＭＳ Ｐゴシック" charset="-128"/>
              </a:rPr>
              <a:t>PRACTICING ANALYSIS: </a:t>
            </a:r>
            <a:r>
              <a:rPr lang="en-US" sz="2400" cap="none">
                <a:ea typeface="ＭＳ Ｐゴシック" charset="-128"/>
                <a:cs typeface="ＭＳ Ｐゴシック" charset="-128"/>
              </a:rPr>
              <a:t>EXAMPLE</a:t>
            </a:r>
            <a:endParaRPr lang="en-US" cap="none">
              <a:ea typeface="ＭＳ Ｐゴシック" charset="-128"/>
              <a:cs typeface="ＭＳ Ｐゴシック" charset="-128"/>
            </a:endParaRPr>
          </a:p>
        </p:txBody>
      </p:sp>
      <p:sp>
        <p:nvSpPr>
          <p:cNvPr id="76802" name="Rectangle 3"/>
          <p:cNvSpPr>
            <a:spLocks noGrp="1"/>
          </p:cNvSpPr>
          <p:nvPr>
            <p:ph type="body" sz="half" idx="4294967295"/>
          </p:nvPr>
        </p:nvSpPr>
        <p:spPr>
          <a:xfrm>
            <a:off x="4648200" y="1600200"/>
            <a:ext cx="3810000" cy="4525963"/>
          </a:xfrm>
        </p:spPr>
        <p:txBody>
          <a:bodyPr/>
          <a:lstStyle/>
          <a:p>
            <a:r>
              <a:rPr lang="en-US" sz="1800">
                <a:ea typeface="ＭＳ Ｐゴシック" charset="-128"/>
                <a:cs typeface="ＭＳ Ｐゴシック" charset="-128"/>
              </a:rPr>
              <a:t>Collect:</a:t>
            </a:r>
          </a:p>
          <a:p>
            <a:pPr lvl="1"/>
            <a:r>
              <a:rPr lang="en-US" sz="1400"/>
              <a:t>Wood paneling</a:t>
            </a:r>
          </a:p>
          <a:p>
            <a:pPr lvl="1"/>
            <a:r>
              <a:rPr lang="en-US" sz="1400"/>
              <a:t>Clean</a:t>
            </a:r>
          </a:p>
          <a:p>
            <a:pPr lvl="1"/>
            <a:r>
              <a:rPr lang="en-US" sz="1400"/>
              <a:t>Large check-in desk</a:t>
            </a:r>
          </a:p>
          <a:p>
            <a:pPr lvl="1"/>
            <a:r>
              <a:rPr lang="en-US" sz="1400"/>
              <a:t>Tourist pamphlets</a:t>
            </a:r>
          </a:p>
          <a:p>
            <a:r>
              <a:rPr lang="en-US" sz="1800">
                <a:ea typeface="ＭＳ Ｐゴシック" charset="-128"/>
                <a:cs typeface="ＭＳ Ｐゴシック" charset="-128"/>
              </a:rPr>
              <a:t>Summarize:</a:t>
            </a:r>
          </a:p>
          <a:p>
            <a:pPr lvl="1"/>
            <a:r>
              <a:rPr lang="en-US" sz="1400"/>
              <a:t>To check in guests</a:t>
            </a:r>
          </a:p>
          <a:p>
            <a:pPr lvl="1"/>
            <a:r>
              <a:rPr lang="en-US" sz="1400"/>
              <a:t>Give them information for sight-seeing</a:t>
            </a:r>
          </a:p>
          <a:p>
            <a:r>
              <a:rPr lang="en-US" sz="1800">
                <a:ea typeface="ＭＳ Ｐゴシック" charset="-128"/>
                <a:cs typeface="ＭＳ Ｐゴシック" charset="-128"/>
              </a:rPr>
              <a:t>Interpret:</a:t>
            </a:r>
          </a:p>
          <a:p>
            <a:pPr lvl="1"/>
            <a:r>
              <a:rPr lang="en-US" sz="1400"/>
              <a:t>Get people in and out, to encourage spending time outside of the motel</a:t>
            </a:r>
          </a:p>
          <a:p>
            <a:pPr lvl="1"/>
            <a:r>
              <a:rPr lang="en-US" sz="1400"/>
              <a:t>A rustic feel of a country house, the feel of nature close by</a:t>
            </a:r>
          </a:p>
        </p:txBody>
      </p:sp>
      <p:pic>
        <p:nvPicPr>
          <p:cNvPr id="76803" name="Picture 6" descr="lobby2"/>
          <p:cNvPicPr>
            <a:picLocks noGrp="1" noChangeAspect="1" noChangeArrowheads="1"/>
          </p:cNvPicPr>
          <p:nvPr>
            <p:ph sz="half" idx="4294967295"/>
          </p:nvPr>
        </p:nvPicPr>
        <p:blipFill>
          <a:blip r:embed="rId2"/>
          <a:srcRect/>
          <a:stretch>
            <a:fillRect/>
          </a:stretch>
        </p:blipFill>
        <p:spPr>
          <a:xfrm>
            <a:off x="685800" y="2433638"/>
            <a:ext cx="3810000" cy="2857500"/>
          </a:xfrm>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conclusion</a:t>
            </a:r>
            <a:endParaRPr lang="en-US" dirty="0"/>
          </a:p>
        </p:txBody>
      </p:sp>
      <p:sp>
        <p:nvSpPr>
          <p:cNvPr id="6" name="Content Placeholder 5"/>
          <p:cNvSpPr>
            <a:spLocks noGrp="1"/>
          </p:cNvSpPr>
          <p:nvPr>
            <p:ph sz="quarter" idx="14"/>
          </p:nvPr>
        </p:nvSpPr>
        <p:spPr/>
        <p:txBody>
          <a:bodyPr/>
          <a:lstStyle/>
          <a:p>
            <a:pPr marL="69850" indent="0" algn="ctr">
              <a:buNone/>
            </a:pPr>
            <a:r>
              <a:rPr lang="en-US" sz="2400" dirty="0">
                <a:ea typeface="ＭＳ Ｐゴシック" charset="-128"/>
                <a:cs typeface="ＭＳ Ｐゴシック" charset="-128"/>
              </a:rPr>
              <a:t>The world is full of texts to interpret, and there are myriad ways to interpret each and every one.  Being critically literate just means engaging with that world and those texts in thoughtful ways to understand just how many possible ways of being and thinking there are.</a:t>
            </a:r>
          </a:p>
          <a:p>
            <a:pPr marL="69850" indent="0" algn="ctr">
              <a:buNone/>
            </a:pPr>
            <a:endParaRPr lang="en-US" sz="2400" dirty="0"/>
          </a:p>
        </p:txBody>
      </p:sp>
      <p:pic>
        <p:nvPicPr>
          <p:cNvPr id="7" name="Content Placeholder 6" descr="images"/>
          <p:cNvPicPr>
            <a:picLocks noGrp="1" noChangeAspect="1" noChangeArrowheads="1"/>
          </p:cNvPicPr>
          <p:nvPr>
            <p:ph sz="quarter" idx="13"/>
          </p:nvPr>
        </p:nvPicPr>
        <p:blipFill>
          <a:blip r:embed="rId2"/>
          <a:srcRect l="18608" r="18608"/>
          <a:stretch>
            <a:fillRect/>
          </a:stretch>
        </p:blipFill>
        <p:spPr>
          <a:xfrm>
            <a:off x="685800" y="1536700"/>
            <a:ext cx="3657600" cy="3876675"/>
          </a:xfrm>
        </p:spPr>
      </p:pic>
    </p:spTree>
    <p:extLst>
      <p:ext uri="{BB962C8B-B14F-4D97-AF65-F5344CB8AC3E}">
        <p14:creationId xmlns:p14="http://schemas.microsoft.com/office/powerpoint/2010/main" val="4151148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Rationale: </a:t>
            </a:r>
            <a:r>
              <a:rPr lang="en-US" sz="2400" dirty="0" smtClean="0"/>
              <a:t>Beyond the Classroom</a:t>
            </a:r>
            <a:endParaRPr lang="en-US" sz="2400" dirty="0"/>
          </a:p>
        </p:txBody>
      </p:sp>
      <p:sp>
        <p:nvSpPr>
          <p:cNvPr id="3" name="Content Placeholder 2"/>
          <p:cNvSpPr>
            <a:spLocks noGrp="1"/>
          </p:cNvSpPr>
          <p:nvPr>
            <p:ph idx="1"/>
          </p:nvPr>
        </p:nvSpPr>
        <p:spPr/>
        <p:txBody>
          <a:bodyPr/>
          <a:lstStyle/>
          <a:p>
            <a:pPr marL="69850" indent="0" eaLnBrk="1" hangingPunct="1">
              <a:spcBef>
                <a:spcPct val="0"/>
              </a:spcBef>
              <a:buNone/>
            </a:pPr>
            <a:r>
              <a:rPr lang="en-US" sz="2400" dirty="0">
                <a:ea typeface="ＭＳ Ｐゴシック" charset="-128"/>
                <a:cs typeface="ＭＳ Ｐゴシック" charset="-128"/>
              </a:rPr>
              <a:t>We are surrounded by texts that send an ideological message. That message takes place within, is shaped by, and serves to shape social and political existence. That existence is based on relations of power involving gender, race, sexuality, class, inequality, etc. Critical literacy involves recognizing the variety of texts that require an exploration of power and ideology. Critical literacy requires analysis skills and means awareness and the ability to negotiate cultural circumstances that define our lives.</a:t>
            </a:r>
          </a:p>
          <a:p>
            <a:pPr eaLnBrk="1" hangingPunct="1">
              <a:spcBef>
                <a:spcPct val="0"/>
              </a:spcBef>
            </a:pPr>
            <a:endParaRPr lang="en-US" sz="2400" dirty="0">
              <a:ea typeface="ＭＳ Ｐゴシック" charset="-128"/>
              <a:cs typeface="ＭＳ Ｐゴシック" charset="-128"/>
            </a:endParaRPr>
          </a:p>
          <a:p>
            <a:pPr marL="69850" indent="0">
              <a:buNone/>
            </a:pPr>
            <a:endParaRPr lang="en-US" sz="2400" dirty="0"/>
          </a:p>
        </p:txBody>
      </p:sp>
    </p:spTree>
    <p:extLst>
      <p:ext uri="{BB962C8B-B14F-4D97-AF65-F5344CB8AC3E}">
        <p14:creationId xmlns:p14="http://schemas.microsoft.com/office/powerpoint/2010/main" val="22149902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Rationale: </a:t>
            </a:r>
            <a:r>
              <a:rPr lang="en-US" sz="2400" dirty="0" smtClean="0">
                <a:ea typeface="+mj-ea"/>
                <a:cs typeface="+mj-cs"/>
              </a:rPr>
              <a:t>Beyond the Classroom</a:t>
            </a:r>
            <a:endParaRPr lang="en-US" sz="2400" dirty="0">
              <a:ea typeface="+mj-ea"/>
              <a:cs typeface="+mj-cs"/>
            </a:endParaRPr>
          </a:p>
        </p:txBody>
      </p:sp>
      <p:graphicFrame>
        <p:nvGraphicFramePr>
          <p:cNvPr id="4" name="Content Placeholder 3"/>
          <p:cNvGraphicFramePr>
            <a:graphicFrameLocks noGrp="1"/>
          </p:cNvGraphicFramePr>
          <p:nvPr>
            <p:ph idx="1"/>
          </p:nvPr>
        </p:nvGraphicFramePr>
        <p:xfrm>
          <a:off x="685800" y="1600201"/>
          <a:ext cx="7772400" cy="373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p:cNvSpPr/>
          <p:nvPr/>
        </p:nvSpPr>
        <p:spPr>
          <a:xfrm>
            <a:off x="1136650" y="1417638"/>
            <a:ext cx="6697663" cy="4103687"/>
          </a:xfrm>
          <a:prstGeom prst="ellipse">
            <a:avLst/>
          </a:prstGeom>
          <a:gradFill flip="none" rotWithShape="1">
            <a:gsLst>
              <a:gs pos="0">
                <a:schemeClr val="accent2">
                  <a:shade val="63000"/>
                  <a:alpha val="21000"/>
                </a:schemeClr>
              </a:gs>
              <a:gs pos="30000">
                <a:schemeClr val="accent2">
                  <a:shade val="90000"/>
                  <a:satMod val="110000"/>
                  <a:alpha val="21000"/>
                </a:schemeClr>
              </a:gs>
              <a:gs pos="45000">
                <a:schemeClr val="accent2">
                  <a:shade val="100000"/>
                  <a:satMod val="118000"/>
                  <a:alpha val="21000"/>
                </a:schemeClr>
              </a:gs>
              <a:gs pos="55000">
                <a:schemeClr val="accent2">
                  <a:shade val="100000"/>
                  <a:satMod val="118000"/>
                  <a:alpha val="21000"/>
                </a:schemeClr>
              </a:gs>
              <a:gs pos="73000">
                <a:schemeClr val="accent2">
                  <a:shade val="90000"/>
                  <a:satMod val="110000"/>
                  <a:alpha val="21000"/>
                </a:schemeClr>
              </a:gs>
              <a:gs pos="100000">
                <a:schemeClr val="accent2">
                  <a:shade val="63000"/>
                  <a:alpha val="21000"/>
                </a:schemeClr>
              </a:gs>
            </a:gsLst>
            <a:lin ang="950000" scaled="1"/>
            <a:tileRect/>
          </a:gradFill>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en-US" sz="1800" dirty="0"/>
          </a:p>
        </p:txBody>
      </p:sp>
      <p:sp>
        <p:nvSpPr>
          <p:cNvPr id="20484" name="TextBox 5"/>
          <p:cNvSpPr txBox="1">
            <a:spLocks noChangeArrowheads="1"/>
          </p:cNvSpPr>
          <p:nvPr/>
        </p:nvSpPr>
        <p:spPr bwMode="auto">
          <a:xfrm>
            <a:off x="1844675" y="2273300"/>
            <a:ext cx="1270000" cy="762000"/>
          </a:xfrm>
          <a:prstGeom prst="rect">
            <a:avLst/>
          </a:prstGeom>
          <a:noFill/>
          <a:ln w="9525">
            <a:noFill/>
            <a:miter lim="800000"/>
            <a:headEnd/>
            <a:tailEnd/>
          </a:ln>
        </p:spPr>
        <p:txBody>
          <a:bodyPr>
            <a:prstTxWarp prst="textNoShape">
              <a:avLst/>
            </a:prstTxWarp>
            <a:spAutoFit/>
          </a:bodyPr>
          <a:lstStyle/>
          <a:p>
            <a:pPr algn="ctr"/>
            <a:r>
              <a:rPr lang="en-US" sz="2200" b="1"/>
              <a:t>Critical Literacy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eaLnBrk="1" fontAlgn="auto" hangingPunct="1">
              <a:spcAft>
                <a:spcPts val="0"/>
              </a:spcAft>
              <a:defRPr/>
            </a:pPr>
            <a:r>
              <a:rPr lang="en-US" dirty="0" smtClean="0">
                <a:ea typeface="+mj-ea"/>
                <a:cs typeface="+mj-cs"/>
              </a:rPr>
              <a:t>DEFINING ANALYSIS</a:t>
            </a:r>
            <a:endParaRPr lang="en-US" dirty="0">
              <a:ea typeface="+mj-ea"/>
              <a:cs typeface="+mj-cs"/>
            </a:endParaRPr>
          </a:p>
        </p:txBody>
      </p:sp>
      <p:sp>
        <p:nvSpPr>
          <p:cNvPr id="22530" name="Content Placeholder 4"/>
          <p:cNvSpPr>
            <a:spLocks noGrp="1"/>
          </p:cNvSpPr>
          <p:nvPr>
            <p:ph idx="1"/>
          </p:nvPr>
        </p:nvSpPr>
        <p:spPr>
          <a:xfrm>
            <a:off x="685800" y="1600200"/>
            <a:ext cx="7772400" cy="3733800"/>
          </a:xfrm>
        </p:spPr>
        <p:txBody>
          <a:bodyPr/>
          <a:lstStyle/>
          <a:p>
            <a:pPr marL="68263" indent="0" eaLnBrk="1" hangingPunct="1">
              <a:buFont typeface="Wingdings 3" charset="2"/>
              <a:buNone/>
            </a:pPr>
            <a:r>
              <a:rPr lang="en-US" sz="2200">
                <a:ea typeface="ＭＳ Ｐゴシック" charset="-128"/>
                <a:cs typeface="ＭＳ Ｐゴシック" charset="-128"/>
              </a:rPr>
              <a:t>Breaking a text down into its varied components to see how each piece works and contributes to the text’s meaning or purpose.</a:t>
            </a:r>
          </a:p>
        </p:txBody>
      </p:sp>
      <p:pic>
        <p:nvPicPr>
          <p:cNvPr id="22531" name="Picture 1" descr="hyundai_genesis_taken_apart_main.jpg"/>
          <p:cNvPicPr>
            <a:picLocks noChangeAspect="1"/>
          </p:cNvPicPr>
          <p:nvPr/>
        </p:nvPicPr>
        <p:blipFill>
          <a:blip r:embed="rId2"/>
          <a:srcRect/>
          <a:stretch>
            <a:fillRect/>
          </a:stretch>
        </p:blipFill>
        <p:spPr bwMode="auto">
          <a:xfrm>
            <a:off x="685800" y="2808288"/>
            <a:ext cx="3289300" cy="2312987"/>
          </a:xfrm>
          <a:prstGeom prst="rect">
            <a:avLst/>
          </a:prstGeom>
          <a:noFill/>
          <a:ln w="9525">
            <a:noFill/>
            <a:miter lim="800000"/>
            <a:headEnd/>
            <a:tailEnd/>
          </a:ln>
        </p:spPr>
      </p:pic>
      <p:pic>
        <p:nvPicPr>
          <p:cNvPr id="22532" name="Picture 2" descr="hyundai-genesis-coupe22.jpg"/>
          <p:cNvPicPr>
            <a:picLocks noChangeAspect="1"/>
          </p:cNvPicPr>
          <p:nvPr/>
        </p:nvPicPr>
        <p:blipFill>
          <a:blip r:embed="rId3"/>
          <a:srcRect/>
          <a:stretch>
            <a:fillRect/>
          </a:stretch>
        </p:blipFill>
        <p:spPr bwMode="auto">
          <a:xfrm>
            <a:off x="4983163" y="2808288"/>
            <a:ext cx="3475037" cy="23129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bwMode="auto"/>
        <p:txBody>
          <a:bodyPr wrap="square" numCol="1" anchorCtr="0" compatLnSpc="1">
            <a:prstTxWarp prst="textNoShape">
              <a:avLst/>
            </a:prstTxWarp>
          </a:bodyPr>
          <a:lstStyle/>
          <a:p>
            <a:pPr eaLnBrk="1" hangingPunct="1"/>
            <a:r>
              <a:rPr lang="en-US" cap="none" smtClean="0">
                <a:ea typeface="ＭＳ Ｐゴシック" charset="-128"/>
                <a:cs typeface="ＭＳ Ｐゴシック" charset="-128"/>
              </a:rPr>
              <a:t>ANALYSIS THOUGHT PROCESSES</a:t>
            </a:r>
          </a:p>
        </p:txBody>
      </p:sp>
      <p:sp>
        <p:nvSpPr>
          <p:cNvPr id="23554" name="Content Placeholder 2"/>
          <p:cNvSpPr>
            <a:spLocks noGrp="1"/>
          </p:cNvSpPr>
          <p:nvPr>
            <p:ph sz="quarter" idx="13"/>
          </p:nvPr>
        </p:nvSpPr>
        <p:spPr>
          <a:xfrm>
            <a:off x="685800" y="1536700"/>
            <a:ext cx="3657600" cy="3876675"/>
          </a:xfrm>
        </p:spPr>
        <p:txBody>
          <a:bodyPr/>
          <a:lstStyle/>
          <a:p>
            <a:pPr marL="0" indent="0" algn="ctr" eaLnBrk="1" hangingPunct="1">
              <a:buFontTx/>
              <a:buNone/>
            </a:pPr>
            <a:endParaRPr lang="en-US" sz="2200" smtClean="0">
              <a:ea typeface="ＭＳ Ｐゴシック" charset="-128"/>
              <a:cs typeface="ＭＳ Ｐゴシック" charset="-128"/>
            </a:endParaRPr>
          </a:p>
          <a:p>
            <a:pPr marL="0" indent="0" algn="ctr" eaLnBrk="1" hangingPunct="1">
              <a:buFontTx/>
              <a:buNone/>
            </a:pPr>
            <a:r>
              <a:rPr lang="en-US" sz="2200" smtClean="0">
                <a:ea typeface="ＭＳ Ｐゴシック" charset="-128"/>
                <a:cs typeface="ＭＳ Ｐゴシック" charset="-128"/>
              </a:rPr>
              <a:t>Language comprehension occurs on two </a:t>
            </a:r>
          </a:p>
          <a:p>
            <a:pPr marL="0" indent="0" algn="ctr" eaLnBrk="1" hangingPunct="1">
              <a:buFontTx/>
              <a:buNone/>
            </a:pPr>
            <a:r>
              <a:rPr lang="en-US" sz="2200" smtClean="0">
                <a:ea typeface="ＭＳ Ｐゴシック" charset="-128"/>
                <a:cs typeface="ＭＳ Ｐゴシック" charset="-128"/>
              </a:rPr>
              <a:t>interconnected levels:</a:t>
            </a:r>
          </a:p>
        </p:txBody>
      </p:sp>
      <p:graphicFrame>
        <p:nvGraphicFramePr>
          <p:cNvPr id="6" name="Content Placeholder 5"/>
          <p:cNvGraphicFramePr>
            <a:graphicFrameLocks noGrp="1"/>
          </p:cNvGraphicFramePr>
          <p:nvPr>
            <p:ph sz="quarter" idx="14"/>
          </p:nvPr>
        </p:nvGraphicFramePr>
        <p:xfrm>
          <a:off x="4800600" y="1536192"/>
          <a:ext cx="3657600" cy="38770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bwMode="auto"/>
        <p:txBody>
          <a:bodyPr wrap="square" numCol="1" anchorCtr="0" compatLnSpc="1">
            <a:prstTxWarp prst="textNoShape">
              <a:avLst/>
            </a:prstTxWarp>
          </a:bodyPr>
          <a:lstStyle/>
          <a:p>
            <a:pPr eaLnBrk="1" hangingPunct="1"/>
            <a:r>
              <a:rPr lang="en-US" cap="none" smtClean="0">
                <a:ea typeface="ＭＳ Ｐゴシック" charset="-128"/>
                <a:cs typeface="ＭＳ Ｐゴシック" charset="-128"/>
              </a:rPr>
              <a:t>ANALYSIS THOUGHT PROCESSES</a:t>
            </a:r>
          </a:p>
        </p:txBody>
      </p:sp>
      <p:sp>
        <p:nvSpPr>
          <p:cNvPr id="23554" name="Content Placeholder 2"/>
          <p:cNvSpPr>
            <a:spLocks noGrp="1"/>
          </p:cNvSpPr>
          <p:nvPr>
            <p:ph idx="1"/>
          </p:nvPr>
        </p:nvSpPr>
        <p:spPr/>
        <p:txBody>
          <a:bodyPr/>
          <a:lstStyle/>
          <a:p>
            <a:pPr marL="0" indent="0" eaLnBrk="1" hangingPunct="1">
              <a:buNone/>
            </a:pPr>
            <a:r>
              <a:rPr lang="en-US" sz="2400" dirty="0">
                <a:ea typeface="ＭＳ Ｐゴシック" charset="-128"/>
                <a:cs typeface="ＭＳ Ｐゴシック" charset="-128"/>
              </a:rPr>
              <a:t>On some levels, we analyze automatically, as part of our basic comprehension, whenever we use language. If we break down this process using language as an example, we can see how analysis works and apply that to any type of text</a:t>
            </a:r>
            <a:r>
              <a:rPr lang="en-US" sz="2400" dirty="0" smtClean="0">
                <a:ea typeface="ＭＳ Ｐゴシック" charset="-128"/>
                <a:cs typeface="ＭＳ Ｐゴシック" charset="-128"/>
              </a:rPr>
              <a:t>.</a:t>
            </a:r>
            <a:endParaRPr lang="en-US" sz="2400" dirty="0">
              <a:ea typeface="ＭＳ Ｐゴシック" charset="-128"/>
              <a:cs typeface="ＭＳ Ｐゴシック" charset="-128"/>
            </a:endParaRPr>
          </a:p>
        </p:txBody>
      </p:sp>
    </p:spTree>
    <p:extLst>
      <p:ext uri="{BB962C8B-B14F-4D97-AF65-F5344CB8AC3E}">
        <p14:creationId xmlns:p14="http://schemas.microsoft.com/office/powerpoint/2010/main" val="3301373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Urban Pop">
  <a:themeElements>
    <a:clrScheme name="Infusion">
      <a:dk1>
        <a:sysClr val="windowText" lastClr="000000"/>
      </a:dk1>
      <a:lt1>
        <a:sysClr val="window" lastClr="FFFFFF"/>
      </a:lt1>
      <a:dk2>
        <a:srgbClr val="2F1F58"/>
      </a:dk2>
      <a:lt2>
        <a:srgbClr val="B7A9E0"/>
      </a:lt2>
      <a:accent1>
        <a:srgbClr val="8C73D0"/>
      </a:accent1>
      <a:accent2>
        <a:srgbClr val="C2E8C4"/>
      </a:accent2>
      <a:accent3>
        <a:srgbClr val="C5A6E8"/>
      </a:accent3>
      <a:accent4>
        <a:srgbClr val="B45EC7"/>
      </a:accent4>
      <a:accent5>
        <a:srgbClr val="9FDAFB"/>
      </a:accent5>
      <a:accent6>
        <a:srgbClr val="95C5B0"/>
      </a:accent6>
      <a:hlink>
        <a:srgbClr val="744AE0"/>
      </a:hlink>
      <a:folHlink>
        <a:srgbClr val="8D8AD1"/>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Urban Pop.thmx</Template>
  <TotalTime>473</TotalTime>
  <Words>1983</Words>
  <Application>Microsoft Office PowerPoint</Application>
  <PresentationFormat>On-screen Show (4:3)</PresentationFormat>
  <Paragraphs>308</Paragraphs>
  <Slides>43</Slides>
  <Notes>28</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Urban Pop</vt:lpstr>
      <vt:lpstr>UNDERSTANDING ANALYSIS</vt:lpstr>
      <vt:lpstr>Analysis is…</vt:lpstr>
      <vt:lpstr>Preview</vt:lpstr>
      <vt:lpstr>Rationale: Academic Situations</vt:lpstr>
      <vt:lpstr>Rationale: Beyond the Classroom</vt:lpstr>
      <vt:lpstr>Rationale: Beyond the Classroom</vt:lpstr>
      <vt:lpstr>DEFINING ANALYSIS</vt:lpstr>
      <vt:lpstr>ANALYSIS THOUGHT PROCESSES</vt:lpstr>
      <vt:lpstr>ANALYSIS THOUGHT PROCESSES</vt:lpstr>
      <vt:lpstr>Analysis thought processes</vt:lpstr>
      <vt:lpstr>What is “critical reading?”</vt:lpstr>
      <vt:lpstr>Analysis Thought processes</vt:lpstr>
      <vt:lpstr>ANALYSIS THOUGHT PROCESSES</vt:lpstr>
      <vt:lpstr>ANALYSIS THOUGHT PROCESSES</vt:lpstr>
      <vt:lpstr>ANALYSIS THOUGHT PROCESSES</vt:lpstr>
      <vt:lpstr>ANALYSIS THOUGHT PROCESSES</vt:lpstr>
      <vt:lpstr>ANALYSIS THOUGHT PROCESSES</vt:lpstr>
      <vt:lpstr>ANALYSIS THOUGHT PROCESSES</vt:lpstr>
      <vt:lpstr>ANALYSIS THOUGHT PROCESSES</vt:lpstr>
      <vt:lpstr>Analysis Thought Process</vt:lpstr>
      <vt:lpstr>Achieving analysis</vt:lpstr>
      <vt:lpstr>Achieving analysis</vt:lpstr>
      <vt:lpstr>Achieving analysis</vt:lpstr>
      <vt:lpstr>Achieving analysis</vt:lpstr>
      <vt:lpstr>Achieving analysis</vt:lpstr>
      <vt:lpstr>Achieving Analysis: Tips</vt:lpstr>
      <vt:lpstr>PRACTICING ANALYSIS</vt:lpstr>
      <vt:lpstr>PRACTICING ANALYSIS</vt:lpstr>
      <vt:lpstr>PRACTICING ANALYSIS</vt:lpstr>
      <vt:lpstr>PRACTICING ANALYSIS</vt:lpstr>
      <vt:lpstr>PRACTICING ANALYSIS</vt:lpstr>
      <vt:lpstr>PRACTICING ANALYSIS: EXAMPLE</vt:lpstr>
      <vt:lpstr>PRACTICING ANALYSIS: EXAMPLE</vt:lpstr>
      <vt:lpstr>PRACTICING ANALYSIS: Example</vt:lpstr>
      <vt:lpstr>PRACTICING ANALYSIS: Example</vt:lpstr>
      <vt:lpstr>PRACTICING ANALYSIS: Example</vt:lpstr>
      <vt:lpstr>PRACTICING ANALYSIS: Example</vt:lpstr>
      <vt:lpstr>PRACTICING ANALYSIS: Example</vt:lpstr>
      <vt:lpstr>PRACTICING ANALYSIS: Example</vt:lpstr>
      <vt:lpstr>Analysis: Tip</vt:lpstr>
      <vt:lpstr>PRACTICING ANALYSIS: EXAMPLE</vt:lpstr>
      <vt:lpstr>PRACTICING ANALYSIS: EXAMPLE</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Analysis</dc:title>
  <dc:creator>Allison Palumbo</dc:creator>
  <cp:lastModifiedBy>Christina Wade</cp:lastModifiedBy>
  <cp:revision>53</cp:revision>
  <dcterms:created xsi:type="dcterms:W3CDTF">2011-12-16T19:42:05Z</dcterms:created>
  <dcterms:modified xsi:type="dcterms:W3CDTF">2016-08-10T19:56:26Z</dcterms:modified>
</cp:coreProperties>
</file>