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10" r:id="rId1"/>
  </p:sldMasterIdLst>
  <p:notesMasterIdLst>
    <p:notesMasterId r:id="rId22"/>
  </p:notesMasterIdLst>
  <p:sldIdLst>
    <p:sldId id="532" r:id="rId2"/>
    <p:sldId id="533" r:id="rId3"/>
    <p:sldId id="534" r:id="rId4"/>
    <p:sldId id="535" r:id="rId5"/>
    <p:sldId id="536" r:id="rId6"/>
    <p:sldId id="537" r:id="rId7"/>
    <p:sldId id="479" r:id="rId8"/>
    <p:sldId id="433" r:id="rId9"/>
    <p:sldId id="522" r:id="rId10"/>
    <p:sldId id="527" r:id="rId11"/>
    <p:sldId id="530" r:id="rId12"/>
    <p:sldId id="524" r:id="rId13"/>
    <p:sldId id="514" r:id="rId14"/>
    <p:sldId id="531" r:id="rId15"/>
    <p:sldId id="525" r:id="rId16"/>
    <p:sldId id="528" r:id="rId17"/>
    <p:sldId id="500" r:id="rId18"/>
    <p:sldId id="512" r:id="rId19"/>
    <p:sldId id="489" r:id="rId20"/>
    <p:sldId id="478" r:id="rId21"/>
  </p:sldIdLst>
  <p:sldSz cx="9144000" cy="5715000" type="screen16x10"/>
  <p:notesSz cx="6858000" cy="9144000"/>
  <p:embeddedFontLst>
    <p:embeddedFont>
      <p:font typeface="Calibri" panose="020F0502020204030204" pitchFamily="34" charset="0"/>
      <p:regular r:id="rId23"/>
      <p:bold r:id="rId24"/>
      <p:italic r:id="rId25"/>
      <p:boldItalic r:id="rId26"/>
    </p:embeddedFont>
    <p:embeddedFont>
      <p:font typeface="Georgia" panose="02040502050405020303" pitchFamily="18" charset="0"/>
      <p:regular r:id="rId27"/>
      <p:bold r:id="rId28"/>
      <p:italic r:id="rId29"/>
      <p:boldItalic r:id="rId30"/>
    </p:embeddedFont>
    <p:embeddedFont>
      <p:font typeface="Wingdings 2" panose="05020102010507070707" pitchFamily="18" charset="2"/>
      <p:regular r:id="rId31"/>
    </p:embeddedFont>
    <p:embeddedFont>
      <p:font typeface="Times" panose="02020603050405020304" pitchFamily="18" charset="0"/>
      <p:regular r:id="rId32"/>
      <p:bold r:id="rId33"/>
      <p:italic r:id="rId34"/>
      <p:boldItalic r:id="rId35"/>
    </p:embeddedFont>
    <p:embeddedFont>
      <p:font typeface="Verdana" panose="020B0604030504040204" pitchFamily="34" charset="0"/>
      <p:regular r:id="rId36"/>
      <p:bold r:id="rId37"/>
      <p:italic r:id="rId38"/>
      <p:boldItalic r:id="rId39"/>
    </p:embeddedFont>
  </p:embeddedFont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576" autoAdjust="0"/>
  </p:normalViewPr>
  <p:slideViewPr>
    <p:cSldViewPr>
      <p:cViewPr>
        <p:scale>
          <a:sx n="89" d="100"/>
          <a:sy n="89" d="100"/>
        </p:scale>
        <p:origin x="-2280" y="-1020"/>
      </p:cViewPr>
      <p:guideLst>
        <p:guide orient="horz" pos="1541"/>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79" d="100"/>
          <a:sy n="79" d="100"/>
        </p:scale>
        <p:origin x="-245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1139CB-FC8D-44BF-B5C4-C14ECADF62A0}" type="datetimeFigureOut">
              <a:rPr lang="en-US" smtClean="0"/>
              <a:pPr/>
              <a:t>2/14/2017</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FCE615-EFDB-420A-87DA-FB6ECB7719F7}" type="slidenum">
              <a:rPr lang="en-US" smtClean="0"/>
              <a:pPr/>
              <a:t>‹#›</a:t>
            </a:fld>
            <a:endParaRPr lang="en-US"/>
          </a:p>
        </p:txBody>
      </p:sp>
    </p:spTree>
    <p:extLst>
      <p:ext uri="{BB962C8B-B14F-4D97-AF65-F5344CB8AC3E}">
        <p14:creationId xmlns:p14="http://schemas.microsoft.com/office/powerpoint/2010/main" val="3385030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FCE615-EFDB-420A-87DA-FB6ECB7719F7}" type="slidenum">
              <a:rPr lang="en-US" smtClean="0"/>
              <a:pPr/>
              <a:t>7</a:t>
            </a:fld>
            <a:endParaRPr lang="en-US"/>
          </a:p>
        </p:txBody>
      </p:sp>
    </p:spTree>
    <p:extLst>
      <p:ext uri="{BB962C8B-B14F-4D97-AF65-F5344CB8AC3E}">
        <p14:creationId xmlns:p14="http://schemas.microsoft.com/office/powerpoint/2010/main" val="2095878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Why it’s important: </a:t>
            </a:r>
            <a:r>
              <a:rPr lang="en-US" sz="1200" kern="1200" dirty="0" smtClean="0">
                <a:solidFill>
                  <a:schemeClr val="tx1"/>
                </a:solidFill>
                <a:latin typeface="+mn-lt"/>
                <a:ea typeface="+mn-ea"/>
                <a:cs typeface="+mn-cs"/>
              </a:rPr>
              <a:t>Poems are often written with a message in mind.  In order to better understand the poem, readers want to discover the poet’s message.  To do this, readers pay attention to their own emotions and thoughts as they read. </a:t>
            </a:r>
            <a:endParaRPr lang="en-US" dirty="0"/>
          </a:p>
        </p:txBody>
      </p:sp>
      <p:sp>
        <p:nvSpPr>
          <p:cNvPr id="4" name="Slide Number Placeholder 3"/>
          <p:cNvSpPr>
            <a:spLocks noGrp="1"/>
          </p:cNvSpPr>
          <p:nvPr>
            <p:ph type="sldNum" sz="quarter" idx="10"/>
          </p:nvPr>
        </p:nvSpPr>
        <p:spPr/>
        <p:txBody>
          <a:bodyPr/>
          <a:lstStyle/>
          <a:p>
            <a:fld id="{5AFCE615-EFDB-420A-87DA-FB6ECB7719F7}" type="slidenum">
              <a:rPr lang="en-US" smtClean="0"/>
              <a:pPr/>
              <a:t>8</a:t>
            </a:fld>
            <a:endParaRPr lang="en-US"/>
          </a:p>
        </p:txBody>
      </p:sp>
    </p:spTree>
    <p:extLst>
      <p:ext uri="{BB962C8B-B14F-4D97-AF65-F5344CB8AC3E}">
        <p14:creationId xmlns:p14="http://schemas.microsoft.com/office/powerpoint/2010/main" val="475590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FCE615-EFDB-420A-87DA-FB6ECB7719F7}" type="slidenum">
              <a:rPr lang="en-US" smtClean="0"/>
              <a:pPr/>
              <a:t>17</a:t>
            </a:fld>
            <a:endParaRPr lang="en-US"/>
          </a:p>
        </p:txBody>
      </p:sp>
    </p:spTree>
    <p:extLst>
      <p:ext uri="{BB962C8B-B14F-4D97-AF65-F5344CB8AC3E}">
        <p14:creationId xmlns:p14="http://schemas.microsoft.com/office/powerpoint/2010/main" val="1853413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err="1" smtClean="0"/>
              <a:t>LearnZillion</a:t>
            </a:r>
            <a:r>
              <a:rPr lang="en-US" dirty="0" smtClean="0"/>
              <a:t> Notes:</a:t>
            </a:r>
          </a:p>
          <a:p>
            <a:r>
              <a:rPr lang="en-US" dirty="0" smtClean="0"/>
              <a:t>--On the Extension Activities slide(s)</a:t>
            </a:r>
            <a:r>
              <a:rPr lang="en-US" baseline="0" dirty="0" smtClean="0"/>
              <a:t> you should describe 2-3 activities written with students as the audience (not teachers). Each extension activity should push the students a bit further with the lesson but in a different application or context. Each activity should be designed to take roughly 20-40 minutes. Teachers will likely display the slide in class and then assign an activity to a student or group for additional practice and differentiation. Ideally, these Extension Activities will be created such that a teacher can differentiate instruction by giving more difficult extension activities to students who have shown mastery of the lesson, and less difficult activities to students who are not yet proficient.</a:t>
            </a:r>
          </a:p>
          <a:p>
            <a:r>
              <a:rPr lang="en-US" baseline="0" dirty="0" smtClean="0"/>
              <a:t>--If you need more than one slide to list your extension activities, feel free to copy and paste this slide!</a:t>
            </a:r>
            <a:endParaRPr lang="en-US" dirty="0"/>
          </a:p>
        </p:txBody>
      </p:sp>
      <p:sp>
        <p:nvSpPr>
          <p:cNvPr id="4" name="Slide Number Placeholder 3"/>
          <p:cNvSpPr>
            <a:spLocks noGrp="1"/>
          </p:cNvSpPr>
          <p:nvPr>
            <p:ph type="sldNum" sz="quarter" idx="10"/>
          </p:nvPr>
        </p:nvSpPr>
        <p:spPr/>
        <p:txBody>
          <a:bodyPr/>
          <a:lstStyle/>
          <a:p>
            <a:fld id="{5AFCE615-EFDB-420A-87DA-FB6ECB7719F7}" type="slidenum">
              <a:rPr lang="en-US" smtClean="0"/>
              <a:pPr/>
              <a:t>19</a:t>
            </a:fld>
            <a:endParaRPr lang="en-US"/>
          </a:p>
        </p:txBody>
      </p:sp>
    </p:spTree>
    <p:extLst>
      <p:ext uri="{BB962C8B-B14F-4D97-AF65-F5344CB8AC3E}">
        <p14:creationId xmlns:p14="http://schemas.microsoft.com/office/powerpoint/2010/main" val="1136661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err="1" smtClean="0"/>
              <a:t>LearnZillion</a:t>
            </a:r>
            <a:r>
              <a:rPr lang="en-US" baseline="0" dirty="0" smtClean="0"/>
              <a:t> Notes:</a:t>
            </a:r>
          </a:p>
          <a:p>
            <a:r>
              <a:rPr lang="en-US" baseline="0" dirty="0" smtClean="0"/>
              <a:t>--”Quick Quiz” is an easy way to check for student understanding at the end of a lesson. On this slide, you’ll include a way for teachers to quickly and authentically assess student understanding. That’s it! You won’t be recording a video of this slide and when teachers download the slides, they’ll direct their students through the example on their own so you don’t need to show an answer to the question.</a:t>
            </a:r>
            <a:endParaRPr lang="en-US" dirty="0"/>
          </a:p>
        </p:txBody>
      </p:sp>
      <p:sp>
        <p:nvSpPr>
          <p:cNvPr id="4" name="Slide Number Placeholder 3"/>
          <p:cNvSpPr>
            <a:spLocks noGrp="1"/>
          </p:cNvSpPr>
          <p:nvPr>
            <p:ph type="sldNum" sz="quarter" idx="10"/>
          </p:nvPr>
        </p:nvSpPr>
        <p:spPr/>
        <p:txBody>
          <a:bodyPr/>
          <a:lstStyle/>
          <a:p>
            <a:fld id="{5AFCE615-EFDB-420A-87DA-FB6ECB7719F7}" type="slidenum">
              <a:rPr lang="en-US" smtClean="0"/>
              <a:pPr/>
              <a:t>20</a:t>
            </a:fld>
            <a:endParaRPr lang="en-US"/>
          </a:p>
        </p:txBody>
      </p:sp>
    </p:spTree>
    <p:extLst>
      <p:ext uri="{BB962C8B-B14F-4D97-AF65-F5344CB8AC3E}">
        <p14:creationId xmlns:p14="http://schemas.microsoft.com/office/powerpoint/2010/main" val="1104338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254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095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5326381"/>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349500"/>
            <a:ext cx="6400800" cy="14605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ltLang="en-US"/>
          </a:p>
        </p:txBody>
      </p:sp>
      <p:sp>
        <p:nvSpPr>
          <p:cNvPr id="17" name="Footer Placeholder 16"/>
          <p:cNvSpPr>
            <a:spLocks noGrp="1"/>
          </p:cNvSpPr>
          <p:nvPr>
            <p:ph type="ftr" sz="quarter" idx="11"/>
          </p:nvPr>
        </p:nvSpPr>
        <p:spPr/>
        <p:txBody>
          <a:bodyPr/>
          <a:lstStyle/>
          <a:p>
            <a:endParaRPr lang="en-US" altLang="en-US"/>
          </a:p>
        </p:txBody>
      </p:sp>
      <p:sp>
        <p:nvSpPr>
          <p:cNvPr id="7" name="Straight Connector 6"/>
          <p:cNvSpPr>
            <a:spLocks noChangeShapeType="1"/>
          </p:cNvSpPr>
          <p:nvPr/>
        </p:nvSpPr>
        <p:spPr bwMode="auto">
          <a:xfrm>
            <a:off x="155448" y="20167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2700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176276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184150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1832875"/>
            <a:ext cx="457200" cy="367771"/>
          </a:xfrm>
        </p:spPr>
        <p:txBody>
          <a:bodyPr/>
          <a:lstStyle>
            <a:lvl1pPr>
              <a:defRPr>
                <a:solidFill>
                  <a:schemeClr val="accent3">
                    <a:shade val="75000"/>
                  </a:schemeClr>
                </a:solidFill>
              </a:defRPr>
            </a:lvl1pPr>
          </a:lstStyle>
          <a:p>
            <a:fld id="{9916E883-D029-40B7-8FA0-56D68AF6C0EE}" type="slidenum">
              <a:rPr lang="en-US" altLang="en-US" smtClean="0"/>
              <a:pPr/>
              <a:t>‹#›</a:t>
            </a:fld>
            <a:endParaRPr lang="en-US" altLang="en-US"/>
          </a:p>
        </p:txBody>
      </p:sp>
      <p:sp>
        <p:nvSpPr>
          <p:cNvPr id="8" name="Title 7"/>
          <p:cNvSpPr>
            <a:spLocks noGrp="1"/>
          </p:cNvSpPr>
          <p:nvPr>
            <p:ph type="ctrTitle"/>
          </p:nvPr>
        </p:nvSpPr>
        <p:spPr>
          <a:xfrm>
            <a:off x="685800" y="317500"/>
            <a:ext cx="7772400" cy="14605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p>
            <a:fld id="{C7B1B91B-2C68-453B-A63D-426E8755B298}" type="slidenum">
              <a:rPr lang="en-US" altLang="en-US" smtClean="0">
                <a:solidFill>
                  <a:srgbClr val="FFFFFF"/>
                </a:solidFill>
              </a:rPr>
              <a:pPr/>
              <a:t>‹#›</a:t>
            </a:fld>
            <a:endParaRPr lang="en-US" altLang="en-US">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295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5326381"/>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542282" y="2731770"/>
            <a:ext cx="520446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438136"/>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2516876"/>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2508251"/>
            <a:ext cx="457200" cy="367771"/>
          </a:xfrm>
        </p:spPr>
        <p:txBody>
          <a:bodyPr/>
          <a:lstStyle/>
          <a:p>
            <a:fld id="{90F3E926-755D-406C-AFB2-FB537C880A82}" type="slidenum">
              <a:rPr lang="en-US" altLang="en-US" smtClean="0">
                <a:solidFill>
                  <a:srgbClr val="FFFFFF"/>
                </a:solidFill>
              </a:rPr>
              <a:pPr/>
              <a:t>‹#›</a:t>
            </a:fld>
            <a:endParaRPr lang="en-US" altLang="en-US">
              <a:solidFill>
                <a:srgbClr val="FFFFFF"/>
              </a:solidFill>
            </a:endParaRPr>
          </a:p>
        </p:txBody>
      </p:sp>
      <p:sp>
        <p:nvSpPr>
          <p:cNvPr id="3" name="Vertical Text Placeholder 2"/>
          <p:cNvSpPr>
            <a:spLocks noGrp="1"/>
          </p:cNvSpPr>
          <p:nvPr>
            <p:ph type="body" orient="vert" idx="1"/>
          </p:nvPr>
        </p:nvSpPr>
        <p:spPr>
          <a:xfrm>
            <a:off x="304800" y="254000"/>
            <a:ext cx="6553200" cy="4851138"/>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p>
            <a:endParaRPr lang="en-US" altLang="en-US">
              <a:solidFill>
                <a:srgbClr val="FFFFFF"/>
              </a:solidFill>
            </a:endParaRPr>
          </a:p>
        </p:txBody>
      </p:sp>
      <p:sp>
        <p:nvSpPr>
          <p:cNvPr id="2" name="Vertical Title 1"/>
          <p:cNvSpPr>
            <a:spLocks noGrp="1"/>
          </p:cNvSpPr>
          <p:nvPr>
            <p:ph type="title" orient="vert"/>
          </p:nvPr>
        </p:nvSpPr>
        <p:spPr>
          <a:xfrm>
            <a:off x="7391400" y="254001"/>
            <a:ext cx="1447800" cy="4876271"/>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
            <a:ext cx="7772400" cy="1016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67899"/>
            <a:ext cx="7772400" cy="17925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3287448"/>
            <a:ext cx="7772400" cy="17925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5207000"/>
            <a:ext cx="1905000" cy="3810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5207000"/>
            <a:ext cx="2895600" cy="3810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5207000"/>
            <a:ext cx="1905000" cy="381000"/>
          </a:xfrm>
        </p:spPr>
        <p:txBody>
          <a:bodyPr/>
          <a:lstStyle>
            <a:lvl1pPr>
              <a:defRPr/>
            </a:lvl1pPr>
          </a:lstStyle>
          <a:p>
            <a:fld id="{AD0A02A3-68E2-4740-879E-7B622D3B124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23033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8102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et's Review">
    <p:spTree>
      <p:nvGrpSpPr>
        <p:cNvPr id="1" name=""/>
        <p:cNvGrpSpPr/>
        <p:nvPr/>
      </p:nvGrpSpPr>
      <p:grpSpPr>
        <a:xfrm>
          <a:off x="0" y="0"/>
          <a:ext cx="0" cy="0"/>
          <a:chOff x="0" y="0"/>
          <a:chExt cx="0" cy="0"/>
        </a:xfrm>
      </p:grpSpPr>
      <p:sp>
        <p:nvSpPr>
          <p:cNvPr id="5" name="Rectangle 4"/>
          <p:cNvSpPr/>
          <p:nvPr/>
        </p:nvSpPr>
        <p:spPr bwMode="auto">
          <a:xfrm>
            <a:off x="457200" y="228600"/>
            <a:ext cx="2514600" cy="571500"/>
          </a:xfrm>
          <a:prstGeom prst="rect">
            <a:avLst/>
          </a:prstGeom>
          <a:solidFill>
            <a:schemeClr val="accent5"/>
          </a:solidFill>
          <a:ln w="38100">
            <a:solidFill>
              <a:schemeClr val="accent5"/>
            </a:soli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t"/>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dirty="0" smtClean="0">
                <a:solidFill>
                  <a:schemeClr val="bg1"/>
                </a:solidFill>
                <a:latin typeface="Orly's Font 2" pitchFamily="66" charset="0"/>
              </a:rPr>
              <a:t>Let’s Review</a:t>
            </a:r>
            <a:endParaRPr lang="en-US" sz="2800" dirty="0">
              <a:solidFill>
                <a:schemeClr val="bg1"/>
              </a:solidFill>
              <a:latin typeface="Orly's Font 2" pitchFamily="66" charset="0"/>
            </a:endParaRPr>
          </a:p>
        </p:txBody>
      </p:sp>
    </p:spTree>
    <p:extLst>
      <p:ext uri="{BB962C8B-B14F-4D97-AF65-F5344CB8AC3E}">
        <p14:creationId xmlns:p14="http://schemas.microsoft.com/office/powerpoint/2010/main" val="104188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 Common Mistake">
    <p:spTree>
      <p:nvGrpSpPr>
        <p:cNvPr id="1" name=""/>
        <p:cNvGrpSpPr/>
        <p:nvPr/>
      </p:nvGrpSpPr>
      <p:grpSpPr>
        <a:xfrm>
          <a:off x="0" y="0"/>
          <a:ext cx="0" cy="0"/>
          <a:chOff x="0" y="0"/>
          <a:chExt cx="0" cy="0"/>
        </a:xfrm>
      </p:grpSpPr>
      <p:sp>
        <p:nvSpPr>
          <p:cNvPr id="6" name="Rectangle 5"/>
          <p:cNvSpPr/>
          <p:nvPr userDrawn="1"/>
        </p:nvSpPr>
        <p:spPr bwMode="auto">
          <a:xfrm>
            <a:off x="457200" y="228600"/>
            <a:ext cx="3733800" cy="571500"/>
          </a:xfrm>
          <a:prstGeom prst="rect">
            <a:avLst/>
          </a:prstGeom>
          <a:solidFill>
            <a:schemeClr val="accent5"/>
          </a:solidFill>
          <a:ln w="38100">
            <a:solidFill>
              <a:schemeClr val="accent5"/>
            </a:soli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t"/>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dirty="0" smtClean="0">
                <a:solidFill>
                  <a:schemeClr val="bg1"/>
                </a:solidFill>
                <a:latin typeface="Orly's Font 2" pitchFamily="66" charset="0"/>
              </a:rPr>
              <a:t>A Common Mistake</a:t>
            </a:r>
            <a:endParaRPr lang="en-US" sz="2800" dirty="0">
              <a:solidFill>
                <a:schemeClr val="bg1"/>
              </a:solidFill>
              <a:latin typeface="Orly's Font 2" pitchFamily="66" charset="0"/>
            </a:endParaRPr>
          </a:p>
        </p:txBody>
      </p:sp>
    </p:spTree>
    <p:extLst>
      <p:ext uri="{BB962C8B-B14F-4D97-AF65-F5344CB8AC3E}">
        <p14:creationId xmlns:p14="http://schemas.microsoft.com/office/powerpoint/2010/main" val="121902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re Lesson">
    <p:spTree>
      <p:nvGrpSpPr>
        <p:cNvPr id="1" name=""/>
        <p:cNvGrpSpPr/>
        <p:nvPr/>
      </p:nvGrpSpPr>
      <p:grpSpPr>
        <a:xfrm>
          <a:off x="0" y="0"/>
          <a:ext cx="0" cy="0"/>
          <a:chOff x="0" y="0"/>
          <a:chExt cx="0" cy="0"/>
        </a:xfrm>
      </p:grpSpPr>
      <p:sp>
        <p:nvSpPr>
          <p:cNvPr id="5" name="TextBox 4"/>
          <p:cNvSpPr txBox="1"/>
          <p:nvPr/>
        </p:nvSpPr>
        <p:spPr>
          <a:xfrm>
            <a:off x="685407" y="192810"/>
            <a:ext cx="2396133" cy="523220"/>
          </a:xfrm>
          <a:prstGeom prst="rect">
            <a:avLst/>
          </a:prstGeom>
          <a:noFill/>
        </p:spPr>
        <p:txBody>
          <a:bodyPr wrap="square" rtlCol="0">
            <a:spAutoFit/>
          </a:bodyPr>
          <a:lstStyle/>
          <a:p>
            <a:r>
              <a:rPr lang="en-US" sz="2800" dirty="0" smtClean="0">
                <a:solidFill>
                  <a:schemeClr val="bg1"/>
                </a:solidFill>
                <a:latin typeface="Orly's Font 2" pitchFamily="66" charset="0"/>
                <a:ea typeface="Verdana" pitchFamily="34" charset="0"/>
                <a:cs typeface="Verdana" pitchFamily="34" charset="0"/>
              </a:rPr>
              <a:t>Core Lesson</a:t>
            </a:r>
          </a:p>
        </p:txBody>
      </p:sp>
      <p:sp>
        <p:nvSpPr>
          <p:cNvPr id="7" name="Rectangle 6"/>
          <p:cNvSpPr/>
          <p:nvPr userDrawn="1"/>
        </p:nvSpPr>
        <p:spPr bwMode="auto">
          <a:xfrm>
            <a:off x="457200" y="228600"/>
            <a:ext cx="2514600" cy="571500"/>
          </a:xfrm>
          <a:prstGeom prst="rect">
            <a:avLst/>
          </a:prstGeom>
          <a:solidFill>
            <a:schemeClr val="accent5"/>
          </a:solidFill>
          <a:ln w="38100">
            <a:solidFill>
              <a:schemeClr val="accent5"/>
            </a:soli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t"/>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dirty="0" smtClean="0">
                <a:solidFill>
                  <a:schemeClr val="bg1"/>
                </a:solidFill>
                <a:latin typeface="Orly's Font 2" pitchFamily="66" charset="0"/>
              </a:rPr>
              <a:t>Core Lesson</a:t>
            </a:r>
            <a:endParaRPr lang="en-US" sz="2800" dirty="0">
              <a:solidFill>
                <a:schemeClr val="bg1"/>
              </a:solidFill>
              <a:latin typeface="Orly's Font 2" pitchFamily="66" charset="0"/>
            </a:endParaRPr>
          </a:p>
        </p:txBody>
      </p:sp>
    </p:spTree>
    <p:extLst>
      <p:ext uri="{BB962C8B-B14F-4D97-AF65-F5344CB8AC3E}">
        <p14:creationId xmlns:p14="http://schemas.microsoft.com/office/powerpoint/2010/main" val="245267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Guided Practice">
    <p:spTree>
      <p:nvGrpSpPr>
        <p:cNvPr id="1" name=""/>
        <p:cNvGrpSpPr/>
        <p:nvPr/>
      </p:nvGrpSpPr>
      <p:grpSpPr>
        <a:xfrm>
          <a:off x="0" y="0"/>
          <a:ext cx="0" cy="0"/>
          <a:chOff x="0" y="0"/>
          <a:chExt cx="0" cy="0"/>
        </a:xfrm>
      </p:grpSpPr>
      <p:sp>
        <p:nvSpPr>
          <p:cNvPr id="6" name="Rectangle 5"/>
          <p:cNvSpPr/>
          <p:nvPr userDrawn="1"/>
        </p:nvSpPr>
        <p:spPr bwMode="auto">
          <a:xfrm>
            <a:off x="457203" y="228600"/>
            <a:ext cx="3124201" cy="571500"/>
          </a:xfrm>
          <a:prstGeom prst="rect">
            <a:avLst/>
          </a:prstGeom>
          <a:solidFill>
            <a:schemeClr val="accent5"/>
          </a:solidFill>
          <a:ln w="38100">
            <a:solidFill>
              <a:schemeClr val="accent5"/>
            </a:soli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t"/>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dirty="0" smtClean="0">
                <a:solidFill>
                  <a:schemeClr val="bg1"/>
                </a:solidFill>
                <a:latin typeface="Orly's Font 2" pitchFamily="66" charset="0"/>
              </a:rPr>
              <a:t>Guided Practice</a:t>
            </a:r>
            <a:endParaRPr lang="en-US" sz="2800" dirty="0">
              <a:solidFill>
                <a:schemeClr val="bg1"/>
              </a:solidFill>
              <a:latin typeface="Orly's Font 2" pitchFamily="66" charset="0"/>
            </a:endParaRPr>
          </a:p>
        </p:txBody>
      </p:sp>
    </p:spTree>
    <p:extLst>
      <p:ext uri="{BB962C8B-B14F-4D97-AF65-F5344CB8AC3E}">
        <p14:creationId xmlns:p14="http://schemas.microsoft.com/office/powerpoint/2010/main" val="287950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Extension Activities">
    <p:spTree>
      <p:nvGrpSpPr>
        <p:cNvPr id="1" name=""/>
        <p:cNvGrpSpPr/>
        <p:nvPr/>
      </p:nvGrpSpPr>
      <p:grpSpPr>
        <a:xfrm>
          <a:off x="0" y="0"/>
          <a:ext cx="0" cy="0"/>
          <a:chOff x="0" y="0"/>
          <a:chExt cx="0" cy="0"/>
        </a:xfrm>
      </p:grpSpPr>
      <p:sp>
        <p:nvSpPr>
          <p:cNvPr id="7" name="Rectangle 6"/>
          <p:cNvSpPr/>
          <p:nvPr userDrawn="1"/>
        </p:nvSpPr>
        <p:spPr bwMode="auto">
          <a:xfrm>
            <a:off x="457200" y="228600"/>
            <a:ext cx="3810000" cy="571500"/>
          </a:xfrm>
          <a:prstGeom prst="rect">
            <a:avLst/>
          </a:prstGeom>
          <a:solidFill>
            <a:schemeClr val="accent5"/>
          </a:solidFill>
          <a:ln w="38100">
            <a:solidFill>
              <a:schemeClr val="accent5"/>
            </a:soli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t"/>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dirty="0" smtClean="0">
                <a:solidFill>
                  <a:schemeClr val="bg1"/>
                </a:solidFill>
                <a:latin typeface="Orly's Font 2" pitchFamily="66" charset="0"/>
              </a:rPr>
              <a:t>Extension Activities</a:t>
            </a:r>
            <a:endParaRPr lang="en-US" sz="2800" dirty="0">
              <a:solidFill>
                <a:schemeClr val="bg1"/>
              </a:solidFill>
              <a:latin typeface="Orly's Font 2" pitchFamily="66" charset="0"/>
            </a:endParaRPr>
          </a:p>
        </p:txBody>
      </p:sp>
    </p:spTree>
    <p:extLst>
      <p:ext uri="{BB962C8B-B14F-4D97-AF65-F5344CB8AC3E}">
        <p14:creationId xmlns:p14="http://schemas.microsoft.com/office/powerpoint/2010/main" val="405289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heck for Understanding">
    <p:spTree>
      <p:nvGrpSpPr>
        <p:cNvPr id="1" name=""/>
        <p:cNvGrpSpPr/>
        <p:nvPr/>
      </p:nvGrpSpPr>
      <p:grpSpPr>
        <a:xfrm>
          <a:off x="0" y="0"/>
          <a:ext cx="0" cy="0"/>
          <a:chOff x="0" y="0"/>
          <a:chExt cx="0" cy="0"/>
        </a:xfrm>
      </p:grpSpPr>
      <p:sp>
        <p:nvSpPr>
          <p:cNvPr id="6" name="TextBox 5"/>
          <p:cNvSpPr txBox="1"/>
          <p:nvPr/>
        </p:nvSpPr>
        <p:spPr>
          <a:xfrm>
            <a:off x="665878" y="215901"/>
            <a:ext cx="2201108" cy="523220"/>
          </a:xfrm>
          <a:prstGeom prst="rect">
            <a:avLst/>
          </a:prstGeom>
          <a:noFill/>
        </p:spPr>
        <p:txBody>
          <a:bodyPr wrap="square" rtlCol="0">
            <a:spAutoFit/>
          </a:bodyPr>
          <a:lstStyle/>
          <a:p>
            <a:r>
              <a:rPr lang="en-US" sz="2800" dirty="0" smtClean="0">
                <a:solidFill>
                  <a:schemeClr val="bg1"/>
                </a:solidFill>
                <a:latin typeface="Orly's Font 2" pitchFamily="66" charset="0"/>
                <a:ea typeface="Verdana" pitchFamily="34" charset="0"/>
                <a:cs typeface="Verdana" pitchFamily="34" charset="0"/>
              </a:rPr>
              <a:t>Quick Quiz</a:t>
            </a:r>
          </a:p>
        </p:txBody>
      </p:sp>
      <p:sp>
        <p:nvSpPr>
          <p:cNvPr id="7" name="Rectangle 6"/>
          <p:cNvSpPr/>
          <p:nvPr userDrawn="1"/>
        </p:nvSpPr>
        <p:spPr bwMode="auto">
          <a:xfrm>
            <a:off x="457200" y="228600"/>
            <a:ext cx="2409786" cy="571500"/>
          </a:xfrm>
          <a:prstGeom prst="rect">
            <a:avLst/>
          </a:prstGeom>
          <a:solidFill>
            <a:schemeClr val="accent5"/>
          </a:solidFill>
          <a:ln w="38100">
            <a:solidFill>
              <a:schemeClr val="accent5"/>
            </a:soli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t"/>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dirty="0" smtClean="0">
                <a:solidFill>
                  <a:schemeClr val="bg1"/>
                </a:solidFill>
                <a:latin typeface="Orly's Font 2" pitchFamily="66" charset="0"/>
              </a:rPr>
              <a:t>Quick Quiz</a:t>
            </a:r>
            <a:endParaRPr lang="en-US" sz="2800" dirty="0">
              <a:solidFill>
                <a:schemeClr val="bg1"/>
              </a:solidFill>
              <a:latin typeface="Orly's Font 2" pitchFamily="66" charset="0"/>
            </a:endParaRPr>
          </a:p>
        </p:txBody>
      </p:sp>
    </p:spTree>
    <p:extLst>
      <p:ext uri="{BB962C8B-B14F-4D97-AF65-F5344CB8AC3E}">
        <p14:creationId xmlns:p14="http://schemas.microsoft.com/office/powerpoint/2010/main" val="405289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p>
            <a:endParaRPr lang="en-US" altLang="en-US">
              <a:solidFill>
                <a:srgbClr val="FFFFFF"/>
              </a:solidFill>
            </a:endParaRPr>
          </a:p>
        </p:txBody>
      </p:sp>
      <p:sp>
        <p:nvSpPr>
          <p:cNvPr id="6" name="Slide Number Placeholder 5"/>
          <p:cNvSpPr>
            <a:spLocks noGrp="1"/>
          </p:cNvSpPr>
          <p:nvPr>
            <p:ph type="sldNum" sz="quarter" idx="12"/>
          </p:nvPr>
        </p:nvSpPr>
        <p:spPr>
          <a:xfrm>
            <a:off x="4361688" y="855310"/>
            <a:ext cx="457200" cy="367771"/>
          </a:xfrm>
        </p:spPr>
        <p:txBody>
          <a:bodyPr/>
          <a:lstStyle/>
          <a:p>
            <a:fld id="{EB19C025-EB58-4698-BFD4-4613672C2DB5}" type="slidenum">
              <a:rPr lang="en-US" altLang="en-US" smtClean="0">
                <a:solidFill>
                  <a:srgbClr val="FFFFFF"/>
                </a:solidFill>
              </a:rPr>
              <a:pPr/>
              <a:t>‹#›</a:t>
            </a:fld>
            <a:endParaRPr lang="en-US" altLang="en-US">
              <a:solidFill>
                <a:srgbClr val="FFFFFF"/>
              </a:solidFill>
            </a:endParaRPr>
          </a:p>
        </p:txBody>
      </p:sp>
      <p:sp>
        <p:nvSpPr>
          <p:cNvPr id="8" name="Content Placeholder 7"/>
          <p:cNvSpPr>
            <a:spLocks noGrp="1"/>
          </p:cNvSpPr>
          <p:nvPr>
            <p:ph sz="quarter" idx="1"/>
          </p:nvPr>
        </p:nvSpPr>
        <p:spPr>
          <a:xfrm>
            <a:off x="301752" y="1272540"/>
            <a:ext cx="8503920" cy="3810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4686300" y="1371600"/>
            <a:ext cx="3771900" cy="3886200"/>
          </a:xfrm>
        </p:spPr>
        <p:txBody>
          <a:bodyPr/>
          <a:lstStyle>
            <a:lvl1pPr marL="0" indent="0">
              <a:buNone/>
              <a:defRPr/>
            </a:lvl1pPr>
          </a:lstStyle>
          <a:p>
            <a:r>
              <a:rPr lang="en-US" dirty="0" smtClean="0"/>
              <a:t>Insert Picture/Visual Here</a:t>
            </a:r>
            <a:endParaRPr lang="en-US" dirty="0"/>
          </a:p>
        </p:txBody>
      </p:sp>
      <p:sp>
        <p:nvSpPr>
          <p:cNvPr id="6" name="Text Placeholder 5"/>
          <p:cNvSpPr>
            <a:spLocks noGrp="1"/>
          </p:cNvSpPr>
          <p:nvPr>
            <p:ph type="body" sz="quarter" idx="11"/>
          </p:nvPr>
        </p:nvSpPr>
        <p:spPr>
          <a:xfrm>
            <a:off x="571500" y="342900"/>
            <a:ext cx="8001000" cy="800100"/>
          </a:xfrm>
        </p:spPr>
        <p:txBody>
          <a:bodyPr/>
          <a:lstStyle>
            <a:lvl1pPr marL="0" indent="0">
              <a:buNone/>
              <a:defRPr baseline="0"/>
            </a:lvl1pPr>
          </a:lstStyle>
          <a:p>
            <a:pPr lvl="0"/>
            <a:endParaRPr lang="en-US" dirty="0"/>
          </a:p>
        </p:txBody>
      </p:sp>
      <p:sp>
        <p:nvSpPr>
          <p:cNvPr id="7" name="Text Placeholder 3"/>
          <p:cNvSpPr>
            <a:spLocks noGrp="1"/>
          </p:cNvSpPr>
          <p:nvPr>
            <p:ph type="body" sz="quarter" idx="12"/>
          </p:nvPr>
        </p:nvSpPr>
        <p:spPr>
          <a:xfrm>
            <a:off x="457200" y="1485900"/>
            <a:ext cx="4114800" cy="1143000"/>
          </a:xfrm>
        </p:spPr>
        <p:txBody>
          <a:bodyPr/>
          <a:lstStyle>
            <a:lvl1pPr marL="0" indent="0">
              <a:buNone/>
              <a:defRPr>
                <a:solidFill>
                  <a:schemeClr val="accent1"/>
                </a:solidFill>
              </a:defRPr>
            </a:lvl1pPr>
          </a:lstStyle>
          <a:p>
            <a:r>
              <a:rPr lang="en-US" sz="2400" dirty="0" smtClean="0"/>
              <a:t>You can use this box for text</a:t>
            </a:r>
            <a:endParaRPr lang="en-US" sz="2400" dirty="0"/>
          </a:p>
        </p:txBody>
      </p:sp>
      <p:sp>
        <p:nvSpPr>
          <p:cNvPr id="11" name="Text Placeholder 4"/>
          <p:cNvSpPr>
            <a:spLocks noGrp="1"/>
          </p:cNvSpPr>
          <p:nvPr>
            <p:ph type="body" sz="quarter" idx="13"/>
          </p:nvPr>
        </p:nvSpPr>
        <p:spPr>
          <a:xfrm>
            <a:off x="457200" y="2743200"/>
            <a:ext cx="4114800" cy="1143000"/>
          </a:xfrm>
        </p:spPr>
        <p:txBody>
          <a:bodyPr/>
          <a:lstStyle>
            <a:lvl1pPr marL="0" indent="0">
              <a:buNone/>
              <a:defRPr>
                <a:solidFill>
                  <a:schemeClr val="accent5"/>
                </a:solidFill>
              </a:defRPr>
            </a:lvl1pPr>
          </a:lstStyle>
          <a:p>
            <a:r>
              <a:rPr lang="en-US" sz="2400" dirty="0" smtClean="0"/>
              <a:t>Or this box</a:t>
            </a:r>
            <a:endParaRPr lang="en-US" sz="2400" dirty="0"/>
          </a:p>
        </p:txBody>
      </p:sp>
      <p:sp>
        <p:nvSpPr>
          <p:cNvPr id="12" name="Text Placeholder 5"/>
          <p:cNvSpPr>
            <a:spLocks noGrp="1"/>
          </p:cNvSpPr>
          <p:nvPr>
            <p:ph type="body" sz="quarter" idx="14"/>
          </p:nvPr>
        </p:nvSpPr>
        <p:spPr>
          <a:xfrm>
            <a:off x="457200" y="4000500"/>
            <a:ext cx="4114800" cy="1143000"/>
          </a:xfrm>
        </p:spPr>
        <p:txBody>
          <a:bodyPr/>
          <a:lstStyle>
            <a:lvl1pPr marL="0" indent="0">
              <a:buNone/>
              <a:defRPr>
                <a:solidFill>
                  <a:schemeClr val="accent3"/>
                </a:solidFill>
              </a:defRPr>
            </a:lvl1pPr>
          </a:lstStyle>
          <a:p>
            <a:r>
              <a:rPr lang="en-US" sz="2400" dirty="0" smtClean="0"/>
              <a:t>Or this box.  Move them around, if necessary. Or just delete.</a:t>
            </a:r>
            <a:endParaRPr lang="en-US" sz="2400" dirty="0"/>
          </a:p>
        </p:txBody>
      </p:sp>
    </p:spTree>
    <p:extLst>
      <p:ext uri="{BB962C8B-B14F-4D97-AF65-F5344CB8AC3E}">
        <p14:creationId xmlns:p14="http://schemas.microsoft.com/office/powerpoint/2010/main" val="153286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80"/>
                                  </p:iterate>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80"/>
                                  </p:iterate>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80"/>
                                  </p:iterate>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 grpId="0" build="p"/>
      <p:bldP spid="12" grpId="0" bui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571500" y="1371600"/>
            <a:ext cx="7772400" cy="3886200"/>
          </a:xfrm>
        </p:spPr>
        <p:txBody>
          <a:bodyPr/>
          <a:lstStyle>
            <a:lvl1pPr marL="0" indent="0">
              <a:buNone/>
              <a:defRPr baseline="0"/>
            </a:lvl1pPr>
          </a:lstStyle>
          <a:p>
            <a:r>
              <a:rPr lang="en-US" dirty="0" smtClean="0"/>
              <a:t>Insert picture/visual here and drag wherever you’d like.</a:t>
            </a:r>
            <a:endParaRPr lang="en-US" dirty="0"/>
          </a:p>
        </p:txBody>
      </p:sp>
      <p:sp>
        <p:nvSpPr>
          <p:cNvPr id="6" name="Text Placeholder 5"/>
          <p:cNvSpPr>
            <a:spLocks noGrp="1"/>
          </p:cNvSpPr>
          <p:nvPr>
            <p:ph type="body" sz="quarter" idx="11"/>
          </p:nvPr>
        </p:nvSpPr>
        <p:spPr>
          <a:xfrm>
            <a:off x="571500" y="342900"/>
            <a:ext cx="8001000" cy="800100"/>
          </a:xfrm>
        </p:spPr>
        <p:txBody>
          <a:bodyPr/>
          <a:lstStyle>
            <a:lvl1pPr marL="0" indent="0">
              <a:buNone/>
              <a:defRPr baseline="0"/>
            </a:lvl1pPr>
          </a:lstStyle>
          <a:p>
            <a:pPr lvl="0"/>
            <a:endParaRPr lang="en-US" dirty="0"/>
          </a:p>
        </p:txBody>
      </p:sp>
    </p:spTree>
    <p:extLst>
      <p:ext uri="{BB962C8B-B14F-4D97-AF65-F5344CB8AC3E}">
        <p14:creationId xmlns:p14="http://schemas.microsoft.com/office/powerpoint/2010/main" val="31767324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3">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571500" y="1371600"/>
            <a:ext cx="3771900" cy="3886200"/>
          </a:xfrm>
        </p:spPr>
        <p:txBody>
          <a:bodyPr/>
          <a:lstStyle>
            <a:lvl1pPr marL="0" indent="0">
              <a:buNone/>
              <a:defRPr/>
            </a:lvl1pPr>
          </a:lstStyle>
          <a:p>
            <a:r>
              <a:rPr lang="en-US" dirty="0" smtClean="0"/>
              <a:t>Insert Picture/Visual Here</a:t>
            </a:r>
            <a:endParaRPr lang="en-US" dirty="0"/>
          </a:p>
        </p:txBody>
      </p:sp>
      <p:sp>
        <p:nvSpPr>
          <p:cNvPr id="6" name="Text Placeholder 5"/>
          <p:cNvSpPr>
            <a:spLocks noGrp="1"/>
          </p:cNvSpPr>
          <p:nvPr>
            <p:ph type="body" sz="quarter" idx="11"/>
          </p:nvPr>
        </p:nvSpPr>
        <p:spPr>
          <a:xfrm>
            <a:off x="571500" y="342900"/>
            <a:ext cx="8001000" cy="800100"/>
          </a:xfrm>
        </p:spPr>
        <p:txBody>
          <a:bodyPr/>
          <a:lstStyle>
            <a:lvl1pPr marL="0" indent="0">
              <a:buNone/>
              <a:defRPr baseline="0"/>
            </a:lvl1pPr>
          </a:lstStyle>
          <a:p>
            <a:pPr lvl="0"/>
            <a:endParaRPr lang="en-US" dirty="0"/>
          </a:p>
        </p:txBody>
      </p:sp>
      <p:sp>
        <p:nvSpPr>
          <p:cNvPr id="13" name="Text Placeholder 3"/>
          <p:cNvSpPr>
            <a:spLocks noGrp="1"/>
          </p:cNvSpPr>
          <p:nvPr>
            <p:ph type="body" sz="quarter" idx="12"/>
          </p:nvPr>
        </p:nvSpPr>
        <p:spPr>
          <a:xfrm>
            <a:off x="4686300" y="1371600"/>
            <a:ext cx="4114800" cy="1143000"/>
          </a:xfrm>
        </p:spPr>
        <p:txBody>
          <a:bodyPr/>
          <a:lstStyle>
            <a:lvl1pPr marL="0" indent="0">
              <a:buNone/>
              <a:defRPr>
                <a:solidFill>
                  <a:schemeClr val="accent1"/>
                </a:solidFill>
              </a:defRPr>
            </a:lvl1pPr>
          </a:lstStyle>
          <a:p>
            <a:r>
              <a:rPr lang="en-US" sz="2400" dirty="0" smtClean="0"/>
              <a:t>You can use this box for text</a:t>
            </a:r>
            <a:endParaRPr lang="en-US" sz="2400" dirty="0"/>
          </a:p>
        </p:txBody>
      </p:sp>
      <p:sp>
        <p:nvSpPr>
          <p:cNvPr id="14" name="Text Placeholder 4"/>
          <p:cNvSpPr>
            <a:spLocks noGrp="1"/>
          </p:cNvSpPr>
          <p:nvPr>
            <p:ph type="body" sz="quarter" idx="13"/>
          </p:nvPr>
        </p:nvSpPr>
        <p:spPr>
          <a:xfrm>
            <a:off x="4686300" y="2628900"/>
            <a:ext cx="4114800" cy="1143000"/>
          </a:xfrm>
        </p:spPr>
        <p:txBody>
          <a:bodyPr/>
          <a:lstStyle>
            <a:lvl1pPr marL="0" indent="0">
              <a:buNone/>
              <a:defRPr>
                <a:solidFill>
                  <a:schemeClr val="accent5"/>
                </a:solidFill>
              </a:defRPr>
            </a:lvl1pPr>
          </a:lstStyle>
          <a:p>
            <a:r>
              <a:rPr lang="en-US" sz="2400" dirty="0" smtClean="0"/>
              <a:t>Or this box</a:t>
            </a:r>
            <a:endParaRPr lang="en-US" sz="2400" dirty="0"/>
          </a:p>
        </p:txBody>
      </p:sp>
      <p:sp>
        <p:nvSpPr>
          <p:cNvPr id="15" name="Text Placeholder 5"/>
          <p:cNvSpPr>
            <a:spLocks noGrp="1"/>
          </p:cNvSpPr>
          <p:nvPr>
            <p:ph type="body" sz="quarter" idx="14"/>
          </p:nvPr>
        </p:nvSpPr>
        <p:spPr>
          <a:xfrm>
            <a:off x="4686300" y="3886200"/>
            <a:ext cx="4114800" cy="1143000"/>
          </a:xfrm>
        </p:spPr>
        <p:txBody>
          <a:bodyPr/>
          <a:lstStyle>
            <a:lvl1pPr marL="0" indent="0">
              <a:buNone/>
              <a:defRPr>
                <a:solidFill>
                  <a:schemeClr val="accent3"/>
                </a:solidFill>
              </a:defRPr>
            </a:lvl1pPr>
          </a:lstStyle>
          <a:p>
            <a:r>
              <a:rPr lang="en-US" sz="2400" dirty="0" smtClean="0"/>
              <a:t>Or this box.  Move them around, if necessary. Or just delete.</a:t>
            </a:r>
            <a:endParaRPr lang="en-US" sz="2400" dirty="0"/>
          </a:p>
        </p:txBody>
      </p:sp>
    </p:spTree>
    <p:extLst>
      <p:ext uri="{BB962C8B-B14F-4D97-AF65-F5344CB8AC3E}">
        <p14:creationId xmlns:p14="http://schemas.microsoft.com/office/powerpoint/2010/main" val="27133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80"/>
                                  </p:iterate>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80"/>
                                  </p:iterate>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80"/>
                                  </p:iterate>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P spid="15" grpId="0" bui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4">
    <p:spTree>
      <p:nvGrpSpPr>
        <p:cNvPr id="1" name=""/>
        <p:cNvGrpSpPr/>
        <p:nvPr/>
      </p:nvGrpSpPr>
      <p:grpSpPr>
        <a:xfrm>
          <a:off x="0" y="0"/>
          <a:ext cx="0" cy="0"/>
          <a:chOff x="0" y="0"/>
          <a:chExt cx="0" cy="0"/>
        </a:xfrm>
      </p:grpSpPr>
      <p:sp>
        <p:nvSpPr>
          <p:cNvPr id="2" name="Rectangle 1"/>
          <p:cNvSpPr/>
          <p:nvPr userDrawn="1"/>
        </p:nvSpPr>
        <p:spPr>
          <a:xfrm>
            <a:off x="571500" y="342900"/>
            <a:ext cx="4914900" cy="457200"/>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err="1" smtClean="0">
              <a:solidFill>
                <a:schemeClr val="tx1"/>
              </a:solidFill>
            </a:endParaRPr>
          </a:p>
        </p:txBody>
      </p:sp>
      <p:sp>
        <p:nvSpPr>
          <p:cNvPr id="6" name="Text Placeholder 5"/>
          <p:cNvSpPr>
            <a:spLocks noGrp="1"/>
          </p:cNvSpPr>
          <p:nvPr>
            <p:ph type="body" sz="quarter" idx="11"/>
          </p:nvPr>
        </p:nvSpPr>
        <p:spPr>
          <a:xfrm>
            <a:off x="571500" y="342900"/>
            <a:ext cx="8001000" cy="457200"/>
          </a:xfrm>
        </p:spPr>
        <p:txBody>
          <a:bodyPr/>
          <a:lstStyle>
            <a:lvl1pPr marL="0" indent="0">
              <a:buNone/>
              <a:defRPr baseline="0"/>
            </a:lvl1pPr>
          </a:lstStyle>
          <a:p>
            <a:pPr lvl="0"/>
            <a:endParaRPr lang="en-US" dirty="0"/>
          </a:p>
        </p:txBody>
      </p:sp>
      <p:sp>
        <p:nvSpPr>
          <p:cNvPr id="11" name="Picture Placeholder 3"/>
          <p:cNvSpPr>
            <a:spLocks noGrp="1"/>
          </p:cNvSpPr>
          <p:nvPr>
            <p:ph type="pic" sz="quarter" idx="10" hasCustomPrompt="1"/>
          </p:nvPr>
        </p:nvSpPr>
        <p:spPr>
          <a:xfrm>
            <a:off x="685800" y="1143000"/>
            <a:ext cx="3771900" cy="4000500"/>
          </a:xfrm>
        </p:spPr>
        <p:txBody>
          <a:bodyPr/>
          <a:lstStyle>
            <a:lvl1pPr marL="0" indent="0">
              <a:buNone/>
              <a:defRPr/>
            </a:lvl1pPr>
          </a:lstStyle>
          <a:p>
            <a:r>
              <a:rPr lang="en-US" dirty="0" smtClean="0"/>
              <a:t>Insert Picture/Visual Here</a:t>
            </a:r>
            <a:endParaRPr lang="en-US" dirty="0"/>
          </a:p>
        </p:txBody>
      </p:sp>
      <p:sp>
        <p:nvSpPr>
          <p:cNvPr id="8" name="Text Placeholder 3"/>
          <p:cNvSpPr>
            <a:spLocks noGrp="1"/>
          </p:cNvSpPr>
          <p:nvPr>
            <p:ph type="body" sz="quarter" idx="12"/>
          </p:nvPr>
        </p:nvSpPr>
        <p:spPr>
          <a:xfrm>
            <a:off x="4686300" y="1371600"/>
            <a:ext cx="4114800" cy="1143000"/>
          </a:xfrm>
        </p:spPr>
        <p:txBody>
          <a:bodyPr/>
          <a:lstStyle>
            <a:lvl1pPr marL="0" indent="0">
              <a:buNone/>
              <a:defRPr>
                <a:solidFill>
                  <a:schemeClr val="accent1"/>
                </a:solidFill>
              </a:defRPr>
            </a:lvl1pPr>
          </a:lstStyle>
          <a:p>
            <a:r>
              <a:rPr lang="en-US" sz="2400" dirty="0" smtClean="0"/>
              <a:t>You can use this box for text</a:t>
            </a:r>
            <a:endParaRPr lang="en-US" sz="2400" dirty="0"/>
          </a:p>
        </p:txBody>
      </p:sp>
      <p:sp>
        <p:nvSpPr>
          <p:cNvPr id="9" name="Text Placeholder 4"/>
          <p:cNvSpPr>
            <a:spLocks noGrp="1"/>
          </p:cNvSpPr>
          <p:nvPr>
            <p:ph type="body" sz="quarter" idx="13"/>
          </p:nvPr>
        </p:nvSpPr>
        <p:spPr>
          <a:xfrm>
            <a:off x="4686300" y="2628900"/>
            <a:ext cx="4114800" cy="1143000"/>
          </a:xfrm>
        </p:spPr>
        <p:txBody>
          <a:bodyPr/>
          <a:lstStyle>
            <a:lvl1pPr marL="0" indent="0">
              <a:buNone/>
              <a:defRPr>
                <a:solidFill>
                  <a:schemeClr val="accent5"/>
                </a:solidFill>
              </a:defRPr>
            </a:lvl1pPr>
          </a:lstStyle>
          <a:p>
            <a:r>
              <a:rPr lang="en-US" sz="2400" dirty="0" smtClean="0"/>
              <a:t>Or this box</a:t>
            </a:r>
            <a:endParaRPr lang="en-US" sz="2400" dirty="0"/>
          </a:p>
        </p:txBody>
      </p:sp>
      <p:sp>
        <p:nvSpPr>
          <p:cNvPr id="10" name="Text Placeholder 5"/>
          <p:cNvSpPr>
            <a:spLocks noGrp="1"/>
          </p:cNvSpPr>
          <p:nvPr>
            <p:ph type="body" sz="quarter" idx="14"/>
          </p:nvPr>
        </p:nvSpPr>
        <p:spPr>
          <a:xfrm>
            <a:off x="4686300" y="3886200"/>
            <a:ext cx="4114800" cy="1143000"/>
          </a:xfrm>
        </p:spPr>
        <p:txBody>
          <a:bodyPr/>
          <a:lstStyle>
            <a:lvl1pPr marL="0" indent="0">
              <a:buNone/>
              <a:defRPr>
                <a:solidFill>
                  <a:schemeClr val="accent3"/>
                </a:solidFill>
              </a:defRPr>
            </a:lvl1pPr>
          </a:lstStyle>
          <a:p>
            <a:r>
              <a:rPr lang="en-US" sz="2400" dirty="0" smtClean="0"/>
              <a:t>Or this box.  Move them around, if necessary. Or just delete.</a:t>
            </a:r>
            <a:endParaRPr lang="en-US" sz="2400" dirty="0"/>
          </a:p>
        </p:txBody>
      </p:sp>
    </p:spTree>
    <p:extLst>
      <p:ext uri="{BB962C8B-B14F-4D97-AF65-F5344CB8AC3E}">
        <p14:creationId xmlns:p14="http://schemas.microsoft.com/office/powerpoint/2010/main" val="222713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80"/>
                                  </p:iterate>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80"/>
                                  </p:iterate>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80"/>
                                  </p:iterate>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bui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5875"/>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1905000"/>
            <a:ext cx="8833104" cy="25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18627"/>
            <a:ext cx="8833104" cy="1783080"/>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286000"/>
            <a:ext cx="6480174" cy="1394354"/>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5326381"/>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2700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ltLang="en-US">
              <a:solidFill>
                <a:srgbClr val="FFFFFF"/>
              </a:solidFill>
            </a:endParaRPr>
          </a:p>
        </p:txBody>
      </p:sp>
      <p:sp>
        <p:nvSpPr>
          <p:cNvPr id="4" name="Date Placeholder 3"/>
          <p:cNvSpPr>
            <a:spLocks noGrp="1"/>
          </p:cNvSpPr>
          <p:nvPr>
            <p:ph type="dt" sz="half" idx="10"/>
          </p:nvPr>
        </p:nvSpPr>
        <p:spPr/>
        <p:txBody>
          <a:bodyPr/>
          <a:lstStyle/>
          <a:p>
            <a:endParaRPr lang="en-US" altLang="en-US">
              <a:solidFill>
                <a:srgbClr val="FFFFFF"/>
              </a:solidFill>
            </a:endParaRPr>
          </a:p>
        </p:txBody>
      </p:sp>
      <p:sp>
        <p:nvSpPr>
          <p:cNvPr id="8" name="Straight Connector 7"/>
          <p:cNvSpPr>
            <a:spLocks noChangeShapeType="1"/>
          </p:cNvSpPr>
          <p:nvPr/>
        </p:nvSpPr>
        <p:spPr bwMode="auto">
          <a:xfrm>
            <a:off x="152400" y="20320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176276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184150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1832875"/>
            <a:ext cx="457200" cy="367771"/>
          </a:xfrm>
        </p:spPr>
        <p:txBody>
          <a:bodyPr/>
          <a:lstStyle>
            <a:lvl1pPr>
              <a:defRPr>
                <a:solidFill>
                  <a:schemeClr val="accent3">
                    <a:shade val="75000"/>
                  </a:schemeClr>
                </a:solidFill>
              </a:defRPr>
            </a:lvl1pPr>
          </a:lstStyle>
          <a:p>
            <a:fld id="{8780C398-D0D1-417D-94A9-D78DA1BB4EDB}" type="slidenum">
              <a:rPr lang="en-US" altLang="en-US" smtClean="0">
                <a:solidFill>
                  <a:srgbClr val="FFFFFF"/>
                </a:solidFill>
              </a:rPr>
              <a:pPr/>
              <a:t>‹#›</a:t>
            </a:fld>
            <a:endParaRPr lang="en-US" altLang="en-US">
              <a:solidFill>
                <a:srgbClr val="FFFFFF"/>
              </a:solidFill>
            </a:endParaRPr>
          </a:p>
        </p:txBody>
      </p:sp>
      <p:sp>
        <p:nvSpPr>
          <p:cNvPr id="2" name="Title 1"/>
          <p:cNvSpPr>
            <a:spLocks noGrp="1"/>
          </p:cNvSpPr>
          <p:nvPr>
            <p:ph type="title"/>
          </p:nvPr>
        </p:nvSpPr>
        <p:spPr>
          <a:xfrm>
            <a:off x="722313" y="444500"/>
            <a:ext cx="7772400" cy="1270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190500"/>
            <a:ext cx="8534400" cy="63246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5341620"/>
            <a:ext cx="3044952" cy="304800"/>
          </a:xfrm>
        </p:spPr>
        <p:txBody>
          <a:body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p>
            <a:fld id="{EC0682F6-EDB8-4222-8140-1A7753F1269A}" type="slidenum">
              <a:rPr lang="en-US" altLang="en-US" smtClean="0">
                <a:solidFill>
                  <a:srgbClr val="FFFFFF"/>
                </a:solidFill>
              </a:rPr>
              <a:pPr/>
              <a:t>‹#›</a:t>
            </a:fld>
            <a:endParaRPr lang="en-US" altLang="en-US">
              <a:solidFill>
                <a:srgbClr val="FFFFFF"/>
              </a:solidFill>
            </a:endParaRPr>
          </a:p>
        </p:txBody>
      </p:sp>
      <p:sp>
        <p:nvSpPr>
          <p:cNvPr id="8" name="Straight Connector 7"/>
          <p:cNvSpPr>
            <a:spLocks noChangeShapeType="1"/>
          </p:cNvSpPr>
          <p:nvPr/>
        </p:nvSpPr>
        <p:spPr bwMode="auto">
          <a:xfrm flipV="1">
            <a:off x="4563081" y="1313044"/>
            <a:ext cx="8921" cy="401629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143000"/>
            <a:ext cx="4038600" cy="3901440"/>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143000"/>
            <a:ext cx="4038600" cy="3901440"/>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1833563"/>
            <a:ext cx="0" cy="3489960"/>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206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143000"/>
            <a:ext cx="8833104" cy="7620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5326380"/>
            <a:ext cx="8833104" cy="25908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270000"/>
            <a:ext cx="4040188" cy="610812"/>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1" y="1270000"/>
            <a:ext cx="4041775" cy="60960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ltLang="en-US">
              <a:solidFill>
                <a:srgbClr val="FFFFFF"/>
              </a:solidFill>
            </a:endParaRPr>
          </a:p>
        </p:txBody>
      </p:sp>
      <p:sp>
        <p:nvSpPr>
          <p:cNvPr id="8" name="Footer Placeholder 7"/>
          <p:cNvSpPr>
            <a:spLocks noGrp="1"/>
          </p:cNvSpPr>
          <p:nvPr>
            <p:ph type="ftr" sz="quarter" idx="11"/>
          </p:nvPr>
        </p:nvSpPr>
        <p:spPr>
          <a:xfrm>
            <a:off x="304800" y="5341620"/>
            <a:ext cx="3581400" cy="304800"/>
          </a:xfrm>
        </p:spPr>
        <p:txBody>
          <a:bodyPr/>
          <a:lstStyle/>
          <a:p>
            <a:endParaRPr lang="en-US" altLang="en-US">
              <a:solidFill>
                <a:srgbClr val="FFFFFF"/>
              </a:solidFill>
            </a:endParaRPr>
          </a:p>
        </p:txBody>
      </p:sp>
      <p:sp>
        <p:nvSpPr>
          <p:cNvPr id="15" name="Straight Connector 14"/>
          <p:cNvSpPr>
            <a:spLocks noChangeShapeType="1"/>
          </p:cNvSpPr>
          <p:nvPr/>
        </p:nvSpPr>
        <p:spPr bwMode="auto">
          <a:xfrm>
            <a:off x="152400" y="10668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059486"/>
            <a:ext cx="4041648" cy="318200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059486"/>
            <a:ext cx="4038600" cy="31851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796697"/>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875437"/>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868680"/>
            <a:ext cx="457200" cy="367771"/>
          </a:xfrm>
        </p:spPr>
        <p:txBody>
          <a:bodyPr/>
          <a:lstStyle>
            <a:lvl1pPr algn="ctr">
              <a:defRPr/>
            </a:lvl1pPr>
          </a:lstStyle>
          <a:p>
            <a:fld id="{135A1BAA-AE15-441C-A278-67C5DB3BAA65}" type="slidenum">
              <a:rPr lang="en-US" altLang="en-US" smtClean="0">
                <a:solidFill>
                  <a:srgbClr val="FFFFFF"/>
                </a:solidFill>
              </a:rPr>
              <a:pPr/>
              <a:t>‹#›</a:t>
            </a:fld>
            <a:endParaRPr lang="en-US" altLang="en-US">
              <a:solidFill>
                <a:srgbClr val="FFFFFF"/>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p>
            <a:endParaRPr lang="en-US" altLang="en-US">
              <a:solidFill>
                <a:srgbClr val="FFFFFF"/>
              </a:solidFill>
            </a:endParaRPr>
          </a:p>
        </p:txBody>
      </p:sp>
      <p:sp>
        <p:nvSpPr>
          <p:cNvPr id="5" name="Slide Number Placeholder 4"/>
          <p:cNvSpPr>
            <a:spLocks noGrp="1"/>
          </p:cNvSpPr>
          <p:nvPr>
            <p:ph type="sldNum" sz="quarter" idx="12"/>
          </p:nvPr>
        </p:nvSpPr>
        <p:spPr>
          <a:xfrm>
            <a:off x="4343400" y="863350"/>
            <a:ext cx="457200" cy="367771"/>
          </a:xfrm>
        </p:spPr>
        <p:txBody>
          <a:bodyPr/>
          <a:lstStyle/>
          <a:p>
            <a:fld id="{8F3DD991-CE16-4F06-BAC8-07C33D7305D3}" type="slidenum">
              <a:rPr lang="en-US" altLang="en-US" smtClean="0">
                <a:solidFill>
                  <a:srgbClr val="FFFFFF"/>
                </a:solidFill>
              </a:rPr>
              <a:pPr/>
              <a:t>‹#›</a:t>
            </a:fld>
            <a:endParaRPr lang="en-US" altLang="en-U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295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5326381"/>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3208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p>
            <a:endParaRPr lang="en-US" altLang="en-US">
              <a:solidFill>
                <a:srgbClr val="FFFFFF"/>
              </a:solidFill>
            </a:endParaRPr>
          </a:p>
        </p:txBody>
      </p:sp>
      <p:sp>
        <p:nvSpPr>
          <p:cNvPr id="4" name="Slide Number Placeholder 3"/>
          <p:cNvSpPr>
            <a:spLocks noGrp="1"/>
          </p:cNvSpPr>
          <p:nvPr>
            <p:ph type="sldNum" sz="quarter" idx="12"/>
          </p:nvPr>
        </p:nvSpPr>
        <p:spPr>
          <a:xfrm>
            <a:off x="4267200" y="5270500"/>
            <a:ext cx="609600" cy="367770"/>
          </a:xfrm>
        </p:spPr>
        <p:txBody>
          <a:bodyPr/>
          <a:lstStyle>
            <a:lvl1pPr>
              <a:defRPr>
                <a:solidFill>
                  <a:srgbClr val="FFFFFF"/>
                </a:solidFill>
              </a:defRPr>
            </a:lvl1pPr>
          </a:lstStyle>
          <a:p>
            <a:fld id="{803F19D2-AFC4-4164-BBE9-01DC734395B1}" type="slidenum">
              <a:rPr lang="en-US" altLang="en-US" smtClean="0">
                <a:solidFill>
                  <a:srgbClr val="FFFFFF"/>
                </a:solidFill>
              </a:rPr>
              <a:pPr/>
              <a:t>‹#›</a:t>
            </a:fld>
            <a:endParaRPr lang="en-US" alt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27000"/>
            <a:ext cx="8833104" cy="2540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990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508000"/>
            <a:ext cx="2743200" cy="48895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762000"/>
            <a:ext cx="2362200" cy="8255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651000"/>
            <a:ext cx="2362200" cy="3454136"/>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2700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4445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571500"/>
            <a:ext cx="5638800" cy="45085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19050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26924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260615"/>
            <a:ext cx="457200" cy="367771"/>
          </a:xfrm>
        </p:spPr>
        <p:txBody>
          <a:bodyPr/>
          <a:lstStyle>
            <a:lvl1pPr>
              <a:defRPr>
                <a:solidFill>
                  <a:schemeClr val="accent3">
                    <a:shade val="75000"/>
                  </a:schemeClr>
                </a:solidFill>
              </a:defRPr>
            </a:lvl1pPr>
          </a:lstStyle>
          <a:p>
            <a:fld id="{B1714FBA-9A29-43F8-9E84-4CF197D1BCE4}" type="slidenum">
              <a:rPr lang="en-US" altLang="en-US" smtClean="0">
                <a:solidFill>
                  <a:srgbClr val="FFFFFF"/>
                </a:solidFill>
              </a:rPr>
              <a:pPr/>
              <a:t>‹#›</a:t>
            </a:fld>
            <a:endParaRPr lang="en-US" altLang="en-US">
              <a:solidFill>
                <a:srgbClr val="FFFFFF"/>
              </a:solidFill>
            </a:endParaRPr>
          </a:p>
        </p:txBody>
      </p:sp>
      <p:sp>
        <p:nvSpPr>
          <p:cNvPr id="21" name="Rectangle 20"/>
          <p:cNvSpPr>
            <a:spLocks noChangeArrowheads="1"/>
          </p:cNvSpPr>
          <p:nvPr/>
        </p:nvSpPr>
        <p:spPr bwMode="auto">
          <a:xfrm>
            <a:off x="149352" y="5323655"/>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endParaRPr lang="en-US" altLang="en-US">
              <a:solidFill>
                <a:srgbClr val="FFFFFF"/>
              </a:solidFill>
            </a:endParaRPr>
          </a:p>
        </p:txBody>
      </p:sp>
      <p:sp>
        <p:nvSpPr>
          <p:cNvPr id="6" name="Footer Placeholder 5"/>
          <p:cNvSpPr>
            <a:spLocks noGrp="1"/>
          </p:cNvSpPr>
          <p:nvPr>
            <p:ph type="ftr" sz="quarter" idx="11"/>
          </p:nvPr>
        </p:nvSpPr>
        <p:spPr>
          <a:xfrm>
            <a:off x="301752" y="5342373"/>
            <a:ext cx="3383280" cy="304800"/>
          </a:xfrm>
        </p:spPr>
        <p:txBody>
          <a:bodyPr/>
          <a:lstStyle/>
          <a:p>
            <a:endParaRPr lang="en-US" altLang="en-US">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4445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27000"/>
            <a:ext cx="8833104" cy="25146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508000"/>
            <a:ext cx="2743200" cy="48895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19050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26924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260615"/>
            <a:ext cx="457200" cy="367771"/>
          </a:xfrm>
        </p:spPr>
        <p:txBody>
          <a:bodyPr/>
          <a:lstStyle/>
          <a:p>
            <a:fld id="{6B4F0AB7-554F-4465-BBE5-0359EBD1CFA8}" type="slidenum">
              <a:rPr lang="en-US" altLang="en-US" smtClean="0">
                <a:solidFill>
                  <a:srgbClr val="FFFFFF"/>
                </a:solidFill>
              </a:rPr>
              <a:pPr/>
              <a:t>‹#›</a:t>
            </a:fld>
            <a:endParaRPr lang="en-US" altLang="en-US">
              <a:solidFill>
                <a:srgbClr val="FFFFFF"/>
              </a:solidFill>
            </a:endParaRPr>
          </a:p>
        </p:txBody>
      </p:sp>
      <p:sp>
        <p:nvSpPr>
          <p:cNvPr id="2" name="Title 1"/>
          <p:cNvSpPr>
            <a:spLocks noGrp="1"/>
          </p:cNvSpPr>
          <p:nvPr>
            <p:ph type="title"/>
          </p:nvPr>
        </p:nvSpPr>
        <p:spPr>
          <a:xfrm>
            <a:off x="3000375" y="4191000"/>
            <a:ext cx="5867400" cy="10160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508000"/>
            <a:ext cx="5867400" cy="35560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825500"/>
            <a:ext cx="2438400" cy="43815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5323655"/>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5337487"/>
            <a:ext cx="3044952" cy="304800"/>
          </a:xfrm>
        </p:spPr>
        <p:txBody>
          <a:bodyPr/>
          <a:lstStyle/>
          <a:p>
            <a:endParaRPr lang="en-US" altLang="en-US">
              <a:solidFill>
                <a:srgbClr val="FFFFFF"/>
              </a:solidFill>
            </a:endParaRPr>
          </a:p>
        </p:txBody>
      </p:sp>
      <p:sp>
        <p:nvSpPr>
          <p:cNvPr id="6" name="Footer Placeholder 5"/>
          <p:cNvSpPr>
            <a:spLocks noGrp="1"/>
          </p:cNvSpPr>
          <p:nvPr>
            <p:ph type="ftr" sz="quarter" idx="11"/>
          </p:nvPr>
        </p:nvSpPr>
        <p:spPr>
          <a:xfrm>
            <a:off x="301752" y="5342373"/>
            <a:ext cx="3584448" cy="304800"/>
          </a:xfrm>
        </p:spPr>
        <p:txBody>
          <a:bodyPr/>
          <a:lstStyle/>
          <a:p>
            <a:endParaRPr lang="en-US" altLang="en-US">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6114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5323655"/>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5337487"/>
            <a:ext cx="3044952" cy="304800"/>
          </a:xfrm>
          <a:prstGeom prst="rect">
            <a:avLst/>
          </a:prstGeom>
        </p:spPr>
        <p:txBody>
          <a:bodyPr vert="horz"/>
          <a:lstStyle>
            <a:lvl1pPr algn="r" eaLnBrk="1" latinLnBrk="0" hangingPunct="1">
              <a:defRPr kumimoji="0" sz="1400">
                <a:solidFill>
                  <a:srgbClr val="FFFFFF"/>
                </a:solidFill>
              </a:defRPr>
            </a:lvl1pPr>
          </a:lstStyle>
          <a:p>
            <a:endParaRPr lang="en-US" altLang="en-US" smtClean="0">
              <a:solidFill>
                <a:srgbClr val="FFFFFF"/>
              </a:solidFill>
              <a:cs typeface="+mn-cs"/>
            </a:endParaRPr>
          </a:p>
        </p:txBody>
      </p:sp>
      <p:sp>
        <p:nvSpPr>
          <p:cNvPr id="3" name="Footer Placeholder 2"/>
          <p:cNvSpPr>
            <a:spLocks noGrp="1"/>
          </p:cNvSpPr>
          <p:nvPr>
            <p:ph type="ftr" sz="quarter" idx="3"/>
          </p:nvPr>
        </p:nvSpPr>
        <p:spPr>
          <a:xfrm>
            <a:off x="304800" y="5342373"/>
            <a:ext cx="3581400" cy="304800"/>
          </a:xfrm>
          <a:prstGeom prst="rect">
            <a:avLst/>
          </a:prstGeom>
        </p:spPr>
        <p:txBody>
          <a:bodyPr vert="horz"/>
          <a:lstStyle>
            <a:lvl1pPr algn="l" eaLnBrk="1" latinLnBrk="0" hangingPunct="1">
              <a:defRPr kumimoji="0" sz="1200">
                <a:solidFill>
                  <a:srgbClr val="FFFFFF"/>
                </a:solidFill>
              </a:defRPr>
            </a:lvl1pPr>
          </a:lstStyle>
          <a:p>
            <a:endParaRPr lang="en-US" altLang="en-US" smtClean="0">
              <a:solidFill>
                <a:srgbClr val="FFFFFF"/>
              </a:solidFill>
              <a:cs typeface="+mn-cs"/>
            </a:endParaRPr>
          </a:p>
        </p:txBody>
      </p:sp>
      <p:sp>
        <p:nvSpPr>
          <p:cNvPr id="8" name="Rectangle 7"/>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06395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796697"/>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875437"/>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866812"/>
            <a:ext cx="457200" cy="367771"/>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9DAEF1C-12A7-4D67-AEB1-9CA2A350C14B}" type="slidenum">
              <a:rPr lang="en-US" altLang="en-US" smtClean="0">
                <a:solidFill>
                  <a:srgbClr val="FFFFFF"/>
                </a:solidFill>
                <a:cs typeface="+mn-cs"/>
              </a:rPr>
              <a:pPr/>
              <a:t>‹#›</a:t>
            </a:fld>
            <a:endParaRPr lang="en-US" altLang="en-US" smtClean="0">
              <a:solidFill>
                <a:srgbClr val="FFFFFF"/>
              </a:solidFill>
              <a:cs typeface="+mn-cs"/>
            </a:endParaRPr>
          </a:p>
        </p:txBody>
      </p:sp>
      <p:sp>
        <p:nvSpPr>
          <p:cNvPr id="22" name="Title Placeholder 21"/>
          <p:cNvSpPr>
            <a:spLocks noGrp="1"/>
          </p:cNvSpPr>
          <p:nvPr>
            <p:ph type="title"/>
          </p:nvPr>
        </p:nvSpPr>
        <p:spPr>
          <a:xfrm>
            <a:off x="301752" y="190500"/>
            <a:ext cx="8534400" cy="63246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270000"/>
            <a:ext cx="8534400" cy="38328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703" r:id="rId20"/>
    <p:sldLayoutId id="2147483705" r:id="rId21"/>
    <p:sldLayoutId id="2147483704" r:id="rId22"/>
    <p:sldLayoutId id="2147483706" r:id="rId23"/>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altLang="en-US"/>
              <a:t>What is a Theme?</a:t>
            </a:r>
          </a:p>
        </p:txBody>
      </p:sp>
      <p:sp>
        <p:nvSpPr>
          <p:cNvPr id="1028" name="Rectangle 4"/>
          <p:cNvSpPr>
            <a:spLocks noGrp="1" noChangeArrowheads="1"/>
          </p:cNvSpPr>
          <p:nvPr>
            <p:ph sz="quarter" idx="1"/>
          </p:nvPr>
        </p:nvSpPr>
        <p:spPr/>
        <p:txBody>
          <a:bodyPr>
            <a:normAutofit/>
          </a:bodyPr>
          <a:lstStyle/>
          <a:p>
            <a:r>
              <a:rPr lang="en-US" altLang="en-US"/>
              <a:t>A theme is a </a:t>
            </a:r>
            <a:r>
              <a:rPr lang="en-US" altLang="en-US" i="1">
                <a:solidFill>
                  <a:schemeClr val="hlink"/>
                </a:solidFill>
              </a:rPr>
              <a:t>central message</a:t>
            </a:r>
            <a:r>
              <a:rPr lang="en-US" altLang="en-US"/>
              <a:t> revealed through a literary work.</a:t>
            </a:r>
          </a:p>
          <a:p>
            <a:r>
              <a:rPr lang="en-US" altLang="en-US"/>
              <a:t>It is a </a:t>
            </a:r>
            <a:r>
              <a:rPr lang="en-US" altLang="en-US" i="1">
                <a:solidFill>
                  <a:schemeClr val="hlink"/>
                </a:solidFill>
              </a:rPr>
              <a:t>lesson</a:t>
            </a:r>
            <a:r>
              <a:rPr lang="en-US" altLang="en-US"/>
              <a:t> that the selection teaches or a major point that the selection as a whole is about.</a:t>
            </a:r>
          </a:p>
          <a:p>
            <a:r>
              <a:rPr lang="en-US" altLang="en-US"/>
              <a:t>It is a </a:t>
            </a:r>
            <a:r>
              <a:rPr lang="en-US" altLang="en-US" i="1">
                <a:solidFill>
                  <a:schemeClr val="hlink"/>
                </a:solidFill>
              </a:rPr>
              <a:t>generalization about people or about life</a:t>
            </a:r>
            <a:r>
              <a:rPr lang="en-US" altLang="en-US"/>
              <a:t> that is communicated through the literary work.</a:t>
            </a:r>
          </a:p>
        </p:txBody>
      </p:sp>
    </p:spTree>
    <p:extLst>
      <p:ext uri="{BB962C8B-B14F-4D97-AF65-F5344CB8AC3E}">
        <p14:creationId xmlns:p14="http://schemas.microsoft.com/office/powerpoint/2010/main" val="1758245943"/>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 calcmode="lin" valueType="num">
                                      <p:cBhvr additive="base">
                                        <p:cTn id="7" dur="500" fill="hold"/>
                                        <p:tgtEl>
                                          <p:spTgt spid="10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28">
                                            <p:txEl>
                                              <p:pRg st="1" end="1"/>
                                            </p:txEl>
                                          </p:spTgt>
                                        </p:tgtEl>
                                        <p:attrNameLst>
                                          <p:attrName>style.visibility</p:attrName>
                                        </p:attrNameLst>
                                      </p:cBhvr>
                                      <p:to>
                                        <p:strVal val="visible"/>
                                      </p:to>
                                    </p:set>
                                    <p:anim calcmode="lin" valueType="num">
                                      <p:cBhvr additive="base">
                                        <p:cTn id="13" dur="500" fill="hold"/>
                                        <p:tgtEl>
                                          <p:spTgt spid="102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028">
                                            <p:txEl>
                                              <p:pRg st="2" end="2"/>
                                            </p:txEl>
                                          </p:spTgt>
                                        </p:tgtEl>
                                        <p:attrNameLst>
                                          <p:attrName>style.visibility</p:attrName>
                                        </p:attrNameLst>
                                      </p:cBhvr>
                                      <p:to>
                                        <p:strVal val="visible"/>
                                      </p:to>
                                    </p:set>
                                    <p:anim calcmode="lin" valueType="num">
                                      <p:cBhvr additive="base">
                                        <p:cTn id="19" dur="500" fill="hold"/>
                                        <p:tgtEl>
                                          <p:spTgt spid="102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8">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bwMode="auto">
          <a:xfrm>
            <a:off x="457200" y="1375835"/>
            <a:ext cx="8305800" cy="59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800" dirty="0" smtClean="0">
                <a:solidFill>
                  <a:schemeClr val="accent1"/>
                </a:solidFill>
                <a:latin typeface="Orly's Font 2" pitchFamily="66" charset="0"/>
              </a:rPr>
              <a:t>The mood of characters can change during the poem.</a:t>
            </a:r>
          </a:p>
        </p:txBody>
      </p:sp>
      <p:sp>
        <p:nvSpPr>
          <p:cNvPr id="3" name="Text Placeholder 3"/>
          <p:cNvSpPr txBox="1">
            <a:spLocks/>
          </p:cNvSpPr>
          <p:nvPr/>
        </p:nvSpPr>
        <p:spPr bwMode="auto">
          <a:xfrm>
            <a:off x="619013" y="2705100"/>
            <a:ext cx="3886200" cy="262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800" dirty="0" smtClean="0">
                <a:solidFill>
                  <a:schemeClr val="accent3"/>
                </a:solidFill>
                <a:latin typeface="Orly's Font 2" pitchFamily="66" charset="0"/>
              </a:rPr>
              <a:t>Crowd feels hopeless - their team is losing!</a:t>
            </a:r>
            <a:endParaRPr lang="en-US" sz="2800" dirty="0">
              <a:solidFill>
                <a:schemeClr val="accent3"/>
              </a:solidFill>
              <a:latin typeface="Orly's Font 2" pitchFamily="66" charset="0"/>
            </a:endParaRPr>
          </a:p>
        </p:txBody>
      </p:sp>
      <p:cxnSp>
        <p:nvCxnSpPr>
          <p:cNvPr id="4" name="Straight Arrow Connector 3"/>
          <p:cNvCxnSpPr/>
          <p:nvPr/>
        </p:nvCxnSpPr>
        <p:spPr>
          <a:xfrm>
            <a:off x="3962400" y="3196167"/>
            <a:ext cx="1143000" cy="1764"/>
          </a:xfrm>
          <a:prstGeom prst="straightConnector1">
            <a:avLst/>
          </a:prstGeom>
          <a:ln w="3810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 Placeholder 3"/>
          <p:cNvSpPr txBox="1">
            <a:spLocks/>
          </p:cNvSpPr>
          <p:nvPr/>
        </p:nvSpPr>
        <p:spPr bwMode="auto">
          <a:xfrm>
            <a:off x="5562600" y="2705100"/>
            <a:ext cx="3124200" cy="220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800" dirty="0" smtClean="0">
                <a:solidFill>
                  <a:schemeClr val="accent3"/>
                </a:solidFill>
                <a:latin typeface="Orly's Font 2" pitchFamily="66" charset="0"/>
              </a:rPr>
              <a:t>Crowd feels hopeful - Casey is up to bat!</a:t>
            </a:r>
            <a:endParaRPr lang="en-US" sz="2800" dirty="0">
              <a:solidFill>
                <a:schemeClr val="accent3"/>
              </a:solidFill>
              <a:latin typeface="Orly's Font 2"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2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20"/>
                                  </p:iterate>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 presetClass="entr" presetSubtype="0" fill="hold" grpId="0" nodeType="withEffect">
                                  <p:stCondLst>
                                    <p:cond delay="0"/>
                                  </p:stCondLst>
                                  <p:iterate type="lt">
                                    <p:tmAbs val="120"/>
                                  </p:iterate>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mming Junction 1"/>
          <p:cNvSpPr/>
          <p:nvPr/>
        </p:nvSpPr>
        <p:spPr>
          <a:xfrm>
            <a:off x="914400" y="1100669"/>
            <a:ext cx="4800600" cy="4296833"/>
          </a:xfrm>
          <a:prstGeom prst="flowChartSummingJunction">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err="1" smtClean="0">
              <a:solidFill>
                <a:schemeClr val="tx1"/>
              </a:solidFill>
            </a:endParaRPr>
          </a:p>
        </p:txBody>
      </p:sp>
      <p:sp>
        <p:nvSpPr>
          <p:cNvPr id="3" name="Text Placeholder 2"/>
          <p:cNvSpPr txBox="1">
            <a:spLocks/>
          </p:cNvSpPr>
          <p:nvPr/>
        </p:nvSpPr>
        <p:spPr bwMode="auto">
          <a:xfrm>
            <a:off x="3657600" y="2772833"/>
            <a:ext cx="2133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800" dirty="0" smtClean="0">
                <a:solidFill>
                  <a:schemeClr val="accent1"/>
                </a:solidFill>
                <a:latin typeface="Orly's Font 2" pitchFamily="66" charset="0"/>
              </a:rPr>
              <a:t>Beginning, Middle, End</a:t>
            </a:r>
          </a:p>
        </p:txBody>
      </p:sp>
      <p:sp>
        <p:nvSpPr>
          <p:cNvPr id="4" name="Text Placeholder 2"/>
          <p:cNvSpPr txBox="1">
            <a:spLocks/>
          </p:cNvSpPr>
          <p:nvPr/>
        </p:nvSpPr>
        <p:spPr bwMode="auto">
          <a:xfrm>
            <a:off x="2209800" y="1502833"/>
            <a:ext cx="2133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800" dirty="0" smtClean="0">
                <a:solidFill>
                  <a:schemeClr val="accent1"/>
                </a:solidFill>
                <a:latin typeface="Orly's Font 2" pitchFamily="66" charset="0"/>
              </a:rPr>
              <a:t>Plot/Action</a:t>
            </a:r>
          </a:p>
        </p:txBody>
      </p:sp>
      <p:sp>
        <p:nvSpPr>
          <p:cNvPr id="5" name="Text Placeholder 2"/>
          <p:cNvSpPr txBox="1">
            <a:spLocks/>
          </p:cNvSpPr>
          <p:nvPr/>
        </p:nvSpPr>
        <p:spPr bwMode="auto">
          <a:xfrm>
            <a:off x="685800" y="2772833"/>
            <a:ext cx="2514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800" dirty="0" smtClean="0">
                <a:solidFill>
                  <a:schemeClr val="accent1"/>
                </a:solidFill>
                <a:latin typeface="Orly's Font 2" pitchFamily="66" charset="0"/>
              </a:rPr>
              <a:t>Characters &amp; Traits</a:t>
            </a:r>
          </a:p>
        </p:txBody>
      </p:sp>
      <p:sp>
        <p:nvSpPr>
          <p:cNvPr id="6" name="Text Placeholder 2"/>
          <p:cNvSpPr txBox="1">
            <a:spLocks/>
          </p:cNvSpPr>
          <p:nvPr/>
        </p:nvSpPr>
        <p:spPr bwMode="auto">
          <a:xfrm>
            <a:off x="2133600" y="4127500"/>
            <a:ext cx="2133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800" dirty="0" smtClean="0">
                <a:solidFill>
                  <a:schemeClr val="accent1"/>
                </a:solidFill>
                <a:latin typeface="Orly's Font 2" pitchFamily="66" charset="0"/>
              </a:rPr>
              <a:t>Mood</a:t>
            </a:r>
          </a:p>
        </p:txBody>
      </p:sp>
      <p:sp>
        <p:nvSpPr>
          <p:cNvPr id="7" name="Text Placeholder 2"/>
          <p:cNvSpPr txBox="1">
            <a:spLocks/>
          </p:cNvSpPr>
          <p:nvPr/>
        </p:nvSpPr>
        <p:spPr bwMode="auto">
          <a:xfrm>
            <a:off x="6096000" y="2772833"/>
            <a:ext cx="2133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800" dirty="0" smtClean="0">
                <a:solidFill>
                  <a:schemeClr val="accent1"/>
                </a:solidFill>
                <a:latin typeface="Orly's Font 2" pitchFamily="66" charset="0"/>
              </a:rPr>
              <a:t>=  Theme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20"/>
                                  </p:iterate>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20"/>
                                  </p:iterate>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120"/>
                                  </p:iterate>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120"/>
                                  </p:iterate>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type="lt">
                                    <p:tmAbs val="120"/>
                                  </p:iterate>
                                  <p:childTnLst>
                                    <p:set>
                                      <p:cBhvr>
                                        <p:cTn id="27"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5" grpId="0" build="p"/>
      <p:bldP spid="6" grpId="0"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bwMode="auto">
          <a:xfrm>
            <a:off x="457200" y="1365250"/>
            <a:ext cx="8305800" cy="162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800" dirty="0" smtClean="0">
                <a:solidFill>
                  <a:schemeClr val="accent1"/>
                </a:solidFill>
                <a:latin typeface="Orly's Font 2" pitchFamily="66" charset="0"/>
              </a:rPr>
              <a:t>Theme is the poet’s message to the reader.</a:t>
            </a:r>
          </a:p>
        </p:txBody>
      </p:sp>
      <p:sp>
        <p:nvSpPr>
          <p:cNvPr id="3" name="Text Placeholder 3"/>
          <p:cNvSpPr txBox="1">
            <a:spLocks/>
          </p:cNvSpPr>
          <p:nvPr/>
        </p:nvSpPr>
        <p:spPr bwMode="auto">
          <a:xfrm>
            <a:off x="381000" y="2180167"/>
            <a:ext cx="8572500" cy="84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800" dirty="0" smtClean="0">
                <a:solidFill>
                  <a:schemeClr val="accent3"/>
                </a:solidFill>
                <a:latin typeface="Orly's Font 2" pitchFamily="66" charset="0"/>
              </a:rPr>
              <a:t>Overcoming a challenge</a:t>
            </a:r>
          </a:p>
          <a:p>
            <a:pPr marL="0" indent="0" algn="ctr">
              <a:buFont typeface="Wingdings" pitchFamily="2" charset="2"/>
              <a:buNone/>
            </a:pPr>
            <a:endParaRPr lang="en-US" sz="2800" dirty="0" smtClean="0">
              <a:solidFill>
                <a:schemeClr val="accent3"/>
              </a:solidFill>
              <a:latin typeface="Orly's Font 2" pitchFamily="66" charset="0"/>
            </a:endParaRPr>
          </a:p>
          <a:p>
            <a:pPr marL="0" indent="0" algn="ctr">
              <a:buFont typeface="Wingdings" pitchFamily="2" charset="2"/>
              <a:buNone/>
            </a:pPr>
            <a:r>
              <a:rPr lang="en-US" sz="2800" dirty="0" smtClean="0">
                <a:solidFill>
                  <a:schemeClr val="accent3"/>
                </a:solidFill>
                <a:latin typeface="Orly's Font 2" pitchFamily="66" charset="0"/>
              </a:rPr>
              <a:t>Casey			The Fans</a:t>
            </a:r>
          </a:p>
        </p:txBody>
      </p:sp>
      <p:sp>
        <p:nvSpPr>
          <p:cNvPr id="4" name="Oval 3"/>
          <p:cNvSpPr/>
          <p:nvPr/>
        </p:nvSpPr>
        <p:spPr>
          <a:xfrm>
            <a:off x="1981200" y="2988261"/>
            <a:ext cx="2362200" cy="1100667"/>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err="1"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2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20"/>
                                  </p:iterate>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312333"/>
            <a:ext cx="5943600" cy="4402667"/>
          </a:xfrm>
          <a:prstGeom prst="rect">
            <a:avLst/>
          </a:prstGeom>
          <a:solidFill>
            <a:schemeClr val="bg2">
              <a:lumMod val="20000"/>
              <a:lumOff val="80000"/>
            </a:schemeClr>
          </a:solidFill>
          <a:ln w="3175">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274320" rIns="91440" bIns="45720" numCol="1" spcCol="0" rtlCol="0" fromWordArt="0" anchor="t" anchorCtr="0" forceAA="0" compatLnSpc="1">
            <a:prstTxWarp prst="textNoShape">
              <a:avLst/>
            </a:prstTxWarp>
            <a:noAutofit/>
          </a:bodyPr>
          <a:lstStyle/>
          <a:p>
            <a:endParaRPr lang="en-US" sz="2400" dirty="0" smtClean="0">
              <a:solidFill>
                <a:schemeClr val="tx1"/>
              </a:solidFill>
              <a:latin typeface="Orly's Font 2" pitchFamily="66" charset="0"/>
            </a:endParaRPr>
          </a:p>
        </p:txBody>
      </p:sp>
      <p:sp>
        <p:nvSpPr>
          <p:cNvPr id="2" name="Rectangle 1"/>
          <p:cNvSpPr/>
          <p:nvPr/>
        </p:nvSpPr>
        <p:spPr>
          <a:xfrm>
            <a:off x="167640" y="1502226"/>
            <a:ext cx="6019800" cy="4247317"/>
          </a:xfrm>
          <a:prstGeom prst="rect">
            <a:avLst/>
          </a:prstGeom>
        </p:spPr>
        <p:txBody>
          <a:bodyPr wrap="square">
            <a:spAutoFit/>
          </a:bodyPr>
          <a:lstStyle/>
          <a:p>
            <a:r>
              <a:rPr lang="en-US" b="1" dirty="0" smtClean="0"/>
              <a:t>“Casey at the Bat”</a:t>
            </a:r>
          </a:p>
          <a:p>
            <a:r>
              <a:rPr lang="en-US" b="1" dirty="0" smtClean="0"/>
              <a:t>	</a:t>
            </a:r>
            <a:r>
              <a:rPr lang="en-US" b="1" i="1" dirty="0" smtClean="0"/>
              <a:t>by Ernest Lawrence Thayer</a:t>
            </a:r>
          </a:p>
          <a:p>
            <a:endParaRPr lang="en-US" b="1" dirty="0" smtClean="0"/>
          </a:p>
          <a:p>
            <a:r>
              <a:rPr lang="en-US" dirty="0" smtClean="0"/>
              <a:t>The outlook wasn’t brilliant for the </a:t>
            </a:r>
            <a:r>
              <a:rPr lang="en-US" dirty="0" err="1" smtClean="0"/>
              <a:t>Mudville</a:t>
            </a:r>
            <a:r>
              <a:rPr lang="en-US" dirty="0" smtClean="0"/>
              <a:t> nine that day:</a:t>
            </a:r>
          </a:p>
          <a:p>
            <a:r>
              <a:rPr lang="en-US" dirty="0" smtClean="0"/>
              <a:t>The score stood four to six with just an inning left to play;</a:t>
            </a:r>
          </a:p>
          <a:p>
            <a:r>
              <a:rPr lang="en-US" dirty="0" smtClean="0"/>
              <a:t>And so, when Cooney died at first, and Burrows did the same,</a:t>
            </a:r>
          </a:p>
          <a:p>
            <a:r>
              <a:rPr lang="en-US" dirty="0" smtClean="0"/>
              <a:t>A sickly silence fell upon the patrons of the game.</a:t>
            </a:r>
          </a:p>
          <a:p>
            <a:r>
              <a:rPr lang="en-US" dirty="0" smtClean="0"/>
              <a:t> </a:t>
            </a:r>
          </a:p>
          <a:p>
            <a:r>
              <a:rPr lang="en-US" dirty="0" smtClean="0"/>
              <a:t>A straggling few got up to go, leaving there the rest</a:t>
            </a:r>
          </a:p>
          <a:p>
            <a:r>
              <a:rPr lang="en-US" dirty="0" smtClean="0"/>
              <a:t>With that hope that springs eternal within the human breast;</a:t>
            </a:r>
          </a:p>
          <a:p>
            <a:r>
              <a:rPr lang="en-US" dirty="0" smtClean="0"/>
              <a:t>For they thought if only Casey could get one whack, at that</a:t>
            </a:r>
          </a:p>
          <a:p>
            <a:r>
              <a:rPr lang="en-US" dirty="0" smtClean="0"/>
              <a:t>They'd put up even money, with Casey at the bat.</a:t>
            </a:r>
          </a:p>
          <a:p>
            <a:endParaRPr lang="en-US" dirty="0" smtClean="0"/>
          </a:p>
          <a:p>
            <a:endParaRPr lang="en-US" dirty="0" smtClean="0"/>
          </a:p>
          <a:p>
            <a:endParaRPr lang="en-US" dirty="0" smtClean="0"/>
          </a:p>
        </p:txBody>
      </p:sp>
      <p:sp>
        <p:nvSpPr>
          <p:cNvPr id="18" name="Cloud Callout 17"/>
          <p:cNvSpPr/>
          <p:nvPr/>
        </p:nvSpPr>
        <p:spPr>
          <a:xfrm>
            <a:off x="5954358" y="1028700"/>
            <a:ext cx="3200400" cy="2946400"/>
          </a:xfrm>
          <a:prstGeom prst="cloudCallout">
            <a:avLst>
              <a:gd name="adj1" fmla="val -45459"/>
              <a:gd name="adj2" fmla="val 64618"/>
            </a:avLst>
          </a:prstGeom>
          <a:solidFill>
            <a:schemeClr val="accent6">
              <a:lumMod val="60000"/>
              <a:lumOff val="40000"/>
            </a:schemeClr>
          </a:solidFill>
          <a:ln w="3810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solidFill>
                <a:schemeClr val="accent1">
                  <a:lumMod val="50000"/>
                </a:schemeClr>
              </a:solidFill>
              <a:latin typeface="Orly's Font 2" pitchFamily="66" charset="0"/>
            </a:endParaRPr>
          </a:p>
        </p:txBody>
      </p:sp>
      <p:sp>
        <p:nvSpPr>
          <p:cNvPr id="19" name="TextBox 18"/>
          <p:cNvSpPr txBox="1"/>
          <p:nvPr/>
        </p:nvSpPr>
        <p:spPr>
          <a:xfrm>
            <a:off x="6324600" y="1672167"/>
            <a:ext cx="2590800" cy="1477328"/>
          </a:xfrm>
          <a:prstGeom prst="rect">
            <a:avLst/>
          </a:prstGeom>
          <a:noFill/>
        </p:spPr>
        <p:txBody>
          <a:bodyPr wrap="square" rtlCol="0">
            <a:spAutoFit/>
          </a:bodyPr>
          <a:lstStyle/>
          <a:p>
            <a:pPr algn="ctr"/>
            <a:r>
              <a:rPr lang="en-US" dirty="0" err="1" smtClean="0">
                <a:solidFill>
                  <a:schemeClr val="accent1">
                    <a:lumMod val="50000"/>
                  </a:schemeClr>
                </a:solidFill>
                <a:latin typeface="Orly's Font 2" pitchFamily="66" charset="0"/>
                <a:ea typeface="Verdana" pitchFamily="34" charset="0"/>
                <a:cs typeface="Verdana" pitchFamily="34" charset="0"/>
              </a:rPr>
              <a:t>Mudville</a:t>
            </a:r>
            <a:r>
              <a:rPr lang="en-US" dirty="0" smtClean="0">
                <a:solidFill>
                  <a:schemeClr val="accent1">
                    <a:lumMod val="50000"/>
                  </a:schemeClr>
                </a:solidFill>
                <a:latin typeface="Orly's Font 2" pitchFamily="66" charset="0"/>
                <a:ea typeface="Verdana" pitchFamily="34" charset="0"/>
                <a:cs typeface="Verdana" pitchFamily="34" charset="0"/>
              </a:rPr>
              <a:t> is losing. If Casey can bat, he will surely get a hit to win the game – he must! He is their only hope.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type="lt">
                                    <p:tmAbs val="120"/>
                                  </p:iterate>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18"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1277722"/>
            <a:ext cx="5943600" cy="4402667"/>
          </a:xfrm>
          <a:prstGeom prst="rect">
            <a:avLst/>
          </a:prstGeom>
          <a:solidFill>
            <a:schemeClr val="bg2">
              <a:lumMod val="20000"/>
              <a:lumOff val="80000"/>
            </a:schemeClr>
          </a:solidFill>
          <a:ln w="3175">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274320" rIns="91440" bIns="45720" numCol="1" spcCol="0" rtlCol="0" fromWordArt="0" anchor="t" anchorCtr="0" forceAA="0" compatLnSpc="1">
            <a:prstTxWarp prst="textNoShape">
              <a:avLst/>
            </a:prstTxWarp>
            <a:noAutofit/>
          </a:bodyPr>
          <a:lstStyle/>
          <a:p>
            <a:endParaRPr lang="en-US" sz="2400" dirty="0" smtClean="0">
              <a:solidFill>
                <a:schemeClr val="tx1"/>
              </a:solidFill>
              <a:latin typeface="Orly's Font 2" pitchFamily="66" charset="0"/>
            </a:endParaRPr>
          </a:p>
        </p:txBody>
      </p:sp>
      <p:sp>
        <p:nvSpPr>
          <p:cNvPr id="2" name="Rectangle 1"/>
          <p:cNvSpPr/>
          <p:nvPr/>
        </p:nvSpPr>
        <p:spPr>
          <a:xfrm>
            <a:off x="223221" y="1395843"/>
            <a:ext cx="6477000" cy="2308324"/>
          </a:xfrm>
          <a:prstGeom prst="rect">
            <a:avLst/>
          </a:prstGeom>
        </p:spPr>
        <p:txBody>
          <a:bodyPr wrap="square">
            <a:spAutoFit/>
          </a:bodyPr>
          <a:lstStyle/>
          <a:p>
            <a:r>
              <a:rPr lang="en-US" b="1" dirty="0" smtClean="0"/>
              <a:t>“Casey at the Bat”</a:t>
            </a:r>
          </a:p>
          <a:p>
            <a:r>
              <a:rPr lang="en-US" b="1" dirty="0" smtClean="0"/>
              <a:t>	</a:t>
            </a:r>
            <a:r>
              <a:rPr lang="en-US" b="1" i="1" dirty="0" smtClean="0"/>
              <a:t>by Ernest Lawrence Thayer</a:t>
            </a:r>
          </a:p>
          <a:p>
            <a:endParaRPr lang="en-US" b="1" dirty="0" smtClean="0"/>
          </a:p>
          <a:p>
            <a:r>
              <a:rPr lang="en-US" dirty="0" smtClean="0"/>
              <a:t>"That </a:t>
            </a:r>
            <a:r>
              <a:rPr lang="en-US" dirty="0" err="1" smtClean="0"/>
              <a:t>ain't</a:t>
            </a:r>
            <a:r>
              <a:rPr lang="en-US" dirty="0" smtClean="0"/>
              <a:t> my style," said Casey. "Strike one," the umpire said.</a:t>
            </a:r>
          </a:p>
          <a:p>
            <a:r>
              <a:rPr lang="en-US" dirty="0" smtClean="0"/>
              <a:t>…</a:t>
            </a:r>
          </a:p>
          <a:p>
            <a:endParaRPr lang="en-US" dirty="0" smtClean="0"/>
          </a:p>
          <a:p>
            <a:endParaRPr lang="en-US" dirty="0" smtClean="0"/>
          </a:p>
          <a:p>
            <a:endParaRPr lang="en-US" dirty="0" smtClean="0"/>
          </a:p>
        </p:txBody>
      </p:sp>
      <p:sp>
        <p:nvSpPr>
          <p:cNvPr id="8" name="Cloud Callout 7"/>
          <p:cNvSpPr/>
          <p:nvPr/>
        </p:nvSpPr>
        <p:spPr>
          <a:xfrm>
            <a:off x="884816" y="3511496"/>
            <a:ext cx="3048000" cy="1778000"/>
          </a:xfrm>
          <a:prstGeom prst="cloudCallout">
            <a:avLst>
              <a:gd name="adj1" fmla="val 51243"/>
              <a:gd name="adj2" fmla="val -55642"/>
            </a:avLst>
          </a:prstGeom>
          <a:solidFill>
            <a:schemeClr val="accent5">
              <a:lumMod val="60000"/>
              <a:lumOff val="40000"/>
            </a:schemeClr>
          </a:solidFill>
          <a:ln w="3810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accent5">
                  <a:lumMod val="50000"/>
                </a:schemeClr>
              </a:solidFill>
              <a:latin typeface="Orly's Font 2" pitchFamily="66" charset="0"/>
            </a:endParaRPr>
          </a:p>
        </p:txBody>
      </p:sp>
      <p:sp>
        <p:nvSpPr>
          <p:cNvPr id="9" name="TextBox 8"/>
          <p:cNvSpPr txBox="1"/>
          <p:nvPr/>
        </p:nvSpPr>
        <p:spPr>
          <a:xfrm>
            <a:off x="1143000" y="3958177"/>
            <a:ext cx="2590800" cy="646331"/>
          </a:xfrm>
          <a:prstGeom prst="rect">
            <a:avLst/>
          </a:prstGeom>
          <a:noFill/>
        </p:spPr>
        <p:txBody>
          <a:bodyPr wrap="square" rtlCol="0">
            <a:spAutoFit/>
          </a:bodyPr>
          <a:lstStyle/>
          <a:p>
            <a:pPr algn="ctr"/>
            <a:r>
              <a:rPr lang="en-US" dirty="0" smtClean="0">
                <a:solidFill>
                  <a:schemeClr val="accent5">
                    <a:lumMod val="50000"/>
                  </a:schemeClr>
                </a:solidFill>
                <a:latin typeface="Orly's Font 2" pitchFamily="66" charset="0"/>
                <a:ea typeface="Verdana" pitchFamily="34" charset="0"/>
                <a:cs typeface="Verdana" pitchFamily="34" charset="0"/>
              </a:rPr>
              <a:t>How did Casey respond to this challenge?</a:t>
            </a:r>
          </a:p>
        </p:txBody>
      </p:sp>
      <p:sp>
        <p:nvSpPr>
          <p:cNvPr id="10" name="Rectangle 9"/>
          <p:cNvSpPr/>
          <p:nvPr/>
        </p:nvSpPr>
        <p:spPr>
          <a:xfrm>
            <a:off x="6172200" y="1248836"/>
            <a:ext cx="2755900" cy="3271614"/>
          </a:xfrm>
          <a:prstGeom prst="rect">
            <a:avLst/>
          </a:prstGeom>
          <a:solidFill>
            <a:schemeClr val="accent4">
              <a:lumMod val="40000"/>
              <a:lumOff val="60000"/>
            </a:schemeClr>
          </a:solidFill>
          <a:ln w="6350">
            <a:solidFill>
              <a:schemeClr val="accent4">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274320" rIns="91440" bIns="45720" numCol="1" spcCol="0" rtlCol="0" fromWordArt="0" anchor="t" anchorCtr="0" forceAA="0" compatLnSpc="1">
            <a:prstTxWarp prst="textNoShape">
              <a:avLst/>
            </a:prstTxWarp>
            <a:noAutofit/>
          </a:bodyPr>
          <a:lstStyle/>
          <a:p>
            <a:r>
              <a:rPr lang="en-US" sz="2400" dirty="0" smtClean="0">
                <a:solidFill>
                  <a:schemeClr val="tx1"/>
                </a:solidFill>
                <a:latin typeface="Orly's Font 2" pitchFamily="66" charset="0"/>
              </a:rPr>
              <a:t>Casey doesn’t swing at the first 2 pitches. He feels too confident about himself.</a:t>
            </a:r>
          </a:p>
        </p:txBody>
      </p:sp>
      <p:sp>
        <p:nvSpPr>
          <p:cNvPr id="11" name="Rectangle 10"/>
          <p:cNvSpPr/>
          <p:nvPr/>
        </p:nvSpPr>
        <p:spPr>
          <a:xfrm>
            <a:off x="228600" y="2772832"/>
            <a:ext cx="5943600" cy="1477328"/>
          </a:xfrm>
          <a:prstGeom prst="rect">
            <a:avLst/>
          </a:prstGeom>
        </p:spPr>
        <p:txBody>
          <a:bodyPr wrap="square">
            <a:spAutoFit/>
          </a:bodyPr>
          <a:lstStyle/>
          <a:p>
            <a:r>
              <a:rPr lang="en-US" dirty="0" smtClean="0"/>
              <a:t>He signaled to the pitcher, and once more the spheroid flew,</a:t>
            </a:r>
          </a:p>
          <a:p>
            <a:r>
              <a:rPr lang="en-US" dirty="0" smtClean="0"/>
              <a:t>But Casey still ignored it; and the umpire said, "Strike two."</a:t>
            </a:r>
          </a:p>
          <a:p>
            <a:endParaRPr lang="en-US" dirty="0" smtClean="0"/>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type="lt">
                                    <p:tmAbs val="120"/>
                                  </p:iterate>
                                  <p:childTnLst>
                                    <p:set>
                                      <p:cBhvr>
                                        <p:cTn id="24" dur="1" fill="hold">
                                          <p:stCondLst>
                                            <p:cond delay="0"/>
                                          </p:stCondLst>
                                        </p:cTn>
                                        <p:tgtEl>
                                          <p:spTgt spid="9"/>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iterate type="lt">
                                    <p:tmAbs val="120"/>
                                  </p:iterate>
                                  <p:childTnLst>
                                    <p:set>
                                      <p:cBhvr>
                                        <p:cTn id="3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8" grpId="0" animBg="1"/>
      <p:bldP spid="9" grpId="0"/>
      <p:bldP spid="10"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1087" y="1384299"/>
            <a:ext cx="5867400" cy="4402667"/>
          </a:xfrm>
          <a:prstGeom prst="rect">
            <a:avLst/>
          </a:prstGeom>
          <a:solidFill>
            <a:schemeClr val="bg2">
              <a:lumMod val="20000"/>
              <a:lumOff val="80000"/>
            </a:schemeClr>
          </a:solidFill>
          <a:ln w="3175">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274320" rIns="91440" bIns="45720" numCol="1" spcCol="0" rtlCol="0" fromWordArt="0" anchor="t" anchorCtr="0" forceAA="0" compatLnSpc="1">
            <a:prstTxWarp prst="textNoShape">
              <a:avLst/>
            </a:prstTxWarp>
            <a:noAutofit/>
          </a:bodyPr>
          <a:lstStyle/>
          <a:p>
            <a:endParaRPr lang="en-US" sz="2400" dirty="0" smtClean="0">
              <a:solidFill>
                <a:schemeClr val="tx1"/>
              </a:solidFill>
              <a:latin typeface="Orly's Font 2" pitchFamily="66" charset="0"/>
            </a:endParaRPr>
          </a:p>
        </p:txBody>
      </p:sp>
      <p:sp>
        <p:nvSpPr>
          <p:cNvPr id="2" name="Rectangle 1"/>
          <p:cNvSpPr/>
          <p:nvPr/>
        </p:nvSpPr>
        <p:spPr>
          <a:xfrm>
            <a:off x="242047" y="1587500"/>
            <a:ext cx="5943600" cy="3416320"/>
          </a:xfrm>
          <a:prstGeom prst="rect">
            <a:avLst/>
          </a:prstGeom>
        </p:spPr>
        <p:txBody>
          <a:bodyPr wrap="square">
            <a:spAutoFit/>
          </a:bodyPr>
          <a:lstStyle/>
          <a:p>
            <a:r>
              <a:rPr lang="en-US" dirty="0" smtClean="0"/>
              <a:t>The sneer is gone from Casey's lip, his teeth are clenched with hate;</a:t>
            </a:r>
          </a:p>
          <a:p>
            <a:r>
              <a:rPr lang="en-US" dirty="0" smtClean="0"/>
              <a:t>He pounds with cruel violence his bat upon the plate;</a:t>
            </a:r>
          </a:p>
          <a:p>
            <a:endParaRPr lang="en-US" dirty="0" smtClean="0"/>
          </a:p>
          <a:p>
            <a:r>
              <a:rPr lang="en-US" dirty="0" smtClean="0"/>
              <a:t>And now the pitcher holds the ball, and now he lets it go,</a:t>
            </a:r>
          </a:p>
          <a:p>
            <a:r>
              <a:rPr lang="en-US" dirty="0" smtClean="0"/>
              <a:t>And now the air is shattered by the force of Casey's blow.</a:t>
            </a:r>
          </a:p>
          <a:p>
            <a:endParaRPr lang="en-US" dirty="0" smtClean="0"/>
          </a:p>
          <a:p>
            <a:r>
              <a:rPr lang="en-US" dirty="0" smtClean="0"/>
              <a:t>But there is no joy in </a:t>
            </a:r>
            <a:r>
              <a:rPr lang="en-US" dirty="0" err="1" smtClean="0"/>
              <a:t>Mudville</a:t>
            </a:r>
            <a:r>
              <a:rPr lang="en-US" dirty="0" smtClean="0"/>
              <a:t>—mighty Casey has struck out.</a:t>
            </a:r>
          </a:p>
          <a:p>
            <a:endParaRPr lang="en-US" dirty="0" smtClean="0"/>
          </a:p>
          <a:p>
            <a:endParaRPr lang="en-US" dirty="0" smtClean="0"/>
          </a:p>
          <a:p>
            <a:endParaRPr lang="en-US" dirty="0" smtClean="0"/>
          </a:p>
          <a:p>
            <a:endParaRPr lang="en-US" dirty="0" smtClean="0"/>
          </a:p>
        </p:txBody>
      </p:sp>
      <p:sp>
        <p:nvSpPr>
          <p:cNvPr id="8" name="Cloud Callout 7"/>
          <p:cNvSpPr/>
          <p:nvPr/>
        </p:nvSpPr>
        <p:spPr>
          <a:xfrm>
            <a:off x="914400" y="3987351"/>
            <a:ext cx="3048000" cy="1778000"/>
          </a:xfrm>
          <a:prstGeom prst="cloudCallout">
            <a:avLst>
              <a:gd name="adj1" fmla="val 62011"/>
              <a:gd name="adj2" fmla="val -46726"/>
            </a:avLst>
          </a:prstGeom>
          <a:solidFill>
            <a:schemeClr val="accent2">
              <a:lumMod val="40000"/>
              <a:lumOff val="60000"/>
            </a:schemeClr>
          </a:solidFill>
          <a:ln w="3810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accent5">
                  <a:lumMod val="50000"/>
                </a:schemeClr>
              </a:solidFill>
              <a:latin typeface="Orly's Font 2" pitchFamily="66" charset="0"/>
            </a:endParaRPr>
          </a:p>
        </p:txBody>
      </p:sp>
      <p:sp>
        <p:nvSpPr>
          <p:cNvPr id="9" name="TextBox 8"/>
          <p:cNvSpPr txBox="1"/>
          <p:nvPr/>
        </p:nvSpPr>
        <p:spPr>
          <a:xfrm>
            <a:off x="1146586" y="4621367"/>
            <a:ext cx="2590800" cy="646331"/>
          </a:xfrm>
          <a:prstGeom prst="rect">
            <a:avLst/>
          </a:prstGeom>
          <a:noFill/>
        </p:spPr>
        <p:txBody>
          <a:bodyPr wrap="square" rtlCol="0">
            <a:spAutoFit/>
          </a:bodyPr>
          <a:lstStyle/>
          <a:p>
            <a:pPr algn="ctr"/>
            <a:r>
              <a:rPr lang="en-US" dirty="0" smtClean="0">
                <a:solidFill>
                  <a:schemeClr val="accent5">
                    <a:lumMod val="50000"/>
                  </a:schemeClr>
                </a:solidFill>
                <a:latin typeface="Orly's Font 2" pitchFamily="66" charset="0"/>
                <a:ea typeface="Verdana" pitchFamily="34" charset="0"/>
                <a:cs typeface="Verdana" pitchFamily="34" charset="0"/>
              </a:rPr>
              <a:t>How did Casey respond to this challenge?</a:t>
            </a:r>
          </a:p>
        </p:txBody>
      </p:sp>
      <p:sp>
        <p:nvSpPr>
          <p:cNvPr id="10" name="Rectangle 9"/>
          <p:cNvSpPr/>
          <p:nvPr/>
        </p:nvSpPr>
        <p:spPr>
          <a:xfrm>
            <a:off x="6172200" y="1248836"/>
            <a:ext cx="2755900" cy="3271614"/>
          </a:xfrm>
          <a:prstGeom prst="rect">
            <a:avLst/>
          </a:prstGeom>
          <a:solidFill>
            <a:schemeClr val="accent4">
              <a:lumMod val="40000"/>
              <a:lumOff val="60000"/>
            </a:schemeClr>
          </a:solidFill>
          <a:ln w="6350">
            <a:solidFill>
              <a:schemeClr val="accent4">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274320" rIns="91440" bIns="45720" numCol="1" spcCol="0" rtlCol="0" fromWordArt="0" anchor="t" anchorCtr="0" forceAA="0" compatLnSpc="1">
            <a:prstTxWarp prst="textNoShape">
              <a:avLst/>
            </a:prstTxWarp>
            <a:noAutofit/>
          </a:bodyPr>
          <a:lstStyle/>
          <a:p>
            <a:r>
              <a:rPr lang="en-US" sz="2400" dirty="0" smtClean="0">
                <a:solidFill>
                  <a:schemeClr val="tx1"/>
                </a:solidFill>
                <a:latin typeface="Orly's Font 2" pitchFamily="66" charset="0"/>
              </a:rPr>
              <a:t>He was angry, but it was too late to start trying. He struck 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type="lt">
                                    <p:tmAbs val="120"/>
                                  </p:iterate>
                                  <p:childTnLst>
                                    <p:set>
                                      <p:cBhvr>
                                        <p:cTn id="21" dur="1" fill="hold">
                                          <p:stCondLst>
                                            <p:cond delay="0"/>
                                          </p:stCondLst>
                                        </p:cTn>
                                        <p:tgtEl>
                                          <p:spTgt spid="9"/>
                                        </p:tgtEl>
                                        <p:attrNameLst>
                                          <p:attrName>style.visibility</p:attrName>
                                        </p:attrNameLst>
                                      </p:cBhvr>
                                      <p:to>
                                        <p:strVal val="visible"/>
                                      </p:to>
                                    </p:se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iterate type="lt">
                                    <p:tmAbs val="120"/>
                                  </p:iterate>
                                  <p:childTnLst>
                                    <p:set>
                                      <p:cBhvr>
                                        <p:cTn id="2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8" grpId="0" animBg="1"/>
      <p:bldP spid="9"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09700"/>
            <a:ext cx="2667000" cy="3271614"/>
          </a:xfrm>
          <a:prstGeom prst="rect">
            <a:avLst/>
          </a:prstGeom>
          <a:solidFill>
            <a:schemeClr val="accent4">
              <a:lumMod val="40000"/>
              <a:lumOff val="60000"/>
            </a:schemeClr>
          </a:solidFill>
          <a:ln w="6350">
            <a:solidFill>
              <a:schemeClr val="accent4">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274320" rIns="91440" bIns="45720" numCol="1" spcCol="0" rtlCol="0" fromWordArt="0" anchor="t" anchorCtr="0" forceAA="0" compatLnSpc="1">
            <a:prstTxWarp prst="textNoShape">
              <a:avLst/>
            </a:prstTxWarp>
            <a:noAutofit/>
          </a:bodyPr>
          <a:lstStyle/>
          <a:p>
            <a:r>
              <a:rPr lang="en-US" sz="2400" dirty="0" smtClean="0">
                <a:solidFill>
                  <a:schemeClr val="tx1"/>
                </a:solidFill>
                <a:latin typeface="Orly's Font 2" pitchFamily="66" charset="0"/>
              </a:rPr>
              <a:t>Casey doesn’t swing at the first 2 pitches. He feels too confident about himself.</a:t>
            </a:r>
          </a:p>
        </p:txBody>
      </p:sp>
      <p:sp>
        <p:nvSpPr>
          <p:cNvPr id="3" name="Rectangle 2"/>
          <p:cNvSpPr/>
          <p:nvPr/>
        </p:nvSpPr>
        <p:spPr>
          <a:xfrm>
            <a:off x="3070412" y="1410649"/>
            <a:ext cx="2590800" cy="3271614"/>
          </a:xfrm>
          <a:prstGeom prst="rect">
            <a:avLst/>
          </a:prstGeom>
          <a:solidFill>
            <a:schemeClr val="accent4">
              <a:lumMod val="40000"/>
              <a:lumOff val="60000"/>
            </a:schemeClr>
          </a:solidFill>
          <a:ln w="6350">
            <a:solidFill>
              <a:schemeClr val="accent4">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274320" rIns="91440" bIns="45720" numCol="1" spcCol="0" rtlCol="0" fromWordArt="0" anchor="t" anchorCtr="0" forceAA="0" compatLnSpc="1">
            <a:prstTxWarp prst="textNoShape">
              <a:avLst/>
            </a:prstTxWarp>
            <a:noAutofit/>
          </a:bodyPr>
          <a:lstStyle/>
          <a:p>
            <a:r>
              <a:rPr lang="en-US" sz="2400" dirty="0" smtClean="0">
                <a:solidFill>
                  <a:schemeClr val="tx1"/>
                </a:solidFill>
                <a:latin typeface="Orly's Font 2" pitchFamily="66" charset="0"/>
              </a:rPr>
              <a:t>He was angry, but it was too late to start trying. He struck out!</a:t>
            </a:r>
          </a:p>
        </p:txBody>
      </p:sp>
      <p:sp>
        <p:nvSpPr>
          <p:cNvPr id="7" name="Rectangle 6"/>
          <p:cNvSpPr/>
          <p:nvPr/>
        </p:nvSpPr>
        <p:spPr>
          <a:xfrm>
            <a:off x="5802854" y="1410649"/>
            <a:ext cx="2971800" cy="3271614"/>
          </a:xfrm>
          <a:prstGeom prst="rect">
            <a:avLst/>
          </a:prstGeom>
          <a:solidFill>
            <a:schemeClr val="accent4">
              <a:lumMod val="40000"/>
              <a:lumOff val="60000"/>
            </a:schemeClr>
          </a:solidFill>
          <a:ln w="6350">
            <a:solidFill>
              <a:schemeClr val="accent4">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274320" rIns="91440" bIns="45720" numCol="1" spcCol="0" rtlCol="0" fromWordArt="0" anchor="t" anchorCtr="0" forceAA="0" compatLnSpc="1">
            <a:prstTxWarp prst="textNoShape">
              <a:avLst/>
            </a:prstTxWarp>
            <a:noAutofit/>
          </a:bodyPr>
          <a:lstStyle/>
          <a:p>
            <a:r>
              <a:rPr lang="en-US" sz="2400" dirty="0" smtClean="0">
                <a:solidFill>
                  <a:schemeClr val="tx1"/>
                </a:solidFill>
                <a:latin typeface="Orly's Font 2" pitchFamily="66" charset="0"/>
              </a:rPr>
              <a:t>Too much self-confidence can lead to disappointment and trouble.</a:t>
            </a:r>
          </a:p>
        </p:txBody>
      </p:sp>
      <p:cxnSp>
        <p:nvCxnSpPr>
          <p:cNvPr id="5" name="Straight Arrow Connector 4"/>
          <p:cNvCxnSpPr/>
          <p:nvPr/>
        </p:nvCxnSpPr>
        <p:spPr>
          <a:xfrm>
            <a:off x="5410200" y="2857501"/>
            <a:ext cx="609600" cy="1764"/>
          </a:xfrm>
          <a:prstGeom prst="straightConnector1">
            <a:avLst/>
          </a:prstGeom>
          <a:ln w="3810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iterate type="lt">
                                    <p:tmAbs val="120"/>
                                  </p:iterate>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iterate type="lt">
                                    <p:tmAbs val="120"/>
                                  </p:iterate>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iterate type="lt">
                                    <p:tmAbs val="120"/>
                                  </p:iterate>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a:spLocks noChangeArrowheads="1"/>
          </p:cNvSpPr>
          <p:nvPr/>
        </p:nvSpPr>
        <p:spPr bwMode="gray">
          <a:xfrm>
            <a:off x="1164758" y="1418177"/>
            <a:ext cx="7979247"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fontAlgn="auto">
              <a:lnSpc>
                <a:spcPct val="90000"/>
              </a:lnSpc>
              <a:spcAft>
                <a:spcPts val="0"/>
              </a:spcAft>
              <a:defRPr/>
            </a:pPr>
            <a:r>
              <a:rPr lang="en-US" sz="2800" kern="0" dirty="0" smtClean="0">
                <a:solidFill>
                  <a:schemeClr val="accent5"/>
                </a:solidFill>
                <a:latin typeface="Orly's Font 2" pitchFamily="66" charset="0"/>
              </a:rPr>
              <a:t>Find parts where a character faced a challenge.</a:t>
            </a:r>
            <a:endParaRPr lang="en-US" sz="2800" kern="0" dirty="0">
              <a:solidFill>
                <a:schemeClr val="accent5"/>
              </a:solidFill>
              <a:latin typeface="Orly's Font 2" pitchFamily="66" charset="0"/>
            </a:endParaRPr>
          </a:p>
        </p:txBody>
      </p:sp>
      <p:sp>
        <p:nvSpPr>
          <p:cNvPr id="17" name="Rectangle 4"/>
          <p:cNvSpPr>
            <a:spLocks noChangeArrowheads="1"/>
          </p:cNvSpPr>
          <p:nvPr/>
        </p:nvSpPr>
        <p:spPr bwMode="gray">
          <a:xfrm>
            <a:off x="639198" y="1275270"/>
            <a:ext cx="470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4400" b="1" i="0" u="none" strike="noStrike" kern="0" cap="none" spc="0" normalizeH="0" baseline="0" noProof="0" dirty="0" smtClean="0">
                <a:ln>
                  <a:noFill/>
                </a:ln>
                <a:solidFill>
                  <a:schemeClr val="accent5"/>
                </a:solidFill>
                <a:effectLst/>
                <a:uLnTx/>
                <a:uFillTx/>
                <a:latin typeface="Orly's Font 2" pitchFamily="66" charset="0"/>
              </a:rPr>
              <a:t>1</a:t>
            </a:r>
          </a:p>
        </p:txBody>
      </p:sp>
      <p:sp>
        <p:nvSpPr>
          <p:cNvPr id="19" name="Rectangle 6"/>
          <p:cNvSpPr>
            <a:spLocks noChangeArrowheads="1"/>
          </p:cNvSpPr>
          <p:nvPr/>
        </p:nvSpPr>
        <p:spPr bwMode="gray">
          <a:xfrm>
            <a:off x="533401" y="2596070"/>
            <a:ext cx="470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4400" b="1" i="0" u="none" strike="noStrike" kern="0" cap="none" spc="0" normalizeH="0" baseline="0" noProof="0" dirty="0" smtClean="0">
                <a:ln>
                  <a:noFill/>
                </a:ln>
                <a:solidFill>
                  <a:schemeClr val="accent1"/>
                </a:solidFill>
                <a:effectLst/>
                <a:uLnTx/>
                <a:uFillTx/>
                <a:latin typeface="Orly's Font 2" pitchFamily="66" charset="0"/>
              </a:rPr>
              <a:t>2</a:t>
            </a:r>
          </a:p>
        </p:txBody>
      </p:sp>
      <p:sp>
        <p:nvSpPr>
          <p:cNvPr id="20" name="Rectangle 7"/>
          <p:cNvSpPr>
            <a:spLocks noChangeArrowheads="1"/>
          </p:cNvSpPr>
          <p:nvPr/>
        </p:nvSpPr>
        <p:spPr bwMode="gray">
          <a:xfrm>
            <a:off x="1164752" y="2603511"/>
            <a:ext cx="7598248"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fontAlgn="auto">
              <a:lnSpc>
                <a:spcPct val="90000"/>
              </a:lnSpc>
              <a:spcAft>
                <a:spcPts val="0"/>
              </a:spcAft>
              <a:defRPr/>
            </a:pPr>
            <a:r>
              <a:rPr lang="en-US" sz="2800" kern="0" dirty="0" smtClean="0">
                <a:solidFill>
                  <a:schemeClr val="accent1"/>
                </a:solidFill>
                <a:latin typeface="Orly's Font 2" pitchFamily="66" charset="0"/>
              </a:rPr>
              <a:t>Ask yourself, “How does the character respond?”</a:t>
            </a:r>
            <a:endParaRPr lang="en-US" sz="2800" kern="0" dirty="0">
              <a:solidFill>
                <a:schemeClr val="accent1"/>
              </a:solidFill>
              <a:latin typeface="Orly's Font 2" pitchFamily="66" charset="0"/>
            </a:endParaRPr>
          </a:p>
        </p:txBody>
      </p:sp>
      <p:sp>
        <p:nvSpPr>
          <p:cNvPr id="22" name="Rectangle 9"/>
          <p:cNvSpPr>
            <a:spLocks noChangeArrowheads="1"/>
          </p:cNvSpPr>
          <p:nvPr/>
        </p:nvSpPr>
        <p:spPr bwMode="gray">
          <a:xfrm>
            <a:off x="547026" y="3916870"/>
            <a:ext cx="470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4400" b="1" i="0" u="none" strike="noStrike" kern="0" cap="none" spc="0" normalizeH="0" baseline="0" noProof="0" dirty="0" smtClean="0">
                <a:ln>
                  <a:noFill/>
                </a:ln>
                <a:solidFill>
                  <a:schemeClr val="accent5"/>
                </a:solidFill>
                <a:effectLst/>
                <a:uLnTx/>
                <a:uFillTx/>
                <a:latin typeface="Orly's Font 2" pitchFamily="66" charset="0"/>
              </a:rPr>
              <a:t>3</a:t>
            </a:r>
          </a:p>
        </p:txBody>
      </p:sp>
      <p:sp>
        <p:nvSpPr>
          <p:cNvPr id="23" name="Rectangle 10"/>
          <p:cNvSpPr>
            <a:spLocks noChangeArrowheads="1"/>
          </p:cNvSpPr>
          <p:nvPr/>
        </p:nvSpPr>
        <p:spPr bwMode="gray">
          <a:xfrm>
            <a:off x="1143001" y="3958168"/>
            <a:ext cx="7543800"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eaLnBrk="1" fontAlgn="auto" latinLnBrk="0" hangingPunct="1">
              <a:lnSpc>
                <a:spcPct val="90000"/>
              </a:lnSpc>
              <a:spcBef>
                <a:spcPct val="0"/>
              </a:spcBef>
              <a:spcAft>
                <a:spcPts val="0"/>
              </a:spcAft>
              <a:buClrTx/>
              <a:buSzTx/>
              <a:buFontTx/>
              <a:buNone/>
              <a:tabLst/>
              <a:defRPr/>
            </a:pPr>
            <a:r>
              <a:rPr kumimoji="0" lang="en-US" sz="2800" b="0" i="0" u="none" strike="noStrike" kern="0" cap="none" spc="0" normalizeH="0" baseline="0" noProof="0" dirty="0" smtClean="0">
                <a:ln>
                  <a:noFill/>
                </a:ln>
                <a:solidFill>
                  <a:schemeClr val="accent5"/>
                </a:solidFill>
                <a:effectLst/>
                <a:uLnTx/>
                <a:uFillTx/>
                <a:latin typeface="Orly's Font 2" pitchFamily="66" charset="0"/>
              </a:rPr>
              <a:t>Look at </a:t>
            </a:r>
            <a:r>
              <a:rPr lang="en-US" sz="2800" kern="0" noProof="0" dirty="0" smtClean="0">
                <a:solidFill>
                  <a:schemeClr val="accent5"/>
                </a:solidFill>
                <a:latin typeface="Orly's Font 2" pitchFamily="66" charset="0"/>
              </a:rPr>
              <a:t>how </a:t>
            </a:r>
            <a:r>
              <a:rPr lang="en-US" sz="2800" kern="0" dirty="0" smtClean="0">
                <a:solidFill>
                  <a:schemeClr val="accent5"/>
                </a:solidFill>
                <a:latin typeface="Orly's Font 2" pitchFamily="66" charset="0"/>
              </a:rPr>
              <a:t>the character responded to determine a lesson/theme.</a:t>
            </a:r>
            <a:endParaRPr kumimoji="0" lang="en-US" sz="2800" b="0" i="0" u="none" strike="noStrike" kern="0" cap="none" spc="0" normalizeH="0" baseline="0" noProof="0" dirty="0" smtClean="0">
              <a:ln>
                <a:noFill/>
              </a:ln>
              <a:solidFill>
                <a:schemeClr val="accent5"/>
              </a:solidFill>
              <a:effectLst/>
              <a:uLnTx/>
              <a:uFillTx/>
              <a:latin typeface="Orly's Font 2" pitchFamily="66" charset="0"/>
            </a:endParaRPr>
          </a:p>
        </p:txBody>
      </p:sp>
    </p:spTree>
    <p:extLst>
      <p:ext uri="{BB962C8B-B14F-4D97-AF65-F5344CB8AC3E}">
        <p14:creationId xmlns:p14="http://schemas.microsoft.com/office/powerpoint/2010/main" val="208056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20"/>
                                  </p:iterate>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20"/>
                                  </p:iterate>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120"/>
                                  </p:iterate>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120"/>
                                  </p:iterate>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120"/>
                                  </p:iterate>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120"/>
                                  </p:iterate>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gray">
          <a:xfrm>
            <a:off x="0" y="1333500"/>
            <a:ext cx="9144000" cy="1255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ctr" fontAlgn="auto">
              <a:lnSpc>
                <a:spcPct val="90000"/>
              </a:lnSpc>
              <a:spcAft>
                <a:spcPts val="0"/>
              </a:spcAft>
              <a:defRPr/>
            </a:pPr>
            <a:r>
              <a:rPr lang="en-US" sz="2800" kern="0" dirty="0" smtClean="0">
                <a:solidFill>
                  <a:schemeClr val="accent1"/>
                </a:solidFill>
                <a:latin typeface="Orly's Font 2" pitchFamily="66" charset="0"/>
              </a:rPr>
              <a:t>Read the parts below where the crowd faces a challenge.  How do they respond? Find some more parts that show the crowd responding to challenges.</a:t>
            </a:r>
          </a:p>
        </p:txBody>
      </p:sp>
      <p:sp>
        <p:nvSpPr>
          <p:cNvPr id="5" name="Rectangle 4"/>
          <p:cNvSpPr/>
          <p:nvPr/>
        </p:nvSpPr>
        <p:spPr>
          <a:xfrm>
            <a:off x="1524000" y="2942167"/>
            <a:ext cx="6400800" cy="2222500"/>
          </a:xfrm>
          <a:prstGeom prst="rect">
            <a:avLst/>
          </a:prstGeom>
          <a:solidFill>
            <a:schemeClr val="bg2">
              <a:lumMod val="20000"/>
              <a:lumOff val="80000"/>
            </a:schemeClr>
          </a:solidFill>
          <a:ln w="3175">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274320" rIns="91440" bIns="45720" numCol="1" spcCol="0" rtlCol="0" fromWordArt="0" anchor="t" anchorCtr="0" forceAA="0" compatLnSpc="1">
            <a:prstTxWarp prst="textNoShape">
              <a:avLst/>
            </a:prstTxWarp>
            <a:noAutofit/>
          </a:bodyPr>
          <a:lstStyle/>
          <a:p>
            <a:endParaRPr lang="en-US" sz="2400" dirty="0" smtClean="0">
              <a:solidFill>
                <a:schemeClr val="tx1"/>
              </a:solidFill>
              <a:latin typeface="Orly's Font 2" pitchFamily="66" charset="0"/>
            </a:endParaRPr>
          </a:p>
        </p:txBody>
      </p:sp>
      <p:sp>
        <p:nvSpPr>
          <p:cNvPr id="6" name="Rectangle 5"/>
          <p:cNvSpPr/>
          <p:nvPr/>
        </p:nvSpPr>
        <p:spPr>
          <a:xfrm>
            <a:off x="1524000" y="3150200"/>
            <a:ext cx="6858000" cy="2585323"/>
          </a:xfrm>
          <a:prstGeom prst="rect">
            <a:avLst/>
          </a:prstGeom>
        </p:spPr>
        <p:txBody>
          <a:bodyPr wrap="square">
            <a:spAutoFit/>
          </a:bodyPr>
          <a:lstStyle/>
          <a:p>
            <a:r>
              <a:rPr lang="en-US" dirty="0" smtClean="0"/>
              <a:t>For they thought if only Casey could get one whack, at that</a:t>
            </a:r>
          </a:p>
          <a:p>
            <a:r>
              <a:rPr lang="en-US" dirty="0" smtClean="0"/>
              <a:t>They'd put up even money, with Casey at the bat.</a:t>
            </a:r>
          </a:p>
          <a:p>
            <a:r>
              <a:rPr lang="en-US" dirty="0" smtClean="0"/>
              <a:t>…</a:t>
            </a:r>
          </a:p>
          <a:p>
            <a:r>
              <a:rPr lang="en-US" dirty="0" smtClean="0"/>
              <a:t>“Kill him! Kill the umpire!" shouted some one in the stand.</a:t>
            </a:r>
          </a:p>
          <a:p>
            <a:r>
              <a:rPr lang="en-US" dirty="0" smtClean="0"/>
              <a:t>And it's likely they'd have killed him had not Casey raised his hand.</a:t>
            </a:r>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58903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2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gray">
          <a:xfrm>
            <a:off x="304800" y="1248834"/>
            <a:ext cx="8229600" cy="1255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ctr" fontAlgn="auto">
              <a:lnSpc>
                <a:spcPct val="90000"/>
              </a:lnSpc>
              <a:spcAft>
                <a:spcPts val="0"/>
              </a:spcAft>
              <a:defRPr/>
            </a:pPr>
            <a:r>
              <a:rPr lang="en-US" sz="2800" kern="0" dirty="0" smtClean="0">
                <a:solidFill>
                  <a:schemeClr val="accent1"/>
                </a:solidFill>
                <a:latin typeface="Orly's Font 2" pitchFamily="66" charset="0"/>
              </a:rPr>
              <a:t>The last stanza is a famous one.  How do you think the poet feels about baseball, about fans, or about baseball heroes?</a:t>
            </a:r>
            <a:endParaRPr lang="en-US" sz="2800" kern="0" dirty="0">
              <a:solidFill>
                <a:srgbClr val="5E9732"/>
              </a:solidFill>
              <a:latin typeface="Orly's Font 2" pitchFamily="66" charset="0"/>
            </a:endParaRPr>
          </a:p>
        </p:txBody>
      </p:sp>
      <p:sp>
        <p:nvSpPr>
          <p:cNvPr id="3" name="Rectangle 2"/>
          <p:cNvSpPr/>
          <p:nvPr/>
        </p:nvSpPr>
        <p:spPr>
          <a:xfrm>
            <a:off x="1524000" y="2942167"/>
            <a:ext cx="6400800" cy="2222500"/>
          </a:xfrm>
          <a:prstGeom prst="rect">
            <a:avLst/>
          </a:prstGeom>
          <a:solidFill>
            <a:schemeClr val="bg2">
              <a:lumMod val="20000"/>
              <a:lumOff val="80000"/>
            </a:schemeClr>
          </a:solidFill>
          <a:ln w="3175">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274320" rIns="91440" bIns="45720" numCol="1" spcCol="0" rtlCol="0" fromWordArt="0" anchor="t" anchorCtr="0" forceAA="0" compatLnSpc="1">
            <a:prstTxWarp prst="textNoShape">
              <a:avLst/>
            </a:prstTxWarp>
            <a:noAutofit/>
          </a:bodyPr>
          <a:lstStyle/>
          <a:p>
            <a:endParaRPr lang="en-US" sz="2400" dirty="0" smtClean="0">
              <a:solidFill>
                <a:schemeClr val="tx1"/>
              </a:solidFill>
              <a:latin typeface="Orly's Font 2" pitchFamily="66" charset="0"/>
            </a:endParaRPr>
          </a:p>
        </p:txBody>
      </p:sp>
      <p:sp>
        <p:nvSpPr>
          <p:cNvPr id="5" name="Rectangle 4"/>
          <p:cNvSpPr/>
          <p:nvPr/>
        </p:nvSpPr>
        <p:spPr>
          <a:xfrm>
            <a:off x="1524000" y="3150199"/>
            <a:ext cx="6858000" cy="1754326"/>
          </a:xfrm>
          <a:prstGeom prst="rect">
            <a:avLst/>
          </a:prstGeom>
        </p:spPr>
        <p:txBody>
          <a:bodyPr wrap="square">
            <a:spAutoFit/>
          </a:bodyPr>
          <a:lstStyle/>
          <a:p>
            <a:r>
              <a:rPr lang="en-US" dirty="0" smtClean="0"/>
              <a:t>Oh, somewhere in this favored land the sun is shining bright,</a:t>
            </a:r>
          </a:p>
          <a:p>
            <a:r>
              <a:rPr lang="en-US" dirty="0" smtClean="0"/>
              <a:t>The band is playing somewhere, and somewhere hearts are light,</a:t>
            </a:r>
          </a:p>
          <a:p>
            <a:r>
              <a:rPr lang="en-US" dirty="0" smtClean="0"/>
              <a:t>And somewhere men are laughing, and somewhere children shout;</a:t>
            </a:r>
          </a:p>
          <a:p>
            <a:r>
              <a:rPr lang="en-US" dirty="0" smtClean="0"/>
              <a:t>But there is no joy in </a:t>
            </a:r>
            <a:r>
              <a:rPr lang="en-US" dirty="0" err="1" smtClean="0"/>
              <a:t>Mudville</a:t>
            </a:r>
            <a:r>
              <a:rPr lang="en-US" dirty="0" smtClean="0"/>
              <a:t>—mighty Casey has struck out.</a:t>
            </a:r>
          </a:p>
          <a:p>
            <a:endParaRPr lang="en-US" dirty="0" smtClean="0"/>
          </a:p>
          <a:p>
            <a:endParaRPr lang="en-US" dirty="0" smtClean="0"/>
          </a:p>
        </p:txBody>
      </p:sp>
    </p:spTree>
    <p:extLst>
      <p:ext uri="{BB962C8B-B14F-4D97-AF65-F5344CB8AC3E}">
        <p14:creationId xmlns:p14="http://schemas.microsoft.com/office/powerpoint/2010/main" val="182509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2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altLang="en-US"/>
              <a:t>What is a Theme?</a:t>
            </a:r>
          </a:p>
        </p:txBody>
      </p:sp>
      <p:sp>
        <p:nvSpPr>
          <p:cNvPr id="1028" name="Rectangle 4"/>
          <p:cNvSpPr>
            <a:spLocks noGrp="1" noChangeArrowheads="1"/>
          </p:cNvSpPr>
          <p:nvPr>
            <p:ph sz="quarter" idx="1"/>
          </p:nvPr>
        </p:nvSpPr>
        <p:spPr/>
        <p:txBody>
          <a:bodyPr>
            <a:normAutofit/>
          </a:bodyPr>
          <a:lstStyle/>
          <a:p>
            <a:r>
              <a:rPr lang="en-US" altLang="en-US"/>
              <a:t>A theme is a </a:t>
            </a:r>
            <a:r>
              <a:rPr lang="en-US" altLang="en-US" i="1">
                <a:solidFill>
                  <a:schemeClr val="hlink"/>
                </a:solidFill>
              </a:rPr>
              <a:t>central message</a:t>
            </a:r>
            <a:r>
              <a:rPr lang="en-US" altLang="en-US"/>
              <a:t> revealed through a literary work.</a:t>
            </a:r>
          </a:p>
          <a:p>
            <a:r>
              <a:rPr lang="en-US" altLang="en-US"/>
              <a:t>It is a </a:t>
            </a:r>
            <a:r>
              <a:rPr lang="en-US" altLang="en-US" i="1">
                <a:solidFill>
                  <a:schemeClr val="hlink"/>
                </a:solidFill>
              </a:rPr>
              <a:t>lesson</a:t>
            </a:r>
            <a:r>
              <a:rPr lang="en-US" altLang="en-US"/>
              <a:t> that the selection teaches or a major point that the selection as a whole is about.</a:t>
            </a:r>
          </a:p>
          <a:p>
            <a:r>
              <a:rPr lang="en-US" altLang="en-US"/>
              <a:t>It is a </a:t>
            </a:r>
            <a:r>
              <a:rPr lang="en-US" altLang="en-US" i="1">
                <a:solidFill>
                  <a:schemeClr val="hlink"/>
                </a:solidFill>
              </a:rPr>
              <a:t>generalization about people or about life</a:t>
            </a:r>
            <a:r>
              <a:rPr lang="en-US" altLang="en-US"/>
              <a:t> that is communicated through the literary work.</a:t>
            </a:r>
          </a:p>
        </p:txBody>
      </p:sp>
    </p:spTree>
    <p:extLst>
      <p:ext uri="{BB962C8B-B14F-4D97-AF65-F5344CB8AC3E}">
        <p14:creationId xmlns:p14="http://schemas.microsoft.com/office/powerpoint/2010/main" val="2189613056"/>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 calcmode="lin" valueType="num">
                                      <p:cBhvr additive="base">
                                        <p:cTn id="7" dur="500" fill="hold"/>
                                        <p:tgtEl>
                                          <p:spTgt spid="10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28">
                                            <p:txEl>
                                              <p:pRg st="1" end="1"/>
                                            </p:txEl>
                                          </p:spTgt>
                                        </p:tgtEl>
                                        <p:attrNameLst>
                                          <p:attrName>style.visibility</p:attrName>
                                        </p:attrNameLst>
                                      </p:cBhvr>
                                      <p:to>
                                        <p:strVal val="visible"/>
                                      </p:to>
                                    </p:set>
                                    <p:anim calcmode="lin" valueType="num">
                                      <p:cBhvr additive="base">
                                        <p:cTn id="13" dur="500" fill="hold"/>
                                        <p:tgtEl>
                                          <p:spTgt spid="102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028">
                                            <p:txEl>
                                              <p:pRg st="2" end="2"/>
                                            </p:txEl>
                                          </p:spTgt>
                                        </p:tgtEl>
                                        <p:attrNameLst>
                                          <p:attrName>style.visibility</p:attrName>
                                        </p:attrNameLst>
                                      </p:cBhvr>
                                      <p:to>
                                        <p:strVal val="visible"/>
                                      </p:to>
                                    </p:set>
                                    <p:anim calcmode="lin" valueType="num">
                                      <p:cBhvr additive="base">
                                        <p:cTn id="19" dur="500" fill="hold"/>
                                        <p:tgtEl>
                                          <p:spTgt spid="102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8">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gray">
          <a:xfrm>
            <a:off x="15240" y="1562100"/>
            <a:ext cx="9144000"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ctr" fontAlgn="auto">
              <a:lnSpc>
                <a:spcPct val="90000"/>
              </a:lnSpc>
              <a:spcAft>
                <a:spcPts val="0"/>
              </a:spcAft>
              <a:defRPr/>
            </a:pPr>
            <a:r>
              <a:rPr lang="en-US" sz="2800" kern="0" dirty="0" smtClean="0">
                <a:solidFill>
                  <a:schemeClr val="accent1"/>
                </a:solidFill>
                <a:latin typeface="Orly's Font 2" pitchFamily="66" charset="0"/>
              </a:rPr>
              <a:t>Reread the poem, “Casey at the Bat”. What theme or lessons can you draw from the way the crowd behaves?</a:t>
            </a:r>
          </a:p>
        </p:txBody>
      </p:sp>
      <p:sp>
        <p:nvSpPr>
          <p:cNvPr id="9" name="Rectangle 8"/>
          <p:cNvSpPr/>
          <p:nvPr/>
        </p:nvSpPr>
        <p:spPr>
          <a:xfrm>
            <a:off x="1524000" y="2942167"/>
            <a:ext cx="6400800" cy="2222500"/>
          </a:xfrm>
          <a:prstGeom prst="rect">
            <a:avLst/>
          </a:prstGeom>
          <a:solidFill>
            <a:schemeClr val="bg2">
              <a:lumMod val="20000"/>
              <a:lumOff val="80000"/>
            </a:schemeClr>
          </a:solidFill>
          <a:ln w="3175">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274320" rIns="91440" bIns="45720" numCol="1" spcCol="0" rtlCol="0" fromWordArt="0" anchor="t" anchorCtr="0" forceAA="0" compatLnSpc="1">
            <a:prstTxWarp prst="textNoShape">
              <a:avLst/>
            </a:prstTxWarp>
            <a:noAutofit/>
          </a:bodyPr>
          <a:lstStyle/>
          <a:p>
            <a:endParaRPr lang="en-US" sz="2400" dirty="0" smtClean="0">
              <a:solidFill>
                <a:schemeClr val="tx1"/>
              </a:solidFill>
              <a:latin typeface="Orly's Font 2" pitchFamily="66" charset="0"/>
            </a:endParaRPr>
          </a:p>
        </p:txBody>
      </p:sp>
      <p:sp>
        <p:nvSpPr>
          <p:cNvPr id="10" name="Rectangle 9"/>
          <p:cNvSpPr/>
          <p:nvPr/>
        </p:nvSpPr>
        <p:spPr>
          <a:xfrm>
            <a:off x="1524000" y="3150205"/>
            <a:ext cx="6858000" cy="2031325"/>
          </a:xfrm>
          <a:prstGeom prst="rect">
            <a:avLst/>
          </a:prstGeom>
        </p:spPr>
        <p:txBody>
          <a:bodyPr wrap="square">
            <a:spAutoFit/>
          </a:bodyPr>
          <a:lstStyle/>
          <a:p>
            <a:r>
              <a:rPr lang="en-US" dirty="0" smtClean="0"/>
              <a:t>But Casey still ignored it; and the umpire said, "Strike two."</a:t>
            </a:r>
          </a:p>
          <a:p>
            <a:r>
              <a:rPr lang="en-US" dirty="0" smtClean="0"/>
              <a:t> </a:t>
            </a:r>
          </a:p>
          <a:p>
            <a:r>
              <a:rPr lang="en-US" dirty="0" smtClean="0"/>
              <a:t>"Fraud!" cried the maddened thousands, and the echo answered, "Fraud!"</a:t>
            </a:r>
          </a:p>
          <a:p>
            <a:r>
              <a:rPr lang="en-US" dirty="0" smtClean="0"/>
              <a:t>But the scornful look from Casey, and the audience was awed;</a:t>
            </a:r>
          </a:p>
          <a:p>
            <a:endParaRPr lang="en-US" dirty="0" smtClean="0"/>
          </a:p>
          <a:p>
            <a:endParaRPr lang="en-US" dirty="0" smtClean="0"/>
          </a:p>
        </p:txBody>
      </p:sp>
    </p:spTree>
    <p:extLst>
      <p:ext uri="{BB962C8B-B14F-4D97-AF65-F5344CB8AC3E}">
        <p14:creationId xmlns:p14="http://schemas.microsoft.com/office/powerpoint/2010/main" val="139395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2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81200" y="114300"/>
            <a:ext cx="7772400" cy="1016000"/>
          </a:xfrm>
        </p:spPr>
        <p:txBody>
          <a:bodyPr/>
          <a:lstStyle/>
          <a:p>
            <a:r>
              <a:rPr lang="en-US" altLang="en-US" sz="5400" dirty="0"/>
              <a:t>Main Idea</a:t>
            </a:r>
            <a:endParaRPr lang="en-US" altLang="en-US" dirty="0"/>
          </a:p>
        </p:txBody>
      </p:sp>
      <p:sp>
        <p:nvSpPr>
          <p:cNvPr id="41987" name="Rectangle 3"/>
          <p:cNvSpPr>
            <a:spLocks noGrp="1" noChangeArrowheads="1"/>
          </p:cNvSpPr>
          <p:nvPr>
            <p:ph type="body" sz="half" idx="1"/>
          </p:nvPr>
        </p:nvSpPr>
        <p:spPr>
          <a:xfrm>
            <a:off x="762000" y="2247900"/>
            <a:ext cx="7772400" cy="1792553"/>
          </a:xfrm>
        </p:spPr>
        <p:txBody>
          <a:bodyPr/>
          <a:lstStyle/>
          <a:p>
            <a:pPr algn="ctr">
              <a:buFont typeface="Wingdings" pitchFamily="2" charset="2"/>
              <a:buNone/>
            </a:pPr>
            <a:r>
              <a:rPr lang="en-US" altLang="en-US" sz="3600" dirty="0"/>
              <a:t>The Main Idea is any idea that is particularly important or central in a written work.</a:t>
            </a:r>
            <a:endParaRPr lang="en-US" altLang="en-US" sz="2800" dirty="0"/>
          </a:p>
        </p:txBody>
      </p:sp>
    </p:spTree>
    <p:extLst>
      <p:ext uri="{BB962C8B-B14F-4D97-AF65-F5344CB8AC3E}">
        <p14:creationId xmlns:p14="http://schemas.microsoft.com/office/powerpoint/2010/main" val="2900888367"/>
      </p:ext>
    </p:extLst>
  </p:cSld>
  <p:clrMapOvr>
    <a:masterClrMapping/>
  </p:clrMapOvr>
  <p:transition>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3"/>
          <p:cNvSpPr>
            <a:spLocks noGrp="1" noChangeArrowheads="1"/>
          </p:cNvSpPr>
          <p:nvPr>
            <p:ph type="subTitle" idx="1"/>
          </p:nvPr>
        </p:nvSpPr>
        <p:spPr>
          <a:xfrm>
            <a:off x="1447800" y="2603500"/>
            <a:ext cx="6400800" cy="3111500"/>
          </a:xfrm>
        </p:spPr>
        <p:txBody>
          <a:bodyPr/>
          <a:lstStyle/>
          <a:p>
            <a:r>
              <a:rPr lang="en-US" altLang="en-US" dirty="0"/>
              <a:t>The </a:t>
            </a:r>
            <a:r>
              <a:rPr lang="en-US" altLang="en-US" dirty="0">
                <a:solidFill>
                  <a:schemeClr val="tx2"/>
                </a:solidFill>
              </a:rPr>
              <a:t>Subject </a:t>
            </a:r>
            <a:r>
              <a:rPr lang="en-US" altLang="en-US" dirty="0"/>
              <a:t>or </a:t>
            </a:r>
            <a:r>
              <a:rPr lang="en-US" altLang="en-US" dirty="0">
                <a:solidFill>
                  <a:schemeClr val="tx2"/>
                </a:solidFill>
              </a:rPr>
              <a:t>Topic</a:t>
            </a:r>
            <a:r>
              <a:rPr lang="en-US" altLang="en-US" dirty="0"/>
              <a:t> is what the selection as a whole is about.</a:t>
            </a:r>
          </a:p>
          <a:p>
            <a:endParaRPr lang="en-US" altLang="en-US" dirty="0"/>
          </a:p>
          <a:p>
            <a:r>
              <a:rPr lang="en-US" altLang="en-US" dirty="0"/>
              <a:t>And remember the </a:t>
            </a:r>
            <a:r>
              <a:rPr lang="en-US" altLang="en-US" dirty="0">
                <a:solidFill>
                  <a:schemeClr val="tx2"/>
                </a:solidFill>
              </a:rPr>
              <a:t>Theme</a:t>
            </a:r>
            <a:r>
              <a:rPr lang="en-US" altLang="en-US" dirty="0"/>
              <a:t> is the message or lesson that the author is trying to communicate.</a:t>
            </a:r>
          </a:p>
        </p:txBody>
      </p:sp>
      <p:sp>
        <p:nvSpPr>
          <p:cNvPr id="43010" name="Rectangle 2"/>
          <p:cNvSpPr>
            <a:spLocks noGrp="1" noChangeArrowheads="1"/>
          </p:cNvSpPr>
          <p:nvPr>
            <p:ph type="ctrTitle"/>
          </p:nvPr>
        </p:nvSpPr>
        <p:spPr>
          <a:xfrm>
            <a:off x="-1600200" y="114300"/>
            <a:ext cx="7772400" cy="952500"/>
          </a:xfrm>
        </p:spPr>
        <p:txBody>
          <a:bodyPr/>
          <a:lstStyle/>
          <a:p>
            <a:r>
              <a:rPr lang="en-US" altLang="en-US" dirty="0"/>
              <a:t>Subject = Topic</a:t>
            </a:r>
          </a:p>
        </p:txBody>
      </p:sp>
    </p:spTree>
    <p:extLst>
      <p:ext uri="{BB962C8B-B14F-4D97-AF65-F5344CB8AC3E}">
        <p14:creationId xmlns:p14="http://schemas.microsoft.com/office/powerpoint/2010/main" val="50377645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4466048" presetClass="entr" presetSubtype="9025216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4466048" presetClass="entr" presetSubtype="90252160" fill="hold" grpId="0" nodeType="clickEffect">
                                  <p:stCondLst>
                                    <p:cond delay="0"/>
                                  </p:stCondLst>
                                  <p:childTnLst>
                                    <p:set>
                                      <p:cBhvr>
                                        <p:cTn id="10"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717928" y="1164172"/>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sz="2400" smtClean="0">
              <a:solidFill>
                <a:srgbClr val="FFFFFF"/>
              </a:solidFill>
              <a:latin typeface="Times" charset="0"/>
              <a:cs typeface="+mn-cs"/>
            </a:endParaRPr>
          </a:p>
          <a:p>
            <a:pPr eaLnBrk="0" hangingPunct="0"/>
            <a:endParaRPr lang="en-US" altLang="en-US" sz="2400" smtClean="0">
              <a:solidFill>
                <a:srgbClr val="FFFFFF"/>
              </a:solidFill>
              <a:latin typeface="Times" charset="0"/>
              <a:cs typeface="+mn-cs"/>
            </a:endParaRPr>
          </a:p>
        </p:txBody>
      </p:sp>
      <p:sp>
        <p:nvSpPr>
          <p:cNvPr id="44035" name="Rectangle 3"/>
          <p:cNvSpPr>
            <a:spLocks noGrp="1" noChangeArrowheads="1"/>
          </p:cNvSpPr>
          <p:nvPr>
            <p:ph type="title"/>
          </p:nvPr>
        </p:nvSpPr>
        <p:spPr>
          <a:xfrm>
            <a:off x="-2209800" y="-114300"/>
            <a:ext cx="7772400" cy="1016000"/>
          </a:xfrm>
        </p:spPr>
        <p:txBody>
          <a:bodyPr/>
          <a:lstStyle/>
          <a:p>
            <a:r>
              <a:rPr lang="en-US" altLang="en-US" dirty="0"/>
              <a:t>Main Idea</a:t>
            </a:r>
          </a:p>
        </p:txBody>
      </p:sp>
      <p:sp>
        <p:nvSpPr>
          <p:cNvPr id="44039" name="Rectangle 7"/>
          <p:cNvSpPr>
            <a:spLocks noGrp="1" noChangeArrowheads="1"/>
          </p:cNvSpPr>
          <p:nvPr>
            <p:ph type="body" sz="half" idx="1"/>
          </p:nvPr>
        </p:nvSpPr>
        <p:spPr>
          <a:xfrm>
            <a:off x="685800" y="3556000"/>
            <a:ext cx="7772400" cy="1397000"/>
          </a:xfrm>
          <a:noFill/>
          <a:ln/>
        </p:spPr>
        <p:txBody>
          <a:bodyPr>
            <a:normAutofit fontScale="92500" lnSpcReduction="10000"/>
          </a:bodyPr>
          <a:lstStyle/>
          <a:p>
            <a:pPr algn="ctr">
              <a:buFont typeface="Wingdings" pitchFamily="2" charset="2"/>
              <a:buNone/>
            </a:pPr>
            <a:r>
              <a:rPr lang="en-US" altLang="en-US" sz="2800"/>
              <a:t>The Subject/Topic and Theme </a:t>
            </a:r>
          </a:p>
          <a:p>
            <a:pPr algn="ctr">
              <a:buFont typeface="Wingdings" pitchFamily="2" charset="2"/>
              <a:buNone/>
            </a:pPr>
            <a:r>
              <a:rPr lang="en-US" altLang="en-US" sz="2800"/>
              <a:t>fall under the umbrella </a:t>
            </a:r>
          </a:p>
          <a:p>
            <a:pPr algn="ctr">
              <a:buFont typeface="Wingdings" pitchFamily="2" charset="2"/>
              <a:buNone/>
            </a:pPr>
            <a:r>
              <a:rPr lang="en-US" altLang="en-US" sz="2800"/>
              <a:t>of the Main Idea.</a:t>
            </a:r>
          </a:p>
        </p:txBody>
      </p:sp>
      <p:graphicFrame>
        <p:nvGraphicFramePr>
          <p:cNvPr id="44044" name="Object 12"/>
          <p:cNvGraphicFramePr>
            <a:graphicFrameLocks noGrp="1" noChangeAspect="1"/>
          </p:cNvGraphicFramePr>
          <p:nvPr>
            <p:ph sz="half" idx="2"/>
          </p:nvPr>
        </p:nvGraphicFramePr>
        <p:xfrm>
          <a:off x="2281238" y="1016000"/>
          <a:ext cx="4505325" cy="2632075"/>
        </p:xfrm>
        <a:graphic>
          <a:graphicData uri="http://schemas.openxmlformats.org/presentationml/2006/ole">
            <mc:AlternateContent xmlns:mc="http://schemas.openxmlformats.org/markup-compatibility/2006">
              <mc:Choice xmlns:v="urn:schemas-microsoft-com:vml" Requires="v">
                <p:oleObj spid="_x0000_s1030" name="Document" r:id="rId3" imgW="5586984" imgH="3264408" progId="Word.Document.8">
                  <p:embed/>
                </p:oleObj>
              </mc:Choice>
              <mc:Fallback>
                <p:oleObj name="Document" r:id="rId3" imgW="5586984" imgH="326440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238" y="1016000"/>
                        <a:ext cx="4505325" cy="2632075"/>
                      </a:xfrm>
                      <a:prstGeom prst="rect">
                        <a:avLst/>
                      </a:prstGeom>
                    </p:spPr>
                  </p:pic>
                </p:oleObj>
              </mc:Fallback>
            </mc:AlternateContent>
          </a:graphicData>
        </a:graphic>
      </p:graphicFrame>
    </p:spTree>
    <p:extLst>
      <p:ext uri="{BB962C8B-B14F-4D97-AF65-F5344CB8AC3E}">
        <p14:creationId xmlns:p14="http://schemas.microsoft.com/office/powerpoint/2010/main" val="4069057218"/>
      </p:ext>
    </p:extLst>
  </p:cSld>
  <p:clrMapOvr>
    <a:overrideClrMapping bg1="dk2" tx1="lt1" bg2="dk1" tx2="lt2" accent1="accent1" accent2="accent2" accent3="accent3" accent4="accent4" accent5="accent5" accent6="accent6" hlink="hlink" folHlink="folHlink"/>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Common Themes in Literature</a:t>
            </a:r>
          </a:p>
        </p:txBody>
      </p:sp>
      <p:sp>
        <p:nvSpPr>
          <p:cNvPr id="47107" name="Rectangle 3"/>
          <p:cNvSpPr>
            <a:spLocks noGrp="1" noChangeArrowheads="1"/>
          </p:cNvSpPr>
          <p:nvPr>
            <p:ph sz="half" idx="1"/>
          </p:nvPr>
        </p:nvSpPr>
        <p:spPr/>
        <p:txBody>
          <a:bodyPr>
            <a:normAutofit fontScale="92500" lnSpcReduction="10000"/>
          </a:bodyPr>
          <a:lstStyle/>
          <a:p>
            <a:pPr>
              <a:lnSpc>
                <a:spcPct val="90000"/>
              </a:lnSpc>
            </a:pPr>
            <a:r>
              <a:rPr lang="en-US" altLang="en-US" sz="1800"/>
              <a:t>The only person you can truly trust is yourself</a:t>
            </a:r>
          </a:p>
          <a:p>
            <a:pPr>
              <a:lnSpc>
                <a:spcPct val="90000"/>
              </a:lnSpc>
            </a:pPr>
            <a:r>
              <a:rPr lang="en-US" altLang="en-US" sz="1800"/>
              <a:t>It is important to follow your instincts</a:t>
            </a:r>
          </a:p>
          <a:p>
            <a:pPr>
              <a:lnSpc>
                <a:spcPct val="90000"/>
              </a:lnSpc>
            </a:pPr>
            <a:r>
              <a:rPr lang="en-US" altLang="en-US" sz="1800"/>
              <a:t>Man is inherently evil</a:t>
            </a:r>
          </a:p>
          <a:p>
            <a:pPr>
              <a:lnSpc>
                <a:spcPct val="90000"/>
              </a:lnSpc>
            </a:pPr>
            <a:r>
              <a:rPr lang="en-US" altLang="en-US" sz="1800"/>
              <a:t>Man is inherently good</a:t>
            </a:r>
          </a:p>
          <a:p>
            <a:pPr>
              <a:lnSpc>
                <a:spcPct val="90000"/>
              </a:lnSpc>
            </a:pPr>
            <a:r>
              <a:rPr lang="en-US" altLang="en-US" sz="1800"/>
              <a:t>Its not always good to listen to society</a:t>
            </a:r>
          </a:p>
          <a:p>
            <a:pPr>
              <a:lnSpc>
                <a:spcPct val="90000"/>
              </a:lnSpc>
            </a:pPr>
            <a:r>
              <a:rPr lang="en-US" altLang="en-US" sz="1800"/>
              <a:t>Its important to never give up</a:t>
            </a:r>
          </a:p>
          <a:p>
            <a:pPr>
              <a:lnSpc>
                <a:spcPct val="90000"/>
              </a:lnSpc>
            </a:pPr>
            <a:r>
              <a:rPr lang="en-US" altLang="en-US" sz="1800"/>
              <a:t>Human beings are products of their society</a:t>
            </a:r>
          </a:p>
          <a:p>
            <a:pPr>
              <a:lnSpc>
                <a:spcPct val="90000"/>
              </a:lnSpc>
            </a:pPr>
            <a:r>
              <a:rPr lang="en-US" altLang="en-US" sz="1800"/>
              <a:t>It’s a crime to kill innocence</a:t>
            </a:r>
          </a:p>
          <a:p>
            <a:pPr>
              <a:lnSpc>
                <a:spcPct val="90000"/>
              </a:lnSpc>
            </a:pPr>
            <a:r>
              <a:rPr lang="en-US" altLang="en-US" sz="1800"/>
              <a:t>The innocent aren’t always treated fairly</a:t>
            </a:r>
          </a:p>
          <a:p>
            <a:pPr>
              <a:lnSpc>
                <a:spcPct val="90000"/>
              </a:lnSpc>
            </a:pPr>
            <a:r>
              <a:rPr lang="en-US" altLang="en-US" sz="1800"/>
              <a:t>It is important to stand up for what you believe in</a:t>
            </a:r>
          </a:p>
          <a:p>
            <a:pPr>
              <a:lnSpc>
                <a:spcPct val="90000"/>
              </a:lnSpc>
            </a:pPr>
            <a:endParaRPr lang="en-US" altLang="en-US" sz="2400"/>
          </a:p>
        </p:txBody>
      </p:sp>
      <p:sp>
        <p:nvSpPr>
          <p:cNvPr id="47108" name="Rectangle 4"/>
          <p:cNvSpPr>
            <a:spLocks noGrp="1" noChangeArrowheads="1"/>
          </p:cNvSpPr>
          <p:nvPr>
            <p:ph sz="half" idx="2"/>
          </p:nvPr>
        </p:nvSpPr>
        <p:spPr/>
        <p:txBody>
          <a:bodyPr>
            <a:normAutofit fontScale="92500" lnSpcReduction="10000"/>
          </a:bodyPr>
          <a:lstStyle/>
          <a:p>
            <a:pPr>
              <a:lnSpc>
                <a:spcPct val="90000"/>
              </a:lnSpc>
            </a:pPr>
            <a:r>
              <a:rPr lang="en-US" altLang="en-US" sz="1800"/>
              <a:t>Working as a team or group is more powerful than working alone</a:t>
            </a:r>
          </a:p>
          <a:p>
            <a:pPr>
              <a:lnSpc>
                <a:spcPct val="90000"/>
              </a:lnSpc>
            </a:pPr>
            <a:r>
              <a:rPr lang="en-US" altLang="en-US" sz="1800"/>
              <a:t>Be careful who you date</a:t>
            </a:r>
          </a:p>
          <a:p>
            <a:pPr>
              <a:lnSpc>
                <a:spcPct val="90000"/>
              </a:lnSpc>
            </a:pPr>
            <a:r>
              <a:rPr lang="en-US" altLang="en-US" sz="1800"/>
              <a:t>Be careful who your friends are</a:t>
            </a:r>
          </a:p>
          <a:p>
            <a:pPr>
              <a:lnSpc>
                <a:spcPct val="90000"/>
              </a:lnSpc>
            </a:pPr>
            <a:r>
              <a:rPr lang="en-US" altLang="en-US" sz="1800"/>
              <a:t>Trust your instincts</a:t>
            </a:r>
          </a:p>
          <a:p>
            <a:pPr>
              <a:lnSpc>
                <a:spcPct val="90000"/>
              </a:lnSpc>
            </a:pPr>
            <a:r>
              <a:rPr lang="en-US" altLang="en-US" sz="1800"/>
              <a:t>Do what you must to survive</a:t>
            </a:r>
          </a:p>
          <a:p>
            <a:pPr>
              <a:lnSpc>
                <a:spcPct val="90000"/>
              </a:lnSpc>
            </a:pPr>
            <a:r>
              <a:rPr lang="en-US" altLang="en-US" sz="1800"/>
              <a:t>Follow your imagination</a:t>
            </a:r>
          </a:p>
          <a:p>
            <a:pPr>
              <a:lnSpc>
                <a:spcPct val="90000"/>
              </a:lnSpc>
            </a:pPr>
            <a:r>
              <a:rPr lang="en-US" altLang="en-US" sz="1800"/>
              <a:t>There are times when you should get revenge on your enemies</a:t>
            </a:r>
          </a:p>
          <a:p>
            <a:pPr>
              <a:lnSpc>
                <a:spcPct val="90000"/>
              </a:lnSpc>
            </a:pPr>
            <a:r>
              <a:rPr lang="en-US" altLang="en-US" sz="1800"/>
              <a:t>Life doesn’t always have happy endings</a:t>
            </a:r>
          </a:p>
          <a:p>
            <a:pPr>
              <a:lnSpc>
                <a:spcPct val="90000"/>
              </a:lnSpc>
            </a:pPr>
            <a:r>
              <a:rPr lang="en-US" altLang="en-US" sz="1800"/>
              <a:t>The force is a metaphor for spirituality</a:t>
            </a:r>
          </a:p>
          <a:p>
            <a:pPr>
              <a:lnSpc>
                <a:spcPct val="90000"/>
              </a:lnSpc>
            </a:pPr>
            <a:r>
              <a:rPr lang="en-US" altLang="en-US" sz="1800"/>
              <a:t>The force is the energy that binds all life together</a:t>
            </a:r>
          </a:p>
        </p:txBody>
      </p:sp>
    </p:spTree>
    <p:extLst>
      <p:ext uri="{BB962C8B-B14F-4D97-AF65-F5344CB8AC3E}">
        <p14:creationId xmlns:p14="http://schemas.microsoft.com/office/powerpoint/2010/main" val="3556384021"/>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p:tgtEl>
                                          <p:spTgt spid="47107">
                                            <p:txEl>
                                              <p:pRg st="0" end="0"/>
                                            </p:txEl>
                                          </p:spTgt>
                                        </p:tgtEl>
                                        <p:attrNameLst>
                                          <p:attrName>ppt_x</p:attrName>
                                        </p:attrNameLst>
                                      </p:cBhvr>
                                      <p:tavLst>
                                        <p:tav tm="0">
                                          <p:val>
                                            <p:strVal val="#ppt_x+#ppt_w*1.125000"/>
                                          </p:val>
                                        </p:tav>
                                        <p:tav tm="100000">
                                          <p:val>
                                            <p:strVal val="#ppt_x"/>
                                          </p:val>
                                        </p:tav>
                                      </p:tavLst>
                                    </p:anim>
                                    <p:animEffect transition="in" filter="wipe(left)">
                                      <p:cBhvr>
                                        <p:cTn id="8" dur="500"/>
                                        <p:tgtEl>
                                          <p:spTgt spid="47107">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p:tgtEl>
                                          <p:spTgt spid="47107">
                                            <p:txEl>
                                              <p:pRg st="1" end="1"/>
                                            </p:txEl>
                                          </p:spTgt>
                                        </p:tgtEl>
                                        <p:attrNameLst>
                                          <p:attrName>ppt_x</p:attrName>
                                        </p:attrNameLst>
                                      </p:cBhvr>
                                      <p:tavLst>
                                        <p:tav tm="0">
                                          <p:val>
                                            <p:strVal val="#ppt_x+#ppt_w*1.125000"/>
                                          </p:val>
                                        </p:tav>
                                        <p:tav tm="100000">
                                          <p:val>
                                            <p:strVal val="#ppt_x"/>
                                          </p:val>
                                        </p:tav>
                                      </p:tavLst>
                                    </p:anim>
                                    <p:animEffect transition="in" filter="wipe(left)">
                                      <p:cBhvr>
                                        <p:cTn id="14" dur="500"/>
                                        <p:tgtEl>
                                          <p:spTgt spid="47107">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500"/>
                                        <p:tgtEl>
                                          <p:spTgt spid="47107">
                                            <p:txEl>
                                              <p:pRg st="2" end="2"/>
                                            </p:txEl>
                                          </p:spTgt>
                                        </p:tgtEl>
                                        <p:attrNameLst>
                                          <p:attrName>ppt_x</p:attrName>
                                        </p:attrNameLst>
                                      </p:cBhvr>
                                      <p:tavLst>
                                        <p:tav tm="0">
                                          <p:val>
                                            <p:strVal val="#ppt_x+#ppt_w*1.125000"/>
                                          </p:val>
                                        </p:tav>
                                        <p:tav tm="100000">
                                          <p:val>
                                            <p:strVal val="#ppt_x"/>
                                          </p:val>
                                        </p:tav>
                                      </p:tavLst>
                                    </p:anim>
                                    <p:animEffect transition="in" filter="wipe(left)">
                                      <p:cBhvr>
                                        <p:cTn id="20" dur="500"/>
                                        <p:tgtEl>
                                          <p:spTgt spid="47107">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2" fill="hold" grpId="0"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 calcmode="lin" valueType="num">
                                      <p:cBhvr additive="base">
                                        <p:cTn id="25" dur="500"/>
                                        <p:tgtEl>
                                          <p:spTgt spid="47107">
                                            <p:txEl>
                                              <p:pRg st="3" end="3"/>
                                            </p:txEl>
                                          </p:spTgt>
                                        </p:tgtEl>
                                        <p:attrNameLst>
                                          <p:attrName>ppt_x</p:attrName>
                                        </p:attrNameLst>
                                      </p:cBhvr>
                                      <p:tavLst>
                                        <p:tav tm="0">
                                          <p:val>
                                            <p:strVal val="#ppt_x+#ppt_w*1.125000"/>
                                          </p:val>
                                        </p:tav>
                                        <p:tav tm="100000">
                                          <p:val>
                                            <p:strVal val="#ppt_x"/>
                                          </p:val>
                                        </p:tav>
                                      </p:tavLst>
                                    </p:anim>
                                    <p:animEffect transition="in" filter="wipe(left)">
                                      <p:cBhvr>
                                        <p:cTn id="26" dur="500"/>
                                        <p:tgtEl>
                                          <p:spTgt spid="47107">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2" fill="hold" grpId="0" nodeType="clickEffect">
                                  <p:stCondLst>
                                    <p:cond delay="0"/>
                                  </p:stCondLst>
                                  <p:childTnLst>
                                    <p:set>
                                      <p:cBhvr>
                                        <p:cTn id="30" dur="1" fill="hold">
                                          <p:stCondLst>
                                            <p:cond delay="0"/>
                                          </p:stCondLst>
                                        </p:cTn>
                                        <p:tgtEl>
                                          <p:spTgt spid="47107">
                                            <p:txEl>
                                              <p:pRg st="4" end="4"/>
                                            </p:txEl>
                                          </p:spTgt>
                                        </p:tgtEl>
                                        <p:attrNameLst>
                                          <p:attrName>style.visibility</p:attrName>
                                        </p:attrNameLst>
                                      </p:cBhvr>
                                      <p:to>
                                        <p:strVal val="visible"/>
                                      </p:to>
                                    </p:set>
                                    <p:anim calcmode="lin" valueType="num">
                                      <p:cBhvr additive="base">
                                        <p:cTn id="31" dur="500"/>
                                        <p:tgtEl>
                                          <p:spTgt spid="47107">
                                            <p:txEl>
                                              <p:pRg st="4" end="4"/>
                                            </p:txEl>
                                          </p:spTgt>
                                        </p:tgtEl>
                                        <p:attrNameLst>
                                          <p:attrName>ppt_x</p:attrName>
                                        </p:attrNameLst>
                                      </p:cBhvr>
                                      <p:tavLst>
                                        <p:tav tm="0">
                                          <p:val>
                                            <p:strVal val="#ppt_x+#ppt_w*1.125000"/>
                                          </p:val>
                                        </p:tav>
                                        <p:tav tm="100000">
                                          <p:val>
                                            <p:strVal val="#ppt_x"/>
                                          </p:val>
                                        </p:tav>
                                      </p:tavLst>
                                    </p:anim>
                                    <p:animEffect transition="in" filter="wipe(left)">
                                      <p:cBhvr>
                                        <p:cTn id="32" dur="500"/>
                                        <p:tgtEl>
                                          <p:spTgt spid="4710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2" fill="hold" grpId="0" nodeType="clickEffect">
                                  <p:stCondLst>
                                    <p:cond delay="0"/>
                                  </p:stCondLst>
                                  <p:childTnLst>
                                    <p:set>
                                      <p:cBhvr>
                                        <p:cTn id="36" dur="1" fill="hold">
                                          <p:stCondLst>
                                            <p:cond delay="0"/>
                                          </p:stCondLst>
                                        </p:cTn>
                                        <p:tgtEl>
                                          <p:spTgt spid="47107">
                                            <p:txEl>
                                              <p:pRg st="5" end="5"/>
                                            </p:txEl>
                                          </p:spTgt>
                                        </p:tgtEl>
                                        <p:attrNameLst>
                                          <p:attrName>style.visibility</p:attrName>
                                        </p:attrNameLst>
                                      </p:cBhvr>
                                      <p:to>
                                        <p:strVal val="visible"/>
                                      </p:to>
                                    </p:set>
                                    <p:anim calcmode="lin" valueType="num">
                                      <p:cBhvr additive="base">
                                        <p:cTn id="37" dur="500"/>
                                        <p:tgtEl>
                                          <p:spTgt spid="47107">
                                            <p:txEl>
                                              <p:pRg st="5" end="5"/>
                                            </p:txEl>
                                          </p:spTgt>
                                        </p:tgtEl>
                                        <p:attrNameLst>
                                          <p:attrName>ppt_x</p:attrName>
                                        </p:attrNameLst>
                                      </p:cBhvr>
                                      <p:tavLst>
                                        <p:tav tm="0">
                                          <p:val>
                                            <p:strVal val="#ppt_x+#ppt_w*1.125000"/>
                                          </p:val>
                                        </p:tav>
                                        <p:tav tm="100000">
                                          <p:val>
                                            <p:strVal val="#ppt_x"/>
                                          </p:val>
                                        </p:tav>
                                      </p:tavLst>
                                    </p:anim>
                                    <p:animEffect transition="in" filter="wipe(left)">
                                      <p:cBhvr>
                                        <p:cTn id="38" dur="500"/>
                                        <p:tgtEl>
                                          <p:spTgt spid="47107">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2" fill="hold" grpId="0" nodeType="clickEffect">
                                  <p:stCondLst>
                                    <p:cond delay="0"/>
                                  </p:stCondLst>
                                  <p:childTnLst>
                                    <p:set>
                                      <p:cBhvr>
                                        <p:cTn id="42" dur="1" fill="hold">
                                          <p:stCondLst>
                                            <p:cond delay="0"/>
                                          </p:stCondLst>
                                        </p:cTn>
                                        <p:tgtEl>
                                          <p:spTgt spid="47107">
                                            <p:txEl>
                                              <p:pRg st="6" end="6"/>
                                            </p:txEl>
                                          </p:spTgt>
                                        </p:tgtEl>
                                        <p:attrNameLst>
                                          <p:attrName>style.visibility</p:attrName>
                                        </p:attrNameLst>
                                      </p:cBhvr>
                                      <p:to>
                                        <p:strVal val="visible"/>
                                      </p:to>
                                    </p:set>
                                    <p:anim calcmode="lin" valueType="num">
                                      <p:cBhvr additive="base">
                                        <p:cTn id="43" dur="500"/>
                                        <p:tgtEl>
                                          <p:spTgt spid="47107">
                                            <p:txEl>
                                              <p:pRg st="6" end="6"/>
                                            </p:txEl>
                                          </p:spTgt>
                                        </p:tgtEl>
                                        <p:attrNameLst>
                                          <p:attrName>ppt_x</p:attrName>
                                        </p:attrNameLst>
                                      </p:cBhvr>
                                      <p:tavLst>
                                        <p:tav tm="0">
                                          <p:val>
                                            <p:strVal val="#ppt_x+#ppt_w*1.125000"/>
                                          </p:val>
                                        </p:tav>
                                        <p:tav tm="100000">
                                          <p:val>
                                            <p:strVal val="#ppt_x"/>
                                          </p:val>
                                        </p:tav>
                                      </p:tavLst>
                                    </p:anim>
                                    <p:animEffect transition="in" filter="wipe(left)">
                                      <p:cBhvr>
                                        <p:cTn id="44" dur="500"/>
                                        <p:tgtEl>
                                          <p:spTgt spid="47107">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ntr" presetSubtype="2" fill="hold" grpId="0" nodeType="clickEffect">
                                  <p:stCondLst>
                                    <p:cond delay="0"/>
                                  </p:stCondLst>
                                  <p:childTnLst>
                                    <p:set>
                                      <p:cBhvr>
                                        <p:cTn id="48" dur="1" fill="hold">
                                          <p:stCondLst>
                                            <p:cond delay="0"/>
                                          </p:stCondLst>
                                        </p:cTn>
                                        <p:tgtEl>
                                          <p:spTgt spid="47107">
                                            <p:txEl>
                                              <p:pRg st="7" end="7"/>
                                            </p:txEl>
                                          </p:spTgt>
                                        </p:tgtEl>
                                        <p:attrNameLst>
                                          <p:attrName>style.visibility</p:attrName>
                                        </p:attrNameLst>
                                      </p:cBhvr>
                                      <p:to>
                                        <p:strVal val="visible"/>
                                      </p:to>
                                    </p:set>
                                    <p:anim calcmode="lin" valueType="num">
                                      <p:cBhvr additive="base">
                                        <p:cTn id="49" dur="500"/>
                                        <p:tgtEl>
                                          <p:spTgt spid="47107">
                                            <p:txEl>
                                              <p:pRg st="7" end="7"/>
                                            </p:txEl>
                                          </p:spTgt>
                                        </p:tgtEl>
                                        <p:attrNameLst>
                                          <p:attrName>ppt_x</p:attrName>
                                        </p:attrNameLst>
                                      </p:cBhvr>
                                      <p:tavLst>
                                        <p:tav tm="0">
                                          <p:val>
                                            <p:strVal val="#ppt_x+#ppt_w*1.125000"/>
                                          </p:val>
                                        </p:tav>
                                        <p:tav tm="100000">
                                          <p:val>
                                            <p:strVal val="#ppt_x"/>
                                          </p:val>
                                        </p:tav>
                                      </p:tavLst>
                                    </p:anim>
                                    <p:animEffect transition="in" filter="wipe(left)">
                                      <p:cBhvr>
                                        <p:cTn id="50" dur="500"/>
                                        <p:tgtEl>
                                          <p:spTgt spid="47107">
                                            <p:txEl>
                                              <p:pRg st="7" end="7"/>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2" presetClass="entr" presetSubtype="2" fill="hold" grpId="0" nodeType="clickEffect">
                                  <p:stCondLst>
                                    <p:cond delay="0"/>
                                  </p:stCondLst>
                                  <p:childTnLst>
                                    <p:set>
                                      <p:cBhvr>
                                        <p:cTn id="54" dur="1" fill="hold">
                                          <p:stCondLst>
                                            <p:cond delay="0"/>
                                          </p:stCondLst>
                                        </p:cTn>
                                        <p:tgtEl>
                                          <p:spTgt spid="47107">
                                            <p:txEl>
                                              <p:pRg st="8" end="8"/>
                                            </p:txEl>
                                          </p:spTgt>
                                        </p:tgtEl>
                                        <p:attrNameLst>
                                          <p:attrName>style.visibility</p:attrName>
                                        </p:attrNameLst>
                                      </p:cBhvr>
                                      <p:to>
                                        <p:strVal val="visible"/>
                                      </p:to>
                                    </p:set>
                                    <p:anim calcmode="lin" valueType="num">
                                      <p:cBhvr additive="base">
                                        <p:cTn id="55" dur="500"/>
                                        <p:tgtEl>
                                          <p:spTgt spid="47107">
                                            <p:txEl>
                                              <p:pRg st="8" end="8"/>
                                            </p:txEl>
                                          </p:spTgt>
                                        </p:tgtEl>
                                        <p:attrNameLst>
                                          <p:attrName>ppt_x</p:attrName>
                                        </p:attrNameLst>
                                      </p:cBhvr>
                                      <p:tavLst>
                                        <p:tav tm="0">
                                          <p:val>
                                            <p:strVal val="#ppt_x+#ppt_w*1.125000"/>
                                          </p:val>
                                        </p:tav>
                                        <p:tav tm="100000">
                                          <p:val>
                                            <p:strVal val="#ppt_x"/>
                                          </p:val>
                                        </p:tav>
                                      </p:tavLst>
                                    </p:anim>
                                    <p:animEffect transition="in" filter="wipe(left)">
                                      <p:cBhvr>
                                        <p:cTn id="56" dur="500"/>
                                        <p:tgtEl>
                                          <p:spTgt spid="47107">
                                            <p:txEl>
                                              <p:pRg st="8" end="8"/>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2" presetClass="entr" presetSubtype="2" fill="hold" grpId="0" nodeType="clickEffect">
                                  <p:stCondLst>
                                    <p:cond delay="0"/>
                                  </p:stCondLst>
                                  <p:childTnLst>
                                    <p:set>
                                      <p:cBhvr>
                                        <p:cTn id="60" dur="1" fill="hold">
                                          <p:stCondLst>
                                            <p:cond delay="0"/>
                                          </p:stCondLst>
                                        </p:cTn>
                                        <p:tgtEl>
                                          <p:spTgt spid="47107">
                                            <p:txEl>
                                              <p:pRg st="9" end="9"/>
                                            </p:txEl>
                                          </p:spTgt>
                                        </p:tgtEl>
                                        <p:attrNameLst>
                                          <p:attrName>style.visibility</p:attrName>
                                        </p:attrNameLst>
                                      </p:cBhvr>
                                      <p:to>
                                        <p:strVal val="visible"/>
                                      </p:to>
                                    </p:set>
                                    <p:anim calcmode="lin" valueType="num">
                                      <p:cBhvr additive="base">
                                        <p:cTn id="61" dur="500"/>
                                        <p:tgtEl>
                                          <p:spTgt spid="47107">
                                            <p:txEl>
                                              <p:pRg st="9" end="9"/>
                                            </p:txEl>
                                          </p:spTgt>
                                        </p:tgtEl>
                                        <p:attrNameLst>
                                          <p:attrName>ppt_x</p:attrName>
                                        </p:attrNameLst>
                                      </p:cBhvr>
                                      <p:tavLst>
                                        <p:tav tm="0">
                                          <p:val>
                                            <p:strVal val="#ppt_x+#ppt_w*1.125000"/>
                                          </p:val>
                                        </p:tav>
                                        <p:tav tm="100000">
                                          <p:val>
                                            <p:strVal val="#ppt_x"/>
                                          </p:val>
                                        </p:tav>
                                      </p:tavLst>
                                    </p:anim>
                                    <p:animEffect transition="in" filter="wipe(left)">
                                      <p:cBhvr>
                                        <p:cTn id="62" dur="500"/>
                                        <p:tgtEl>
                                          <p:spTgt spid="47107">
                                            <p:txEl>
                                              <p:pRg st="9" end="9"/>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2" presetClass="entr" presetSubtype="2" fill="hold" grpId="0" nodeType="clickEffect">
                                  <p:stCondLst>
                                    <p:cond delay="0"/>
                                  </p:stCondLst>
                                  <p:childTnLst>
                                    <p:set>
                                      <p:cBhvr>
                                        <p:cTn id="66" dur="1" fill="hold">
                                          <p:stCondLst>
                                            <p:cond delay="0"/>
                                          </p:stCondLst>
                                        </p:cTn>
                                        <p:tgtEl>
                                          <p:spTgt spid="47108">
                                            <p:txEl>
                                              <p:pRg st="0" end="0"/>
                                            </p:txEl>
                                          </p:spTgt>
                                        </p:tgtEl>
                                        <p:attrNameLst>
                                          <p:attrName>style.visibility</p:attrName>
                                        </p:attrNameLst>
                                      </p:cBhvr>
                                      <p:to>
                                        <p:strVal val="visible"/>
                                      </p:to>
                                    </p:set>
                                    <p:anim calcmode="lin" valueType="num">
                                      <p:cBhvr additive="base">
                                        <p:cTn id="67" dur="500"/>
                                        <p:tgtEl>
                                          <p:spTgt spid="47108">
                                            <p:txEl>
                                              <p:pRg st="0" end="0"/>
                                            </p:txEl>
                                          </p:spTgt>
                                        </p:tgtEl>
                                        <p:attrNameLst>
                                          <p:attrName>ppt_x</p:attrName>
                                        </p:attrNameLst>
                                      </p:cBhvr>
                                      <p:tavLst>
                                        <p:tav tm="0">
                                          <p:val>
                                            <p:strVal val="#ppt_x+#ppt_w*1.125000"/>
                                          </p:val>
                                        </p:tav>
                                        <p:tav tm="100000">
                                          <p:val>
                                            <p:strVal val="#ppt_x"/>
                                          </p:val>
                                        </p:tav>
                                      </p:tavLst>
                                    </p:anim>
                                    <p:animEffect transition="in" filter="wipe(left)">
                                      <p:cBhvr>
                                        <p:cTn id="68" dur="500"/>
                                        <p:tgtEl>
                                          <p:spTgt spid="47108">
                                            <p:txEl>
                                              <p:pRg st="0" end="0"/>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2" presetClass="entr" presetSubtype="2" fill="hold" grpId="0" nodeType="clickEffect">
                                  <p:stCondLst>
                                    <p:cond delay="0"/>
                                  </p:stCondLst>
                                  <p:childTnLst>
                                    <p:set>
                                      <p:cBhvr>
                                        <p:cTn id="72" dur="1" fill="hold">
                                          <p:stCondLst>
                                            <p:cond delay="0"/>
                                          </p:stCondLst>
                                        </p:cTn>
                                        <p:tgtEl>
                                          <p:spTgt spid="47108">
                                            <p:txEl>
                                              <p:pRg st="1" end="1"/>
                                            </p:txEl>
                                          </p:spTgt>
                                        </p:tgtEl>
                                        <p:attrNameLst>
                                          <p:attrName>style.visibility</p:attrName>
                                        </p:attrNameLst>
                                      </p:cBhvr>
                                      <p:to>
                                        <p:strVal val="visible"/>
                                      </p:to>
                                    </p:set>
                                    <p:anim calcmode="lin" valueType="num">
                                      <p:cBhvr additive="base">
                                        <p:cTn id="73" dur="500"/>
                                        <p:tgtEl>
                                          <p:spTgt spid="47108">
                                            <p:txEl>
                                              <p:pRg st="1" end="1"/>
                                            </p:txEl>
                                          </p:spTgt>
                                        </p:tgtEl>
                                        <p:attrNameLst>
                                          <p:attrName>ppt_x</p:attrName>
                                        </p:attrNameLst>
                                      </p:cBhvr>
                                      <p:tavLst>
                                        <p:tav tm="0">
                                          <p:val>
                                            <p:strVal val="#ppt_x+#ppt_w*1.125000"/>
                                          </p:val>
                                        </p:tav>
                                        <p:tav tm="100000">
                                          <p:val>
                                            <p:strVal val="#ppt_x"/>
                                          </p:val>
                                        </p:tav>
                                      </p:tavLst>
                                    </p:anim>
                                    <p:animEffect transition="in" filter="wipe(left)">
                                      <p:cBhvr>
                                        <p:cTn id="74" dur="500"/>
                                        <p:tgtEl>
                                          <p:spTgt spid="47108">
                                            <p:txEl>
                                              <p:pRg st="1" end="1"/>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2" presetClass="entr" presetSubtype="2" fill="hold" grpId="0" nodeType="clickEffect">
                                  <p:stCondLst>
                                    <p:cond delay="0"/>
                                  </p:stCondLst>
                                  <p:childTnLst>
                                    <p:set>
                                      <p:cBhvr>
                                        <p:cTn id="78" dur="1" fill="hold">
                                          <p:stCondLst>
                                            <p:cond delay="0"/>
                                          </p:stCondLst>
                                        </p:cTn>
                                        <p:tgtEl>
                                          <p:spTgt spid="47108">
                                            <p:txEl>
                                              <p:pRg st="2" end="2"/>
                                            </p:txEl>
                                          </p:spTgt>
                                        </p:tgtEl>
                                        <p:attrNameLst>
                                          <p:attrName>style.visibility</p:attrName>
                                        </p:attrNameLst>
                                      </p:cBhvr>
                                      <p:to>
                                        <p:strVal val="visible"/>
                                      </p:to>
                                    </p:set>
                                    <p:anim calcmode="lin" valueType="num">
                                      <p:cBhvr additive="base">
                                        <p:cTn id="79" dur="500"/>
                                        <p:tgtEl>
                                          <p:spTgt spid="47108">
                                            <p:txEl>
                                              <p:pRg st="2" end="2"/>
                                            </p:txEl>
                                          </p:spTgt>
                                        </p:tgtEl>
                                        <p:attrNameLst>
                                          <p:attrName>ppt_x</p:attrName>
                                        </p:attrNameLst>
                                      </p:cBhvr>
                                      <p:tavLst>
                                        <p:tav tm="0">
                                          <p:val>
                                            <p:strVal val="#ppt_x+#ppt_w*1.125000"/>
                                          </p:val>
                                        </p:tav>
                                        <p:tav tm="100000">
                                          <p:val>
                                            <p:strVal val="#ppt_x"/>
                                          </p:val>
                                        </p:tav>
                                      </p:tavLst>
                                    </p:anim>
                                    <p:animEffect transition="in" filter="wipe(left)">
                                      <p:cBhvr>
                                        <p:cTn id="80" dur="500"/>
                                        <p:tgtEl>
                                          <p:spTgt spid="47108">
                                            <p:txEl>
                                              <p:pRg st="2" end="2"/>
                                            </p:txEl>
                                          </p:spTgt>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2" presetClass="entr" presetSubtype="2" fill="hold" grpId="0" nodeType="clickEffect">
                                  <p:stCondLst>
                                    <p:cond delay="0"/>
                                  </p:stCondLst>
                                  <p:childTnLst>
                                    <p:set>
                                      <p:cBhvr>
                                        <p:cTn id="84" dur="1" fill="hold">
                                          <p:stCondLst>
                                            <p:cond delay="0"/>
                                          </p:stCondLst>
                                        </p:cTn>
                                        <p:tgtEl>
                                          <p:spTgt spid="47108">
                                            <p:txEl>
                                              <p:pRg st="3" end="3"/>
                                            </p:txEl>
                                          </p:spTgt>
                                        </p:tgtEl>
                                        <p:attrNameLst>
                                          <p:attrName>style.visibility</p:attrName>
                                        </p:attrNameLst>
                                      </p:cBhvr>
                                      <p:to>
                                        <p:strVal val="visible"/>
                                      </p:to>
                                    </p:set>
                                    <p:anim calcmode="lin" valueType="num">
                                      <p:cBhvr additive="base">
                                        <p:cTn id="85" dur="500"/>
                                        <p:tgtEl>
                                          <p:spTgt spid="47108">
                                            <p:txEl>
                                              <p:pRg st="3" end="3"/>
                                            </p:txEl>
                                          </p:spTgt>
                                        </p:tgtEl>
                                        <p:attrNameLst>
                                          <p:attrName>ppt_x</p:attrName>
                                        </p:attrNameLst>
                                      </p:cBhvr>
                                      <p:tavLst>
                                        <p:tav tm="0">
                                          <p:val>
                                            <p:strVal val="#ppt_x+#ppt_w*1.125000"/>
                                          </p:val>
                                        </p:tav>
                                        <p:tav tm="100000">
                                          <p:val>
                                            <p:strVal val="#ppt_x"/>
                                          </p:val>
                                        </p:tav>
                                      </p:tavLst>
                                    </p:anim>
                                    <p:animEffect transition="in" filter="wipe(left)">
                                      <p:cBhvr>
                                        <p:cTn id="86" dur="500"/>
                                        <p:tgtEl>
                                          <p:spTgt spid="47108">
                                            <p:txEl>
                                              <p:pRg st="3" end="3"/>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2" presetClass="entr" presetSubtype="2" fill="hold" grpId="0" nodeType="clickEffect">
                                  <p:stCondLst>
                                    <p:cond delay="0"/>
                                  </p:stCondLst>
                                  <p:childTnLst>
                                    <p:set>
                                      <p:cBhvr>
                                        <p:cTn id="90" dur="1" fill="hold">
                                          <p:stCondLst>
                                            <p:cond delay="0"/>
                                          </p:stCondLst>
                                        </p:cTn>
                                        <p:tgtEl>
                                          <p:spTgt spid="47108">
                                            <p:txEl>
                                              <p:pRg st="4" end="4"/>
                                            </p:txEl>
                                          </p:spTgt>
                                        </p:tgtEl>
                                        <p:attrNameLst>
                                          <p:attrName>style.visibility</p:attrName>
                                        </p:attrNameLst>
                                      </p:cBhvr>
                                      <p:to>
                                        <p:strVal val="visible"/>
                                      </p:to>
                                    </p:set>
                                    <p:anim calcmode="lin" valueType="num">
                                      <p:cBhvr additive="base">
                                        <p:cTn id="91" dur="500"/>
                                        <p:tgtEl>
                                          <p:spTgt spid="47108">
                                            <p:txEl>
                                              <p:pRg st="4" end="4"/>
                                            </p:txEl>
                                          </p:spTgt>
                                        </p:tgtEl>
                                        <p:attrNameLst>
                                          <p:attrName>ppt_x</p:attrName>
                                        </p:attrNameLst>
                                      </p:cBhvr>
                                      <p:tavLst>
                                        <p:tav tm="0">
                                          <p:val>
                                            <p:strVal val="#ppt_x+#ppt_w*1.125000"/>
                                          </p:val>
                                        </p:tav>
                                        <p:tav tm="100000">
                                          <p:val>
                                            <p:strVal val="#ppt_x"/>
                                          </p:val>
                                        </p:tav>
                                      </p:tavLst>
                                    </p:anim>
                                    <p:animEffect transition="in" filter="wipe(left)">
                                      <p:cBhvr>
                                        <p:cTn id="92" dur="500"/>
                                        <p:tgtEl>
                                          <p:spTgt spid="47108">
                                            <p:txEl>
                                              <p:pRg st="4" end="4"/>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2" presetClass="entr" presetSubtype="2" fill="hold" grpId="0" nodeType="clickEffect">
                                  <p:stCondLst>
                                    <p:cond delay="0"/>
                                  </p:stCondLst>
                                  <p:childTnLst>
                                    <p:set>
                                      <p:cBhvr>
                                        <p:cTn id="96" dur="1" fill="hold">
                                          <p:stCondLst>
                                            <p:cond delay="0"/>
                                          </p:stCondLst>
                                        </p:cTn>
                                        <p:tgtEl>
                                          <p:spTgt spid="47108">
                                            <p:txEl>
                                              <p:pRg st="5" end="5"/>
                                            </p:txEl>
                                          </p:spTgt>
                                        </p:tgtEl>
                                        <p:attrNameLst>
                                          <p:attrName>style.visibility</p:attrName>
                                        </p:attrNameLst>
                                      </p:cBhvr>
                                      <p:to>
                                        <p:strVal val="visible"/>
                                      </p:to>
                                    </p:set>
                                    <p:anim calcmode="lin" valueType="num">
                                      <p:cBhvr additive="base">
                                        <p:cTn id="97" dur="500"/>
                                        <p:tgtEl>
                                          <p:spTgt spid="47108">
                                            <p:txEl>
                                              <p:pRg st="5" end="5"/>
                                            </p:txEl>
                                          </p:spTgt>
                                        </p:tgtEl>
                                        <p:attrNameLst>
                                          <p:attrName>ppt_x</p:attrName>
                                        </p:attrNameLst>
                                      </p:cBhvr>
                                      <p:tavLst>
                                        <p:tav tm="0">
                                          <p:val>
                                            <p:strVal val="#ppt_x+#ppt_w*1.125000"/>
                                          </p:val>
                                        </p:tav>
                                        <p:tav tm="100000">
                                          <p:val>
                                            <p:strVal val="#ppt_x"/>
                                          </p:val>
                                        </p:tav>
                                      </p:tavLst>
                                    </p:anim>
                                    <p:animEffect transition="in" filter="wipe(left)">
                                      <p:cBhvr>
                                        <p:cTn id="98" dur="500"/>
                                        <p:tgtEl>
                                          <p:spTgt spid="47108">
                                            <p:txEl>
                                              <p:pRg st="5" end="5"/>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2" presetClass="entr" presetSubtype="2" fill="hold" grpId="0" nodeType="clickEffect">
                                  <p:stCondLst>
                                    <p:cond delay="0"/>
                                  </p:stCondLst>
                                  <p:childTnLst>
                                    <p:set>
                                      <p:cBhvr>
                                        <p:cTn id="102" dur="1" fill="hold">
                                          <p:stCondLst>
                                            <p:cond delay="0"/>
                                          </p:stCondLst>
                                        </p:cTn>
                                        <p:tgtEl>
                                          <p:spTgt spid="47108">
                                            <p:txEl>
                                              <p:pRg st="6" end="6"/>
                                            </p:txEl>
                                          </p:spTgt>
                                        </p:tgtEl>
                                        <p:attrNameLst>
                                          <p:attrName>style.visibility</p:attrName>
                                        </p:attrNameLst>
                                      </p:cBhvr>
                                      <p:to>
                                        <p:strVal val="visible"/>
                                      </p:to>
                                    </p:set>
                                    <p:anim calcmode="lin" valueType="num">
                                      <p:cBhvr additive="base">
                                        <p:cTn id="103" dur="500"/>
                                        <p:tgtEl>
                                          <p:spTgt spid="47108">
                                            <p:txEl>
                                              <p:pRg st="6" end="6"/>
                                            </p:txEl>
                                          </p:spTgt>
                                        </p:tgtEl>
                                        <p:attrNameLst>
                                          <p:attrName>ppt_x</p:attrName>
                                        </p:attrNameLst>
                                      </p:cBhvr>
                                      <p:tavLst>
                                        <p:tav tm="0">
                                          <p:val>
                                            <p:strVal val="#ppt_x+#ppt_w*1.125000"/>
                                          </p:val>
                                        </p:tav>
                                        <p:tav tm="100000">
                                          <p:val>
                                            <p:strVal val="#ppt_x"/>
                                          </p:val>
                                        </p:tav>
                                      </p:tavLst>
                                    </p:anim>
                                    <p:animEffect transition="in" filter="wipe(left)">
                                      <p:cBhvr>
                                        <p:cTn id="104" dur="500"/>
                                        <p:tgtEl>
                                          <p:spTgt spid="47108">
                                            <p:txEl>
                                              <p:pRg st="6" end="6"/>
                                            </p:txEl>
                                          </p:spTgt>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2" presetClass="entr" presetSubtype="2" fill="hold" grpId="0" nodeType="clickEffect">
                                  <p:stCondLst>
                                    <p:cond delay="0"/>
                                  </p:stCondLst>
                                  <p:childTnLst>
                                    <p:set>
                                      <p:cBhvr>
                                        <p:cTn id="108" dur="1" fill="hold">
                                          <p:stCondLst>
                                            <p:cond delay="0"/>
                                          </p:stCondLst>
                                        </p:cTn>
                                        <p:tgtEl>
                                          <p:spTgt spid="47108">
                                            <p:txEl>
                                              <p:pRg st="7" end="7"/>
                                            </p:txEl>
                                          </p:spTgt>
                                        </p:tgtEl>
                                        <p:attrNameLst>
                                          <p:attrName>style.visibility</p:attrName>
                                        </p:attrNameLst>
                                      </p:cBhvr>
                                      <p:to>
                                        <p:strVal val="visible"/>
                                      </p:to>
                                    </p:set>
                                    <p:anim calcmode="lin" valueType="num">
                                      <p:cBhvr additive="base">
                                        <p:cTn id="109" dur="500"/>
                                        <p:tgtEl>
                                          <p:spTgt spid="47108">
                                            <p:txEl>
                                              <p:pRg st="7" end="7"/>
                                            </p:txEl>
                                          </p:spTgt>
                                        </p:tgtEl>
                                        <p:attrNameLst>
                                          <p:attrName>ppt_x</p:attrName>
                                        </p:attrNameLst>
                                      </p:cBhvr>
                                      <p:tavLst>
                                        <p:tav tm="0">
                                          <p:val>
                                            <p:strVal val="#ppt_x+#ppt_w*1.125000"/>
                                          </p:val>
                                        </p:tav>
                                        <p:tav tm="100000">
                                          <p:val>
                                            <p:strVal val="#ppt_x"/>
                                          </p:val>
                                        </p:tav>
                                      </p:tavLst>
                                    </p:anim>
                                    <p:animEffect transition="in" filter="wipe(left)">
                                      <p:cBhvr>
                                        <p:cTn id="110" dur="500"/>
                                        <p:tgtEl>
                                          <p:spTgt spid="47108">
                                            <p:txEl>
                                              <p:pRg st="7" end="7"/>
                                            </p:txEl>
                                          </p:spTgt>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2" presetClass="entr" presetSubtype="2" fill="hold" grpId="0" nodeType="clickEffect">
                                  <p:stCondLst>
                                    <p:cond delay="0"/>
                                  </p:stCondLst>
                                  <p:childTnLst>
                                    <p:set>
                                      <p:cBhvr>
                                        <p:cTn id="114" dur="1" fill="hold">
                                          <p:stCondLst>
                                            <p:cond delay="0"/>
                                          </p:stCondLst>
                                        </p:cTn>
                                        <p:tgtEl>
                                          <p:spTgt spid="47108">
                                            <p:txEl>
                                              <p:pRg st="8" end="8"/>
                                            </p:txEl>
                                          </p:spTgt>
                                        </p:tgtEl>
                                        <p:attrNameLst>
                                          <p:attrName>style.visibility</p:attrName>
                                        </p:attrNameLst>
                                      </p:cBhvr>
                                      <p:to>
                                        <p:strVal val="visible"/>
                                      </p:to>
                                    </p:set>
                                    <p:anim calcmode="lin" valueType="num">
                                      <p:cBhvr additive="base">
                                        <p:cTn id="115" dur="500"/>
                                        <p:tgtEl>
                                          <p:spTgt spid="47108">
                                            <p:txEl>
                                              <p:pRg st="8" end="8"/>
                                            </p:txEl>
                                          </p:spTgt>
                                        </p:tgtEl>
                                        <p:attrNameLst>
                                          <p:attrName>ppt_x</p:attrName>
                                        </p:attrNameLst>
                                      </p:cBhvr>
                                      <p:tavLst>
                                        <p:tav tm="0">
                                          <p:val>
                                            <p:strVal val="#ppt_x+#ppt_w*1.125000"/>
                                          </p:val>
                                        </p:tav>
                                        <p:tav tm="100000">
                                          <p:val>
                                            <p:strVal val="#ppt_x"/>
                                          </p:val>
                                        </p:tav>
                                      </p:tavLst>
                                    </p:anim>
                                    <p:animEffect transition="in" filter="wipe(left)">
                                      <p:cBhvr>
                                        <p:cTn id="116" dur="500"/>
                                        <p:tgtEl>
                                          <p:spTgt spid="47108">
                                            <p:txEl>
                                              <p:pRg st="8" end="8"/>
                                            </p:txEl>
                                          </p:spTgt>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2" presetClass="entr" presetSubtype="2" fill="hold" grpId="0" nodeType="clickEffect">
                                  <p:stCondLst>
                                    <p:cond delay="0"/>
                                  </p:stCondLst>
                                  <p:childTnLst>
                                    <p:set>
                                      <p:cBhvr>
                                        <p:cTn id="120" dur="1" fill="hold">
                                          <p:stCondLst>
                                            <p:cond delay="0"/>
                                          </p:stCondLst>
                                        </p:cTn>
                                        <p:tgtEl>
                                          <p:spTgt spid="47108">
                                            <p:txEl>
                                              <p:pRg st="9" end="9"/>
                                            </p:txEl>
                                          </p:spTgt>
                                        </p:tgtEl>
                                        <p:attrNameLst>
                                          <p:attrName>style.visibility</p:attrName>
                                        </p:attrNameLst>
                                      </p:cBhvr>
                                      <p:to>
                                        <p:strVal val="visible"/>
                                      </p:to>
                                    </p:set>
                                    <p:anim calcmode="lin" valueType="num">
                                      <p:cBhvr additive="base">
                                        <p:cTn id="121" dur="500"/>
                                        <p:tgtEl>
                                          <p:spTgt spid="47108">
                                            <p:txEl>
                                              <p:pRg st="9" end="9"/>
                                            </p:txEl>
                                          </p:spTgt>
                                        </p:tgtEl>
                                        <p:attrNameLst>
                                          <p:attrName>ppt_x</p:attrName>
                                        </p:attrNameLst>
                                      </p:cBhvr>
                                      <p:tavLst>
                                        <p:tav tm="0">
                                          <p:val>
                                            <p:strVal val="#ppt_x+#ppt_w*1.125000"/>
                                          </p:val>
                                        </p:tav>
                                        <p:tav tm="100000">
                                          <p:val>
                                            <p:strVal val="#ppt_x"/>
                                          </p:val>
                                        </p:tav>
                                      </p:tavLst>
                                    </p:anim>
                                    <p:animEffect transition="in" filter="wipe(left)">
                                      <p:cBhvr>
                                        <p:cTn id="122" dur="500"/>
                                        <p:tgtEl>
                                          <p:spTgt spid="4710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P spid="47108"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304800" y="266700"/>
            <a:ext cx="5486400" cy="685800"/>
          </a:xfrm>
        </p:spPr>
        <p:txBody>
          <a:bodyPr>
            <a:normAutofit fontScale="85000" lnSpcReduction="20000"/>
          </a:bodyPr>
          <a:lstStyle/>
          <a:p>
            <a:pPr marL="0" indent="0" algn="ctr">
              <a:buNone/>
            </a:pPr>
            <a:r>
              <a:rPr lang="en-US" sz="2800" dirty="0" smtClean="0">
                <a:solidFill>
                  <a:schemeClr val="accent5"/>
                </a:solidFill>
              </a:rPr>
              <a:t>How do you determine the theme of a poem?</a:t>
            </a:r>
            <a:endParaRPr lang="en-US" sz="2800" dirty="0">
              <a:solidFill>
                <a:schemeClr val="accent5"/>
              </a:solidFill>
            </a:endParaRPr>
          </a:p>
        </p:txBody>
      </p:sp>
      <p:sp>
        <p:nvSpPr>
          <p:cNvPr id="3" name="Rectangle 2"/>
          <p:cNvSpPr/>
          <p:nvPr/>
        </p:nvSpPr>
        <p:spPr>
          <a:xfrm>
            <a:off x="2362200" y="1754327"/>
            <a:ext cx="4419600" cy="2688167"/>
          </a:xfrm>
          <a:prstGeom prst="rect">
            <a:avLst/>
          </a:prstGeom>
          <a:solidFill>
            <a:schemeClr val="bg2">
              <a:lumMod val="20000"/>
              <a:lumOff val="80000"/>
            </a:schemeClr>
          </a:solidFill>
          <a:ln w="3175">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274320" rIns="91440" bIns="45720" numCol="1" spcCol="0" rtlCol="0" fromWordArt="0" anchor="t" anchorCtr="0" forceAA="0" compatLnSpc="1">
            <a:prstTxWarp prst="textNoShape">
              <a:avLst/>
            </a:prstTxWarp>
            <a:noAutofit/>
          </a:bodyPr>
          <a:lstStyle/>
          <a:p>
            <a:endParaRPr lang="en-US" sz="2400" dirty="0" smtClean="0">
              <a:solidFill>
                <a:schemeClr val="tx1"/>
              </a:solidFill>
              <a:latin typeface="Orly's Font 2" pitchFamily="66" charset="0"/>
            </a:endParaRPr>
          </a:p>
        </p:txBody>
      </p:sp>
      <p:sp>
        <p:nvSpPr>
          <p:cNvPr id="5" name="Rectangle 4"/>
          <p:cNvSpPr/>
          <p:nvPr/>
        </p:nvSpPr>
        <p:spPr>
          <a:xfrm>
            <a:off x="2667019" y="2688168"/>
            <a:ext cx="4343399" cy="1754326"/>
          </a:xfrm>
          <a:prstGeom prst="rect">
            <a:avLst/>
          </a:prstGeom>
        </p:spPr>
        <p:txBody>
          <a:bodyPr wrap="square">
            <a:spAutoFit/>
          </a:bodyPr>
          <a:lstStyle/>
          <a:p>
            <a:r>
              <a:rPr lang="en-US" b="1" dirty="0" smtClean="0"/>
              <a:t>Casey at the Bat</a:t>
            </a:r>
          </a:p>
          <a:p>
            <a:r>
              <a:rPr lang="en-US" b="1" dirty="0" smtClean="0"/>
              <a:t>	</a:t>
            </a:r>
            <a:r>
              <a:rPr lang="en-US" b="1" i="1" dirty="0" smtClean="0"/>
              <a:t>by Ernest Lawrence Thayer</a:t>
            </a:r>
            <a:endParaRPr lang="en-US" b="1" dirty="0" smtClean="0"/>
          </a:p>
          <a:p>
            <a:endParaRPr lang="en-US" b="1" dirty="0" smtClean="0"/>
          </a:p>
          <a:p>
            <a:r>
              <a:rPr lang="en-US" dirty="0" smtClean="0"/>
              <a:t>The outlook wasn’t brilliant for the</a:t>
            </a:r>
          </a:p>
          <a:p>
            <a:r>
              <a:rPr lang="en-US" dirty="0" smtClean="0"/>
              <a:t>    </a:t>
            </a:r>
            <a:r>
              <a:rPr lang="en-US" dirty="0" err="1" smtClean="0"/>
              <a:t>Mudville</a:t>
            </a:r>
            <a:r>
              <a:rPr lang="en-US" dirty="0" smtClean="0"/>
              <a:t> nine that day…</a:t>
            </a:r>
          </a:p>
          <a:p>
            <a:endParaRPr lang="en-US" dirty="0" smtClean="0"/>
          </a:p>
        </p:txBody>
      </p:sp>
    </p:spTree>
    <p:extLst>
      <p:ext uri="{BB962C8B-B14F-4D97-AF65-F5344CB8AC3E}">
        <p14:creationId xmlns:p14="http://schemas.microsoft.com/office/powerpoint/2010/main" val="108522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2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6300" y="1638300"/>
            <a:ext cx="7429500" cy="1754326"/>
          </a:xfrm>
          <a:prstGeom prst="rect">
            <a:avLst/>
          </a:prstGeom>
          <a:noFill/>
        </p:spPr>
        <p:txBody>
          <a:bodyPr>
            <a:spAutoFit/>
          </a:bodyPr>
          <a:lstStyle/>
          <a:p>
            <a:pPr algn="ctr">
              <a:defRPr/>
            </a:pPr>
            <a:r>
              <a:rPr lang="en-US" sz="3600" dirty="0">
                <a:solidFill>
                  <a:schemeClr val="accent5"/>
                </a:solidFill>
                <a:latin typeface="Orly's Font 2" pitchFamily="66" charset="0"/>
                <a:ea typeface="Verdana" pitchFamily="34" charset="0"/>
                <a:cs typeface="Verdana" pitchFamily="34" charset="0"/>
              </a:rPr>
              <a:t>D</a:t>
            </a:r>
            <a:r>
              <a:rPr lang="en-US" sz="3600" dirty="0" smtClean="0">
                <a:solidFill>
                  <a:schemeClr val="accent5"/>
                </a:solidFill>
                <a:latin typeface="Orly's Font 2" pitchFamily="66" charset="0"/>
                <a:ea typeface="Verdana" pitchFamily="34" charset="0"/>
                <a:cs typeface="Verdana" pitchFamily="34" charset="0"/>
              </a:rPr>
              <a:t>etermine the theme of a poem </a:t>
            </a:r>
            <a:r>
              <a:rPr lang="en-US" sz="3600" dirty="0" smtClean="0">
                <a:solidFill>
                  <a:schemeClr val="accent1"/>
                </a:solidFill>
                <a:latin typeface="Orly's Font 2" pitchFamily="66" charset="0"/>
                <a:ea typeface="Verdana" pitchFamily="34" charset="0"/>
                <a:cs typeface="Verdana" pitchFamily="34" charset="0"/>
              </a:rPr>
              <a:t>by seeing how characters respond to challenges.</a:t>
            </a:r>
            <a:endParaRPr lang="en-US" sz="3600" dirty="0">
              <a:solidFill>
                <a:schemeClr val="accent1"/>
              </a:solidFill>
              <a:latin typeface="Orly's Font 2" pitchFamily="66" charset="0"/>
              <a:ea typeface="Verdana" pitchFamily="34" charset="0"/>
              <a:cs typeface="Verdana" pitchFamily="34" charset="0"/>
            </a:endParaRPr>
          </a:p>
        </p:txBody>
      </p:sp>
    </p:spTree>
    <p:extLst>
      <p:ext uri="{BB962C8B-B14F-4D97-AF65-F5344CB8AC3E}">
        <p14:creationId xmlns:p14="http://schemas.microsoft.com/office/powerpoint/2010/main" val="39945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bwMode="auto">
          <a:xfrm>
            <a:off x="1219200" y="1485900"/>
            <a:ext cx="6934200" cy="118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800" dirty="0" smtClean="0">
                <a:solidFill>
                  <a:schemeClr val="accent1"/>
                </a:solidFill>
                <a:latin typeface="Orly's Font 2" pitchFamily="66" charset="0"/>
              </a:rPr>
              <a:t>A character’s actions show a character’s traits.</a:t>
            </a:r>
          </a:p>
        </p:txBody>
      </p:sp>
      <p:sp>
        <p:nvSpPr>
          <p:cNvPr id="3" name="Text Placeholder 3"/>
          <p:cNvSpPr txBox="1">
            <a:spLocks/>
          </p:cNvSpPr>
          <p:nvPr/>
        </p:nvSpPr>
        <p:spPr bwMode="auto">
          <a:xfrm>
            <a:off x="990600" y="2772833"/>
            <a:ext cx="3048000" cy="211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800" dirty="0" smtClean="0">
                <a:solidFill>
                  <a:schemeClr val="accent3"/>
                </a:solidFill>
                <a:latin typeface="Orly's Font 2" pitchFamily="66" charset="0"/>
              </a:rPr>
              <a:t>Casey ignored the pitch.</a:t>
            </a:r>
            <a:endParaRPr lang="en-US" sz="2800" dirty="0">
              <a:solidFill>
                <a:schemeClr val="accent3"/>
              </a:solidFill>
              <a:latin typeface="Orly's Font 2" pitchFamily="66" charset="0"/>
            </a:endParaRPr>
          </a:p>
        </p:txBody>
      </p:sp>
      <p:sp>
        <p:nvSpPr>
          <p:cNvPr id="4" name="Text Placeholder 3"/>
          <p:cNvSpPr txBox="1">
            <a:spLocks/>
          </p:cNvSpPr>
          <p:nvPr/>
        </p:nvSpPr>
        <p:spPr bwMode="auto">
          <a:xfrm>
            <a:off x="5486400" y="2942166"/>
            <a:ext cx="3048000" cy="211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800" dirty="0" smtClean="0">
                <a:solidFill>
                  <a:schemeClr val="accent3"/>
                </a:solidFill>
                <a:latin typeface="Orly's Font 2" pitchFamily="66" charset="0"/>
              </a:rPr>
              <a:t>Confident</a:t>
            </a:r>
            <a:endParaRPr lang="en-US" sz="2800" dirty="0">
              <a:solidFill>
                <a:schemeClr val="accent3"/>
              </a:solidFill>
              <a:latin typeface="Orly's Font 2" pitchFamily="66" charset="0"/>
            </a:endParaRPr>
          </a:p>
        </p:txBody>
      </p:sp>
      <p:sp>
        <p:nvSpPr>
          <p:cNvPr id="6" name="AutoShape 3"/>
          <p:cNvSpPr>
            <a:spLocks noChangeArrowheads="1"/>
          </p:cNvSpPr>
          <p:nvPr/>
        </p:nvSpPr>
        <p:spPr bwMode="auto">
          <a:xfrm>
            <a:off x="4419600" y="2857510"/>
            <a:ext cx="1162050" cy="733663"/>
          </a:xfrm>
          <a:prstGeom prst="rightArrow">
            <a:avLst>
              <a:gd name="adj1" fmla="val 49907"/>
              <a:gd name="adj2" fmla="val 56589"/>
            </a:avLst>
          </a:prstGeom>
          <a:solidFill>
            <a:schemeClr val="accent1"/>
          </a:solidFill>
          <a:ln>
            <a:noFill/>
          </a:ln>
          <a:effectLst>
            <a:outerShdw blurRad="50800" dist="38100" dir="2700000" algn="tl" rotWithShape="0">
              <a:prstClr val="black">
                <a:alpha val="40000"/>
              </a:prstClr>
            </a:outerShdw>
          </a:effectLst>
          <a:ex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2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20"/>
                                  </p:iterate>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lt">
                                    <p:tmAbs val="120"/>
                                  </p:iterate>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P spid="6"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11817</TotalTime>
  <Words>1152</Words>
  <Application>Microsoft Office PowerPoint</Application>
  <PresentationFormat>On-screen Show (16:10)</PresentationFormat>
  <Paragraphs>135</Paragraphs>
  <Slides>20</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Arial</vt:lpstr>
      <vt:lpstr>Calibri</vt:lpstr>
      <vt:lpstr>Georgia</vt:lpstr>
      <vt:lpstr>Orly's Font 2</vt:lpstr>
      <vt:lpstr>Wingdings 2</vt:lpstr>
      <vt:lpstr>Times</vt:lpstr>
      <vt:lpstr>Wingdings</vt:lpstr>
      <vt:lpstr>Verdana</vt:lpstr>
      <vt:lpstr>Civic</vt:lpstr>
      <vt:lpstr>Document</vt:lpstr>
      <vt:lpstr>What is a Theme?</vt:lpstr>
      <vt:lpstr>What is a Theme?</vt:lpstr>
      <vt:lpstr>Main Idea</vt:lpstr>
      <vt:lpstr>Subject = Topic</vt:lpstr>
      <vt:lpstr>Main Idea</vt:lpstr>
      <vt:lpstr>Common Themes in Literature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TM2-1</dc:creator>
  <cp:lastModifiedBy>Christina Wade</cp:lastModifiedBy>
  <cp:revision>348</cp:revision>
  <dcterms:created xsi:type="dcterms:W3CDTF">2012-08-16T21:37:16Z</dcterms:created>
  <dcterms:modified xsi:type="dcterms:W3CDTF">2017-02-14T17:15:37Z</dcterms:modified>
</cp:coreProperties>
</file>