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Il70mlj38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for 10-1: miss </a:t>
            </a:r>
            <a:r>
              <a:rPr lang="en-US" dirty="0" err="1" smtClean="0"/>
              <a:t>kinderthain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8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poems have meter, which is the pattern of the beats. </a:t>
            </a:r>
          </a:p>
          <a:p>
            <a:r>
              <a:rPr lang="en-US" sz="2800" dirty="0" smtClean="0"/>
              <a:t>If a poem is written in meter, the author will count the number of beats in each line to follow a specific pattern</a:t>
            </a:r>
          </a:p>
          <a:p>
            <a:r>
              <a:rPr lang="en-US" sz="2800" dirty="0" smtClean="0"/>
              <a:t>These beats will be a mixture of stressed and unstressed syllables. </a:t>
            </a:r>
          </a:p>
          <a:p>
            <a:r>
              <a:rPr lang="en-US" sz="2800" dirty="0" smtClean="0"/>
              <a:t>We will discuss meter more later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893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While some poems are written in meter with a structured rhyme scheme, a poem doesn’t always have to look the same</a:t>
            </a:r>
          </a:p>
          <a:p>
            <a:r>
              <a:rPr lang="en-US" sz="2800" dirty="0" smtClean="0"/>
              <a:t>Free Verse</a:t>
            </a:r>
          </a:p>
          <a:p>
            <a:pPr lvl="1"/>
            <a:r>
              <a:rPr lang="en-US" sz="2400" dirty="0" smtClean="0"/>
              <a:t>A poem written with a more casual feel, with no rhyme pattern and no meter. </a:t>
            </a:r>
          </a:p>
          <a:p>
            <a:r>
              <a:rPr lang="en-US" sz="2800" dirty="0" smtClean="0"/>
              <a:t>Verse can be used for humor as well</a:t>
            </a:r>
          </a:p>
        </p:txBody>
      </p:sp>
    </p:spTree>
    <p:extLst>
      <p:ext uri="{BB962C8B-B14F-4D97-AF65-F5344CB8AC3E}">
        <p14:creationId xmlns:p14="http://schemas.microsoft.com/office/powerpoint/2010/main" val="68719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Metered vs. free 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55984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 funny shop teacher Mr. </a:t>
            </a:r>
            <a:r>
              <a:rPr lang="en-US" dirty="0" err="1" smtClean="0"/>
              <a:t>Carr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Dropped on his head a heavy crow bar</a:t>
            </a:r>
          </a:p>
          <a:p>
            <a:pPr marL="0" indent="0">
              <a:buNone/>
            </a:pPr>
            <a:r>
              <a:rPr lang="en-US" dirty="0" smtClean="0"/>
              <a:t>He began to curse and yell</a:t>
            </a:r>
          </a:p>
          <a:p>
            <a:pPr marL="0" indent="0">
              <a:buNone/>
            </a:pPr>
            <a:r>
              <a:rPr lang="en-US" dirty="0" smtClean="0"/>
              <a:t>Telling the hammer to go straight to hell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40839" y="2286001"/>
            <a:ext cx="45598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Mr. </a:t>
            </a:r>
            <a:r>
              <a:rPr lang="en-US" dirty="0" err="1" smtClean="0"/>
              <a:t>Carr</a:t>
            </a:r>
            <a:r>
              <a:rPr lang="en-US" dirty="0" smtClean="0"/>
              <a:t> was hit on the head with a hammer. He was upset and exploded with profanity.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2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verse makes poetry accessible to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late 1800s to early 1900s, literature began to take a turn form aristocratic to public</a:t>
            </a:r>
          </a:p>
          <a:p>
            <a:r>
              <a:rPr lang="en-US" dirty="0" smtClean="0"/>
              <a:t>Uneducated individuals can write and read poetry</a:t>
            </a:r>
          </a:p>
          <a:p>
            <a:r>
              <a:rPr lang="en-US" dirty="0" smtClean="0"/>
              <a:t>Pioneers of free verse</a:t>
            </a:r>
          </a:p>
          <a:p>
            <a:pPr lvl="1"/>
            <a:r>
              <a:rPr lang="en-US" dirty="0" smtClean="0"/>
              <a:t>Walt Whitman</a:t>
            </a:r>
          </a:p>
          <a:p>
            <a:pPr lvl="1"/>
            <a:r>
              <a:rPr lang="en-US" dirty="0" smtClean="0"/>
              <a:t>William Carlos Williams</a:t>
            </a:r>
          </a:p>
          <a:p>
            <a:pPr lvl="1"/>
            <a:r>
              <a:rPr lang="en-US" dirty="0" smtClean="0"/>
              <a:t>Hilda Doolittle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6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people aren’t the only ones who write poetry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320" y="1491191"/>
            <a:ext cx="3208280" cy="4815629"/>
          </a:xfrm>
        </p:spPr>
      </p:pic>
      <p:sp>
        <p:nvSpPr>
          <p:cNvPr id="5" name="TextBox 4"/>
          <p:cNvSpPr txBox="1"/>
          <p:nvPr/>
        </p:nvSpPr>
        <p:spPr>
          <a:xfrm>
            <a:off x="1251678" y="2255520"/>
            <a:ext cx="5758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Rupi</a:t>
            </a:r>
            <a:r>
              <a:rPr lang="en-US" sz="2400" dirty="0" smtClean="0"/>
              <a:t> Kaur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Born October 5, 1992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From Canada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Published two poetry books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Milk and Honey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The Sun and Her Flowers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Utilized visual poetry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Social media had a huge impact on Kaur’s career</a:t>
            </a:r>
          </a:p>
          <a:p>
            <a:pPr marL="742950" lvl="1" indent="-285750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6525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39251"/>
            <a:ext cx="6871041" cy="6446029"/>
          </a:xfrm>
        </p:spPr>
      </p:pic>
    </p:spTree>
    <p:extLst>
      <p:ext uri="{BB962C8B-B14F-4D97-AF65-F5344CB8AC3E}">
        <p14:creationId xmlns:p14="http://schemas.microsoft.com/office/powerpoint/2010/main" val="338874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20" y="326502"/>
            <a:ext cx="6238240" cy="6250717"/>
          </a:xfrm>
        </p:spPr>
      </p:pic>
    </p:spTree>
    <p:extLst>
      <p:ext uri="{BB962C8B-B14F-4D97-AF65-F5344CB8AC3E}">
        <p14:creationId xmlns:p14="http://schemas.microsoft.com/office/powerpoint/2010/main" val="20683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1295"/>
            <a:ext cx="6502400" cy="6502400"/>
          </a:xfrm>
        </p:spPr>
      </p:pic>
    </p:spTree>
    <p:extLst>
      <p:ext uri="{BB962C8B-B14F-4D97-AF65-F5344CB8AC3E}">
        <p14:creationId xmlns:p14="http://schemas.microsoft.com/office/powerpoint/2010/main" val="148949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Spoken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Poetry Slams</a:t>
            </a:r>
          </a:p>
          <a:p>
            <a:r>
              <a:rPr lang="en-US" dirty="0" smtClean="0"/>
              <a:t>Spoken Word Nights</a:t>
            </a:r>
          </a:p>
          <a:p>
            <a:r>
              <a:rPr lang="en-US" dirty="0" smtClean="0"/>
              <a:t>Open Mic Nights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3" y="1613515"/>
            <a:ext cx="6294697" cy="35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8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time!!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5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What is poetry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Spoken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https://www.youtube.com/watch?v=_Il70mlj38o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6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literary work in which special intensity is given to the expression of feelings and ideas by the use of distinctive style and rhythm</a:t>
            </a:r>
          </a:p>
        </p:txBody>
      </p:sp>
    </p:spTree>
    <p:extLst>
      <p:ext uri="{BB962C8B-B14F-4D97-AF65-F5344CB8AC3E}">
        <p14:creationId xmlns:p14="http://schemas.microsoft.com/office/powerpoint/2010/main" val="408685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95" y="1874517"/>
            <a:ext cx="6440805" cy="4289677"/>
          </a:xfrm>
        </p:spPr>
      </p:pic>
      <p:sp>
        <p:nvSpPr>
          <p:cNvPr id="5" name="TextBox 4"/>
          <p:cNvSpPr txBox="1"/>
          <p:nvPr/>
        </p:nvSpPr>
        <p:spPr>
          <a:xfrm>
            <a:off x="1372235" y="2611811"/>
            <a:ext cx="3616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could we describe this picture?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0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just that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thin and sharp is the moon tonight!</a:t>
            </a:r>
            <a:br>
              <a:rPr lang="en-US" sz="2800" dirty="0"/>
            </a:br>
            <a:r>
              <a:rPr lang="en-US" sz="2800" dirty="0"/>
              <a:t>How thin and sharp and ghostly white</a:t>
            </a:r>
            <a:br>
              <a:rPr lang="en-US" sz="2800" dirty="0"/>
            </a:br>
            <a:r>
              <a:rPr lang="en-US" sz="2800" dirty="0"/>
              <a:t>Is the slim curved crook of the moon tonight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r>
              <a:rPr lang="en-US" sz="2800" i="1" dirty="0" smtClean="0"/>
              <a:t>Winter Moon </a:t>
            </a:r>
            <a:r>
              <a:rPr lang="en-US" sz="2800" dirty="0" smtClean="0"/>
              <a:t>by Langston Hughes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227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Poem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Poet: author of the poem</a:t>
            </a:r>
          </a:p>
          <a:p>
            <a:r>
              <a:rPr lang="en-US" sz="2800" dirty="0" smtClean="0"/>
              <a:t>Speaker: the narrator of the poem. While the speaker is usually a person, it can also be an animal, object, or an idea</a:t>
            </a:r>
          </a:p>
          <a:p>
            <a:r>
              <a:rPr lang="en-US" sz="2800" dirty="0" smtClean="0"/>
              <a:t>Subject: what the poem is about, the topic</a:t>
            </a:r>
          </a:p>
          <a:p>
            <a:r>
              <a:rPr lang="en-US" sz="2800" dirty="0" smtClean="0"/>
              <a:t>Theme: what the poem’s overall message 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85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Poetic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429282" cy="35935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Form: the way the words are arranged on the page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556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06" y="219825"/>
            <a:ext cx="3050814" cy="63981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10" y="732827"/>
            <a:ext cx="53721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up a poem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63041"/>
            <a:ext cx="3828322" cy="4416552"/>
          </a:xfrm>
        </p:spPr>
        <p:txBody>
          <a:bodyPr/>
          <a:lstStyle/>
          <a:p>
            <a:r>
              <a:rPr lang="en-US" sz="4000" dirty="0" smtClean="0">
                <a:solidFill>
                  <a:srgbClr val="00B0F0"/>
                </a:solidFill>
              </a:rPr>
              <a:t>Lines</a:t>
            </a:r>
            <a:r>
              <a:rPr lang="en-US" sz="4000" dirty="0" smtClean="0"/>
              <a:t>: individual lines of a poem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Stanzas</a:t>
            </a:r>
            <a:r>
              <a:rPr lang="en-US" sz="4000" dirty="0" smtClean="0"/>
              <a:t>: Groups of lines arranged together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6320" y="1259840"/>
            <a:ext cx="53136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sea creeps to pillage, 	                  </a:t>
            </a:r>
          </a:p>
          <a:p>
            <a:r>
              <a:rPr lang="en-US" b="1" dirty="0"/>
              <a:t>She leaps on her prey; 			          </a:t>
            </a:r>
          </a:p>
          <a:p>
            <a:r>
              <a:rPr lang="en-US" b="1" dirty="0"/>
              <a:t>A child of the village </a:t>
            </a:r>
          </a:p>
          <a:p>
            <a:r>
              <a:rPr lang="en-US" b="1" dirty="0"/>
              <a:t>Was murdered today.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She came up to meet him 		     </a:t>
            </a:r>
          </a:p>
          <a:p>
            <a:r>
              <a:rPr lang="en-US" b="1" dirty="0"/>
              <a:t>In a smooth golden cloak, 		         </a:t>
            </a:r>
          </a:p>
          <a:p>
            <a:r>
              <a:rPr lang="en-US" b="1" dirty="0"/>
              <a:t>She choked him and beat him </a:t>
            </a:r>
          </a:p>
          <a:p>
            <a:r>
              <a:rPr lang="en-US" b="1" dirty="0"/>
              <a:t>To death, for a joke.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Her bright locks were tangled, </a:t>
            </a:r>
          </a:p>
          <a:p>
            <a:r>
              <a:rPr lang="en-US" b="1" dirty="0"/>
              <a:t>She shouted for joy, </a:t>
            </a:r>
          </a:p>
          <a:p>
            <a:r>
              <a:rPr lang="en-US" b="1" dirty="0"/>
              <a:t>With one hand she strangled </a:t>
            </a:r>
          </a:p>
          <a:p>
            <a:r>
              <a:rPr lang="en-US" b="1" dirty="0"/>
              <a:t>A strong little boy.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Now in silence she lingers </a:t>
            </a:r>
          </a:p>
          <a:p>
            <a:r>
              <a:rPr lang="en-US" b="1" dirty="0"/>
              <a:t>Beside him all night </a:t>
            </a:r>
          </a:p>
          <a:p>
            <a:r>
              <a:rPr lang="en-US" b="1" dirty="0"/>
              <a:t>To wash her long fingers </a:t>
            </a:r>
          </a:p>
          <a:p>
            <a:r>
              <a:rPr lang="en-US" b="1" dirty="0"/>
              <a:t>In silvery light.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80000" y="2240278"/>
            <a:ext cx="1016000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5588000" y="3937496"/>
            <a:ext cx="508000" cy="1320800"/>
          </a:xfrm>
          <a:prstGeom prst="leftBrac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6433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413</TotalTime>
  <Words>410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Impact</vt:lpstr>
      <vt:lpstr>Badge</vt:lpstr>
      <vt:lpstr>poetry</vt:lpstr>
      <vt:lpstr>What is poetry</vt:lpstr>
      <vt:lpstr>PowerPoint Presentation</vt:lpstr>
      <vt:lpstr>PowerPoint Presentation</vt:lpstr>
      <vt:lpstr>It’s just that easy</vt:lpstr>
      <vt:lpstr>Poem parts</vt:lpstr>
      <vt:lpstr>Poetic form</vt:lpstr>
      <vt:lpstr>PowerPoint Presentation</vt:lpstr>
      <vt:lpstr>What makes up a poem</vt:lpstr>
      <vt:lpstr>meter</vt:lpstr>
      <vt:lpstr>verse</vt:lpstr>
      <vt:lpstr>Metered vs. free verse</vt:lpstr>
      <vt:lpstr>Free verse makes poetry accessible to everyone</vt:lpstr>
      <vt:lpstr>Old people aren’t the only ones who write poetry</vt:lpstr>
      <vt:lpstr>PowerPoint Presentation</vt:lpstr>
      <vt:lpstr>PowerPoint Presentation</vt:lpstr>
      <vt:lpstr>PowerPoint Presentation</vt:lpstr>
      <vt:lpstr>Spoken poetry</vt:lpstr>
      <vt:lpstr>Group time!!</vt:lpstr>
      <vt:lpstr>Spoken word</vt:lpstr>
    </vt:vector>
  </TitlesOfParts>
  <Company>Indiana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Caroline Kinderthain</dc:creator>
  <cp:lastModifiedBy>Caroline Kinderthain</cp:lastModifiedBy>
  <cp:revision>13</cp:revision>
  <dcterms:created xsi:type="dcterms:W3CDTF">2018-10-17T23:39:38Z</dcterms:created>
  <dcterms:modified xsi:type="dcterms:W3CDTF">2018-10-21T16:42:34Z</dcterms:modified>
</cp:coreProperties>
</file>