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67.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notesSlides/notesSlide74.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70.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notesSlides/notesSlide68.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notesSlides/notesSlide75.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ppt/notesSlides/notesSlide71.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notesSlides/notesSlide69.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notesSlides/notesSlide76.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72.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notesSlides/notesSlide77.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notesSlides/notesSlide37.xml" ContentType="application/vnd.openxmlformats-officedocument.presentationml.notesSlide+xml"/>
  <Override PartName="/ppt/notesSlides/notesSlide55.xml" ContentType="application/vnd.openxmlformats-officedocument.presentationml.notes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Default Extension="wav" ContentType="audio/wav"/>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80"/>
  </p:notesMasterIdLst>
  <p:sldIdLst>
    <p:sldId id="340" r:id="rId2"/>
    <p:sldId id="256" r:id="rId3"/>
    <p:sldId id="264" r:id="rId4"/>
    <p:sldId id="266" r:id="rId5"/>
    <p:sldId id="265"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84" r:id="rId24"/>
    <p:sldId id="285" r:id="rId25"/>
    <p:sldId id="286" r:id="rId26"/>
    <p:sldId id="287" r:id="rId27"/>
    <p:sldId id="288" r:id="rId28"/>
    <p:sldId id="289" r:id="rId29"/>
    <p:sldId id="290" r:id="rId30"/>
    <p:sldId id="291" r:id="rId31"/>
    <p:sldId id="292" r:id="rId32"/>
    <p:sldId id="293" r:id="rId33"/>
    <p:sldId id="294" r:id="rId34"/>
    <p:sldId id="295" r:id="rId35"/>
    <p:sldId id="296" r:id="rId36"/>
    <p:sldId id="297" r:id="rId37"/>
    <p:sldId id="298" r:id="rId38"/>
    <p:sldId id="299" r:id="rId39"/>
    <p:sldId id="300" r:id="rId40"/>
    <p:sldId id="301" r:id="rId41"/>
    <p:sldId id="302" r:id="rId42"/>
    <p:sldId id="303" r:id="rId43"/>
    <p:sldId id="304" r:id="rId44"/>
    <p:sldId id="305" r:id="rId45"/>
    <p:sldId id="306" r:id="rId46"/>
    <p:sldId id="307" r:id="rId47"/>
    <p:sldId id="308" r:id="rId48"/>
    <p:sldId id="309" r:id="rId49"/>
    <p:sldId id="310" r:id="rId50"/>
    <p:sldId id="311" r:id="rId51"/>
    <p:sldId id="312" r:id="rId52"/>
    <p:sldId id="313" r:id="rId53"/>
    <p:sldId id="314" r:id="rId54"/>
    <p:sldId id="315" r:id="rId55"/>
    <p:sldId id="316" r:id="rId56"/>
    <p:sldId id="317" r:id="rId57"/>
    <p:sldId id="318" r:id="rId58"/>
    <p:sldId id="319" r:id="rId59"/>
    <p:sldId id="320" r:id="rId60"/>
    <p:sldId id="321" r:id="rId61"/>
    <p:sldId id="322" r:id="rId62"/>
    <p:sldId id="323" r:id="rId63"/>
    <p:sldId id="324" r:id="rId64"/>
    <p:sldId id="325" r:id="rId65"/>
    <p:sldId id="326" r:id="rId66"/>
    <p:sldId id="327" r:id="rId67"/>
    <p:sldId id="328" r:id="rId68"/>
    <p:sldId id="329" r:id="rId69"/>
    <p:sldId id="330" r:id="rId70"/>
    <p:sldId id="331" r:id="rId71"/>
    <p:sldId id="332" r:id="rId72"/>
    <p:sldId id="333" r:id="rId73"/>
    <p:sldId id="334" r:id="rId74"/>
    <p:sldId id="335" r:id="rId75"/>
    <p:sldId id="336" r:id="rId76"/>
    <p:sldId id="337" r:id="rId77"/>
    <p:sldId id="338" r:id="rId78"/>
    <p:sldId id="339" r:id="rId79"/>
  </p:sldIdLst>
  <p:sldSz cx="9144000" cy="6858000" type="screen4x3"/>
  <p:notesSz cx="6858000" cy="90805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a:srgbClr val="0099CC"/>
    <a:srgbClr val="CCFF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5" d="100"/>
          <a:sy n="75" d="100"/>
        </p:scale>
        <p:origin x="-37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1796"/>
    </p:cViewPr>
  </p:sorterViewPr>
  <p:notesViewPr>
    <p:cSldViewPr>
      <p:cViewPr>
        <p:scale>
          <a:sx n="75" d="100"/>
          <a:sy n="75" d="100"/>
        </p:scale>
        <p:origin x="-732" y="960"/>
      </p:cViewPr>
      <p:guideLst>
        <p:guide orient="horz" pos="286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2971800" cy="454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80899" name="Rectangle 3"/>
          <p:cNvSpPr>
            <a:spLocks noGrp="1" noChangeArrowheads="1"/>
          </p:cNvSpPr>
          <p:nvPr>
            <p:ph type="dt" idx="1"/>
          </p:nvPr>
        </p:nvSpPr>
        <p:spPr bwMode="auto">
          <a:xfrm>
            <a:off x="3884613" y="0"/>
            <a:ext cx="2971800" cy="454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80900" name="Rectangle 4"/>
          <p:cNvSpPr>
            <a:spLocks noRot="1" noChangeArrowheads="1" noTextEdit="1"/>
          </p:cNvSpPr>
          <p:nvPr>
            <p:ph type="sldImg" idx="2"/>
          </p:nvPr>
        </p:nvSpPr>
        <p:spPr bwMode="auto">
          <a:xfrm>
            <a:off x="1158875" y="681038"/>
            <a:ext cx="4540250" cy="3405187"/>
          </a:xfrm>
          <a:prstGeom prst="rect">
            <a:avLst/>
          </a:prstGeom>
          <a:noFill/>
          <a:ln w="9525">
            <a:solidFill>
              <a:srgbClr val="000000"/>
            </a:solidFill>
            <a:miter lim="800000"/>
            <a:headEnd/>
            <a:tailEnd/>
          </a:ln>
          <a:effectLst/>
        </p:spPr>
      </p:sp>
      <p:sp>
        <p:nvSpPr>
          <p:cNvPr id="80901" name="Rectangle 5"/>
          <p:cNvSpPr>
            <a:spLocks noGrp="1" noChangeArrowheads="1"/>
          </p:cNvSpPr>
          <p:nvPr>
            <p:ph type="body" sz="quarter" idx="3"/>
          </p:nvPr>
        </p:nvSpPr>
        <p:spPr bwMode="auto">
          <a:xfrm>
            <a:off x="685800" y="4313238"/>
            <a:ext cx="5486400" cy="4086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0902" name="Rectangle 6"/>
          <p:cNvSpPr>
            <a:spLocks noGrp="1" noChangeArrowheads="1"/>
          </p:cNvSpPr>
          <p:nvPr>
            <p:ph type="ftr" sz="quarter" idx="4"/>
          </p:nvPr>
        </p:nvSpPr>
        <p:spPr bwMode="auto">
          <a:xfrm>
            <a:off x="0" y="8624888"/>
            <a:ext cx="2971800" cy="454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80903" name="Rectangle 7"/>
          <p:cNvSpPr>
            <a:spLocks noGrp="1" noChangeArrowheads="1"/>
          </p:cNvSpPr>
          <p:nvPr>
            <p:ph type="sldNum" sz="quarter" idx="5"/>
          </p:nvPr>
        </p:nvSpPr>
        <p:spPr bwMode="auto">
          <a:xfrm>
            <a:off x="3884613" y="8624888"/>
            <a:ext cx="2971800" cy="454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64314C5-8C7D-4944-833B-295F3109BE8B}"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69A220-26C5-4264-8B65-122124B99762}" type="slidenum">
              <a:rPr lang="en-US"/>
              <a:pPr/>
              <a:t>2</a:t>
            </a:fld>
            <a:endParaRPr lang="en-US"/>
          </a:p>
        </p:txBody>
      </p:sp>
      <p:sp>
        <p:nvSpPr>
          <p:cNvPr id="84994" name="Rectangle 2"/>
          <p:cNvSpPr>
            <a:spLocks noRot="1" noChangeArrowheads="1" noTextEdit="1"/>
          </p:cNvSpPr>
          <p:nvPr>
            <p:ph type="sldImg"/>
          </p:nvPr>
        </p:nvSpPr>
        <p:spPr>
          <a:ln/>
        </p:spPr>
      </p:sp>
      <p:sp>
        <p:nvSpPr>
          <p:cNvPr id="84995" name="Rectangle 3"/>
          <p:cNvSpPr>
            <a:spLocks noGrp="1" noChangeArrowheads="1"/>
          </p:cNvSpPr>
          <p:nvPr>
            <p:ph type="body" idx="1"/>
          </p:nvPr>
        </p:nvSpPr>
        <p:spPr/>
        <p:txBody>
          <a:bodyPr/>
          <a:lstStyle/>
          <a:p>
            <a:endParaRPr lang="en-C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3F5A44-E63A-44C1-8ABD-79394166F449}" type="slidenum">
              <a:rPr lang="en-US"/>
              <a:pPr/>
              <a:t>11</a:t>
            </a:fld>
            <a:endParaRPr lang="en-US"/>
          </a:p>
        </p:txBody>
      </p:sp>
      <p:sp>
        <p:nvSpPr>
          <p:cNvPr id="101378" name="Rectangle 2"/>
          <p:cNvSpPr>
            <a:spLocks noRot="1" noChangeArrowheads="1" noTextEdit="1"/>
          </p:cNvSpPr>
          <p:nvPr>
            <p:ph type="sldImg"/>
          </p:nvPr>
        </p:nvSpPr>
        <p:spPr>
          <a:ln/>
        </p:spPr>
      </p:sp>
      <p:sp>
        <p:nvSpPr>
          <p:cNvPr id="101379" name="Rectangle 3"/>
          <p:cNvSpPr>
            <a:spLocks noGrp="1" noChangeArrowheads="1"/>
          </p:cNvSpPr>
          <p:nvPr>
            <p:ph type="body" idx="1"/>
          </p:nvPr>
        </p:nvSpPr>
        <p:spPr/>
        <p:txBody>
          <a:bodyPr/>
          <a:lstStyle/>
          <a:p>
            <a:endParaRPr lang="en-C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50C4BD-1C79-42CE-A2B9-CD87466FB39A}" type="slidenum">
              <a:rPr lang="en-US"/>
              <a:pPr/>
              <a:t>12</a:t>
            </a:fld>
            <a:endParaRPr lang="en-US"/>
          </a:p>
        </p:txBody>
      </p:sp>
      <p:sp>
        <p:nvSpPr>
          <p:cNvPr id="103426" name="Rectangle 2"/>
          <p:cNvSpPr>
            <a:spLocks noRot="1" noChangeArrowheads="1" noTextEdit="1"/>
          </p:cNvSpPr>
          <p:nvPr>
            <p:ph type="sldImg"/>
          </p:nvPr>
        </p:nvSpPr>
        <p:spPr>
          <a:ln/>
        </p:spPr>
      </p:sp>
      <p:sp>
        <p:nvSpPr>
          <p:cNvPr id="103427" name="Rectangle 3"/>
          <p:cNvSpPr>
            <a:spLocks noGrp="1" noChangeArrowheads="1"/>
          </p:cNvSpPr>
          <p:nvPr>
            <p:ph type="body" idx="1"/>
          </p:nvPr>
        </p:nvSpPr>
        <p:spPr/>
        <p:txBody>
          <a:bodyPr/>
          <a:lstStyle/>
          <a:p>
            <a:r>
              <a:rPr lang="en-US"/>
              <a:t>Enter the text for the question.</a:t>
            </a:r>
          </a:p>
          <a:p>
            <a:r>
              <a:rPr lang="en-US"/>
              <a:t>Put the text for incorrect answers in the boxes that are marked ‘incorrect‘.</a:t>
            </a:r>
          </a:p>
          <a:p>
            <a:endParaRPr lang="en-US"/>
          </a:p>
          <a:p>
            <a:r>
              <a:rPr lang="en-US"/>
              <a:t>Put the correct answer in the box that is marked ‘correct’. Then select the correct answer text, right click, and set the ‘Action Setting’ for this object to go to the ‘correct answer’ of each question set. To select the correct slide drop down the menu bar marked hyperlink, click on slide, and then click on the slide you want to link it to. This is important. Otherwise, the exercise will not advance to the next question. You must hyperlink all the answers to the correct and incorrect answer slide.</a:t>
            </a:r>
          </a:p>
          <a:p>
            <a:endParaRPr lang="en-US"/>
          </a:p>
          <a:p>
            <a:r>
              <a:rPr lang="en-US"/>
              <a:t>You must also place a hyperlink on slide 4 or the correct answer slide.  Hyperlink, like you did above, the text that says ‘Next Question” and link it to the next question in your slide show.</a:t>
            </a:r>
          </a:p>
          <a:p>
            <a:endParaRPr lang="en-US"/>
          </a:p>
          <a:p>
            <a:r>
              <a:rPr lang="en-US"/>
              <a:t>If you have more than 4 choices, you may add one or two more choices, or you may want to eliminate one ‘incorrect’ box if you have only three choices.</a:t>
            </a:r>
          </a:p>
          <a:p>
            <a:r>
              <a:rPr lang="en-US"/>
              <a:t>After you enter the text for both question and answers, you may choose to ‘randomize’ your answer choices by moving the answers around to a different order. The answer choices are constructed as ‘button’ objects and can be moved. To move the choices, simply single click on the object, and drag your mouse to relocate the choice objects.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6C3B76-7964-4B05-AB1D-39F510AD219A}" type="slidenum">
              <a:rPr lang="en-US"/>
              <a:pPr/>
              <a:t>13</a:t>
            </a:fld>
            <a:endParaRPr lang="en-US"/>
          </a:p>
        </p:txBody>
      </p:sp>
      <p:sp>
        <p:nvSpPr>
          <p:cNvPr id="105474" name="Rectangle 2"/>
          <p:cNvSpPr>
            <a:spLocks noRot="1" noChangeArrowheads="1" noTextEdit="1"/>
          </p:cNvSpPr>
          <p:nvPr>
            <p:ph type="sldImg"/>
          </p:nvPr>
        </p:nvSpPr>
        <p:spPr>
          <a:ln/>
        </p:spPr>
      </p:sp>
      <p:sp>
        <p:nvSpPr>
          <p:cNvPr id="105475" name="Rectangle 3"/>
          <p:cNvSpPr>
            <a:spLocks noGrp="1" noChangeArrowheads="1"/>
          </p:cNvSpPr>
          <p:nvPr>
            <p:ph type="body" idx="1"/>
          </p:nvPr>
        </p:nvSpPr>
        <p:spPr/>
        <p:txBody>
          <a:bodyPr/>
          <a:lstStyle/>
          <a:p>
            <a:endParaRPr lang="en-CA"/>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6D6367-77A4-4549-8B1F-446DBC3F7F8E}" type="slidenum">
              <a:rPr lang="en-US"/>
              <a:pPr/>
              <a:t>14</a:t>
            </a:fld>
            <a:endParaRPr lang="en-US"/>
          </a:p>
        </p:txBody>
      </p:sp>
      <p:sp>
        <p:nvSpPr>
          <p:cNvPr id="107522" name="Rectangle 2"/>
          <p:cNvSpPr>
            <a:spLocks noRo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en-CA"/>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3CAAFA-6C48-41E5-BE57-636A3129F30A}" type="slidenum">
              <a:rPr lang="en-US"/>
              <a:pPr/>
              <a:t>15</a:t>
            </a:fld>
            <a:endParaRPr lang="en-US"/>
          </a:p>
        </p:txBody>
      </p:sp>
      <p:sp>
        <p:nvSpPr>
          <p:cNvPr id="109570" name="Rectangle 2"/>
          <p:cNvSpPr>
            <a:spLocks noRot="1" noChangeArrowheads="1" noTextEdit="1"/>
          </p:cNvSpPr>
          <p:nvPr>
            <p:ph type="sldImg"/>
          </p:nvPr>
        </p:nvSpPr>
        <p:spPr>
          <a:ln/>
        </p:spPr>
      </p:sp>
      <p:sp>
        <p:nvSpPr>
          <p:cNvPr id="109571" name="Rectangle 3"/>
          <p:cNvSpPr>
            <a:spLocks noGrp="1" noChangeArrowheads="1"/>
          </p:cNvSpPr>
          <p:nvPr>
            <p:ph type="body" idx="1"/>
          </p:nvPr>
        </p:nvSpPr>
        <p:spPr/>
        <p:txBody>
          <a:bodyPr/>
          <a:lstStyle/>
          <a:p>
            <a:r>
              <a:rPr lang="en-US"/>
              <a:t>Enter the text for the question.</a:t>
            </a:r>
          </a:p>
          <a:p>
            <a:r>
              <a:rPr lang="en-US"/>
              <a:t>Put the text for incorrect answers in the boxes that are marked ‘incorrect‘.</a:t>
            </a:r>
          </a:p>
          <a:p>
            <a:endParaRPr lang="en-US"/>
          </a:p>
          <a:p>
            <a:r>
              <a:rPr lang="en-US"/>
              <a:t>Put the correct answer in the box that is marked ‘correct’. Then select the correct answer text, right click, and set the ‘Action Setting’ for this object to go to the ‘correct answer’ of each question set. To select the correct slide drop down the menu bar marked hyperlink, click on slide, and then click on the slide you want to link it to. This is important. Otherwise, the exercise will not advance to the next question. You must hyperlink all the answers to the correct and incorrect answer slide.</a:t>
            </a:r>
          </a:p>
          <a:p>
            <a:endParaRPr lang="en-US"/>
          </a:p>
          <a:p>
            <a:r>
              <a:rPr lang="en-US"/>
              <a:t>You must also place a hyperlink on slide 4 or the correct answer slide.  Hyperlink, like you did above, the text that says ‘Next Question” and link it to the next question in your slide show.</a:t>
            </a:r>
          </a:p>
          <a:p>
            <a:endParaRPr lang="en-US"/>
          </a:p>
          <a:p>
            <a:r>
              <a:rPr lang="en-US"/>
              <a:t>If you have more than 4 choices, you may add one or two more choices, or you may want to eliminate one ‘incorrect’ box if you have only three choices.</a:t>
            </a:r>
          </a:p>
          <a:p>
            <a:r>
              <a:rPr lang="en-US"/>
              <a:t>After you enter the text for both question and answers, you may choose to ‘randomize’ your answer choices by moving the answers around to a different order. The answer choices are constructed as ‘button’ objects and can be moved. To move the choices, simply single click on the object, and drag your mouse to relocate the choice objects.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2E0C0A-A268-4B3C-9C9D-689D1BF38BDE}" type="slidenum">
              <a:rPr lang="en-US"/>
              <a:pPr/>
              <a:t>16</a:t>
            </a:fld>
            <a:endParaRPr lang="en-US"/>
          </a:p>
        </p:txBody>
      </p:sp>
      <p:sp>
        <p:nvSpPr>
          <p:cNvPr id="111618" name="Rectangle 2"/>
          <p:cNvSpPr>
            <a:spLocks noRot="1" noChangeArrowheads="1" noTextEdit="1"/>
          </p:cNvSpPr>
          <p:nvPr>
            <p:ph type="sldImg"/>
          </p:nvPr>
        </p:nvSpPr>
        <p:spPr>
          <a:ln/>
        </p:spPr>
      </p:sp>
      <p:sp>
        <p:nvSpPr>
          <p:cNvPr id="111619" name="Rectangle 3"/>
          <p:cNvSpPr>
            <a:spLocks noGrp="1" noChangeArrowheads="1"/>
          </p:cNvSpPr>
          <p:nvPr>
            <p:ph type="body" idx="1"/>
          </p:nvPr>
        </p:nvSpPr>
        <p:spPr/>
        <p:txBody>
          <a:bodyPr/>
          <a:lstStyle/>
          <a:p>
            <a:endParaRPr lang="en-CA"/>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A222BF-6006-4E70-B027-0D4CC35F399E}" type="slidenum">
              <a:rPr lang="en-US"/>
              <a:pPr/>
              <a:t>17</a:t>
            </a:fld>
            <a:endParaRPr lang="en-US"/>
          </a:p>
        </p:txBody>
      </p:sp>
      <p:sp>
        <p:nvSpPr>
          <p:cNvPr id="113666" name="Rectangle 2"/>
          <p:cNvSpPr>
            <a:spLocks noRot="1" noChangeArrowheads="1" noTextEdit="1"/>
          </p:cNvSpPr>
          <p:nvPr>
            <p:ph type="sldImg"/>
          </p:nvPr>
        </p:nvSpPr>
        <p:spPr>
          <a:ln/>
        </p:spPr>
      </p:sp>
      <p:sp>
        <p:nvSpPr>
          <p:cNvPr id="113667" name="Rectangle 3"/>
          <p:cNvSpPr>
            <a:spLocks noGrp="1" noChangeArrowheads="1"/>
          </p:cNvSpPr>
          <p:nvPr>
            <p:ph type="body" idx="1"/>
          </p:nvPr>
        </p:nvSpPr>
        <p:spPr/>
        <p:txBody>
          <a:bodyPr/>
          <a:lstStyle/>
          <a:p>
            <a:endParaRPr lang="en-CA"/>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0C46B0-D8FE-4CC0-BD3F-6380889060D2}" type="slidenum">
              <a:rPr lang="en-US"/>
              <a:pPr/>
              <a:t>18</a:t>
            </a:fld>
            <a:endParaRPr lang="en-US"/>
          </a:p>
        </p:txBody>
      </p:sp>
      <p:sp>
        <p:nvSpPr>
          <p:cNvPr id="115714" name="Rectangle 2"/>
          <p:cNvSpPr>
            <a:spLocks noRot="1" noChangeArrowheads="1" noTextEdit="1"/>
          </p:cNvSpPr>
          <p:nvPr>
            <p:ph type="sldImg"/>
          </p:nvPr>
        </p:nvSpPr>
        <p:spPr>
          <a:ln/>
        </p:spPr>
      </p:sp>
      <p:sp>
        <p:nvSpPr>
          <p:cNvPr id="115715" name="Rectangle 3"/>
          <p:cNvSpPr>
            <a:spLocks noGrp="1" noChangeArrowheads="1"/>
          </p:cNvSpPr>
          <p:nvPr>
            <p:ph type="body" idx="1"/>
          </p:nvPr>
        </p:nvSpPr>
        <p:spPr/>
        <p:txBody>
          <a:bodyPr/>
          <a:lstStyle/>
          <a:p>
            <a:r>
              <a:rPr lang="en-US"/>
              <a:t>Enter the text for the question.</a:t>
            </a:r>
          </a:p>
          <a:p>
            <a:r>
              <a:rPr lang="en-US"/>
              <a:t>Put the text for incorrect answers in the boxes that are marked ‘incorrect‘.</a:t>
            </a:r>
          </a:p>
          <a:p>
            <a:endParaRPr lang="en-US"/>
          </a:p>
          <a:p>
            <a:r>
              <a:rPr lang="en-US"/>
              <a:t>Put the correct answer in the box that is marked ‘correct’. Then select the correct answer text, right click, and set the ‘Action Setting’ for this object to go to the ‘correct answer’ of each question set. To select the correct slide drop down the menu bar marked hyperlink, click on slide, and then click on the slide you want to link it to. This is important. Otherwise, the exercise will not advance to the next question. You must hyperlink all the answers to the correct and incorrect answer slide.</a:t>
            </a:r>
          </a:p>
          <a:p>
            <a:endParaRPr lang="en-US"/>
          </a:p>
          <a:p>
            <a:r>
              <a:rPr lang="en-US"/>
              <a:t>You must also place a hyperlink on slide 4 or the correct answer slide.  Hyperlink, like you did above, the text that says ‘Next Question” and link it to the next question in your slide show.</a:t>
            </a:r>
          </a:p>
          <a:p>
            <a:endParaRPr lang="en-US"/>
          </a:p>
          <a:p>
            <a:r>
              <a:rPr lang="en-US"/>
              <a:t>If you have more than 4 choices, you may add one or two more choices, or you may want to eliminate one ‘incorrect’ box if you have only three choices.</a:t>
            </a:r>
          </a:p>
          <a:p>
            <a:r>
              <a:rPr lang="en-US"/>
              <a:t>After you enter the text for both question and answers, you may choose to ‘randomize’ your answer choices by moving the answers around to a different order. The answer choices are constructed as ‘button’ objects and can be moved. To move the choices, simply single click on the object, and drag your mouse to relocate the choice objects.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E8736E-D07F-4EAC-9C83-33A37B75CF32}" type="slidenum">
              <a:rPr lang="en-US"/>
              <a:pPr/>
              <a:t>19</a:t>
            </a:fld>
            <a:endParaRPr lang="en-US"/>
          </a:p>
        </p:txBody>
      </p:sp>
      <p:sp>
        <p:nvSpPr>
          <p:cNvPr id="117762" name="Rectangle 2"/>
          <p:cNvSpPr>
            <a:spLocks noRot="1" noChangeArrowheads="1" noTextEdit="1"/>
          </p:cNvSpPr>
          <p:nvPr>
            <p:ph type="sldImg"/>
          </p:nvPr>
        </p:nvSpPr>
        <p:spPr>
          <a:ln/>
        </p:spPr>
      </p:sp>
      <p:sp>
        <p:nvSpPr>
          <p:cNvPr id="117763" name="Rectangle 3"/>
          <p:cNvSpPr>
            <a:spLocks noGrp="1" noChangeArrowheads="1"/>
          </p:cNvSpPr>
          <p:nvPr>
            <p:ph type="body" idx="1"/>
          </p:nvPr>
        </p:nvSpPr>
        <p:spPr/>
        <p:txBody>
          <a:bodyPr/>
          <a:lstStyle/>
          <a:p>
            <a:endParaRPr lang="en-CA"/>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6812AC-FC5C-4191-8885-0F1FC9D89AAB}" type="slidenum">
              <a:rPr lang="en-US"/>
              <a:pPr/>
              <a:t>20</a:t>
            </a:fld>
            <a:endParaRPr lang="en-US"/>
          </a:p>
        </p:txBody>
      </p:sp>
      <p:sp>
        <p:nvSpPr>
          <p:cNvPr id="119810" name="Rectangle 2"/>
          <p:cNvSpPr>
            <a:spLocks noRot="1" noChangeArrowheads="1" noTextEdit="1"/>
          </p:cNvSpPr>
          <p:nvPr>
            <p:ph type="sldImg"/>
          </p:nvPr>
        </p:nvSpPr>
        <p:spPr>
          <a:ln/>
        </p:spPr>
      </p:sp>
      <p:sp>
        <p:nvSpPr>
          <p:cNvPr id="119811" name="Rectangle 3"/>
          <p:cNvSpPr>
            <a:spLocks noGrp="1" noChangeArrowheads="1"/>
          </p:cNvSpPr>
          <p:nvPr>
            <p:ph type="body" idx="1"/>
          </p:nvPr>
        </p:nvSpPr>
        <p:spPr/>
        <p:txBody>
          <a:bodyPr/>
          <a:lstStyle/>
          <a:p>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B0373F-4162-4561-A381-5CDA4653FC9E}" type="slidenum">
              <a:rPr lang="en-US"/>
              <a:pPr/>
              <a:t>3</a:t>
            </a:fld>
            <a:endParaRPr lang="en-US"/>
          </a:p>
        </p:txBody>
      </p:sp>
      <p:sp>
        <p:nvSpPr>
          <p:cNvPr id="83970" name="Rectangle 2"/>
          <p:cNvSpPr>
            <a:spLocks noRot="1" noChangeArrowheads="1" noTextEdit="1"/>
          </p:cNvSpPr>
          <p:nvPr>
            <p:ph type="sldImg"/>
          </p:nvPr>
        </p:nvSpPr>
        <p:spPr>
          <a:ln/>
        </p:spPr>
      </p:sp>
      <p:sp>
        <p:nvSpPr>
          <p:cNvPr id="83971" name="Rectangle 3"/>
          <p:cNvSpPr>
            <a:spLocks noGrp="1" noChangeArrowheads="1"/>
          </p:cNvSpPr>
          <p:nvPr>
            <p:ph type="body" idx="1"/>
          </p:nvPr>
        </p:nvSpPr>
        <p:spPr/>
        <p:txBody>
          <a:bodyPr/>
          <a:lstStyle/>
          <a:p>
            <a:r>
              <a:rPr lang="en-US"/>
              <a:t>Enter the text for the question.</a:t>
            </a:r>
          </a:p>
          <a:p>
            <a:r>
              <a:rPr lang="en-US"/>
              <a:t>Put the text for incorrect answers in the boxes that are marked ‘incorrect‘.</a:t>
            </a:r>
          </a:p>
          <a:p>
            <a:endParaRPr lang="en-US"/>
          </a:p>
          <a:p>
            <a:r>
              <a:rPr lang="en-US"/>
              <a:t>Put the correct answer in the box that is marked ‘correct’. Then select the correct answer text, right click, and set the ‘Action Setting’ for this object to go to the ‘correct answer’ of each question set. To select the correct slide drop down the menu bar marked hyperlink, click on slide, and then click on the slide you want to link it to. This is important. Otherwise, the exercise will not advance to the next question. You must hyperlink all the answers to the correct and incorrect answer slide.</a:t>
            </a:r>
          </a:p>
          <a:p>
            <a:endParaRPr lang="en-US"/>
          </a:p>
          <a:p>
            <a:r>
              <a:rPr lang="en-US"/>
              <a:t>You must also place a hyperlink on slide 4 or the correct answer slide.  Hyperlink, like you did above, the text that says ‘Next Question” and link it to the next question in your slide show.</a:t>
            </a:r>
          </a:p>
          <a:p>
            <a:endParaRPr lang="en-US"/>
          </a:p>
          <a:p>
            <a:r>
              <a:rPr lang="en-US"/>
              <a:t>If you have more than 4 choices, you may add one or two more choices, or you may want to eliminate one ‘incorrect’ box if you have only three choices.</a:t>
            </a:r>
          </a:p>
          <a:p>
            <a:r>
              <a:rPr lang="en-US"/>
              <a:t>After you enter the text for both question and answers, you may choose to ‘randomize’ your answer choices by moving the answers around to a different order. The answer choices are constructed as ‘button’ objects and can be moved. To move the choices, simply single click on the object, and drag your mouse to relocate the choice objects.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BE5101-73D8-4AB0-A723-9A4BA3F3FA2B}" type="slidenum">
              <a:rPr lang="en-US"/>
              <a:pPr/>
              <a:t>21</a:t>
            </a:fld>
            <a:endParaRPr lang="en-US"/>
          </a:p>
        </p:txBody>
      </p:sp>
      <p:sp>
        <p:nvSpPr>
          <p:cNvPr id="121858" name="Rectangle 2"/>
          <p:cNvSpPr>
            <a:spLocks noRot="1" noChangeArrowheads="1" noTextEdit="1"/>
          </p:cNvSpPr>
          <p:nvPr>
            <p:ph type="sldImg"/>
          </p:nvPr>
        </p:nvSpPr>
        <p:spPr>
          <a:ln/>
        </p:spPr>
      </p:sp>
      <p:sp>
        <p:nvSpPr>
          <p:cNvPr id="121859" name="Rectangle 3"/>
          <p:cNvSpPr>
            <a:spLocks noGrp="1" noChangeArrowheads="1"/>
          </p:cNvSpPr>
          <p:nvPr>
            <p:ph type="body" idx="1"/>
          </p:nvPr>
        </p:nvSpPr>
        <p:spPr/>
        <p:txBody>
          <a:bodyPr/>
          <a:lstStyle/>
          <a:p>
            <a:r>
              <a:rPr lang="en-US"/>
              <a:t>Enter the text for the question.</a:t>
            </a:r>
          </a:p>
          <a:p>
            <a:r>
              <a:rPr lang="en-US"/>
              <a:t>Put the text for incorrect answers in the boxes that are marked ‘incorrect‘.</a:t>
            </a:r>
          </a:p>
          <a:p>
            <a:endParaRPr lang="en-US"/>
          </a:p>
          <a:p>
            <a:r>
              <a:rPr lang="en-US"/>
              <a:t>Put the correct answer in the box that is marked ‘correct’. Then select the correct answer text, right click, and set the ‘Action Setting’ for this object to go to the ‘correct answer’ of each question set. To select the correct slide drop down the menu bar marked hyperlink, click on slide, and then click on the slide you want to link it to. This is important. Otherwise, the exercise will not advance to the next question. You must hyperlink all the answers to the correct and incorrect answer slide.</a:t>
            </a:r>
          </a:p>
          <a:p>
            <a:endParaRPr lang="en-US"/>
          </a:p>
          <a:p>
            <a:r>
              <a:rPr lang="en-US"/>
              <a:t>You must also place a hyperlink on slide 4 or the correct answer slide.  Hyperlink, like you did above, the text that says ‘Next Question” and link it to the next question in your slide show.</a:t>
            </a:r>
          </a:p>
          <a:p>
            <a:endParaRPr lang="en-US"/>
          </a:p>
          <a:p>
            <a:r>
              <a:rPr lang="en-US"/>
              <a:t>If you have more than 4 choices, you may add one or two more choices, or you may want to eliminate one ‘incorrect’ box if you have only three choices.</a:t>
            </a:r>
          </a:p>
          <a:p>
            <a:r>
              <a:rPr lang="en-US"/>
              <a:t>After you enter the text for both question and answers, you may choose to ‘randomize’ your answer choices by moving the answers around to a different order. The answer choices are constructed as ‘button’ objects and can be moved. To move the choices, simply single click on the object, and drag your mouse to relocate the choice objects.</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A4A70B-09A9-4D65-AD77-EEAF574B6583}" type="slidenum">
              <a:rPr lang="en-US"/>
              <a:pPr/>
              <a:t>22</a:t>
            </a:fld>
            <a:endParaRPr lang="en-US"/>
          </a:p>
        </p:txBody>
      </p:sp>
      <p:sp>
        <p:nvSpPr>
          <p:cNvPr id="123906" name="Rectangle 2"/>
          <p:cNvSpPr>
            <a:spLocks noRot="1" noChangeArrowheads="1" noTextEdit="1"/>
          </p:cNvSpPr>
          <p:nvPr>
            <p:ph type="sldImg"/>
          </p:nvPr>
        </p:nvSpPr>
        <p:spPr>
          <a:ln/>
        </p:spPr>
      </p:sp>
      <p:sp>
        <p:nvSpPr>
          <p:cNvPr id="123907" name="Rectangle 3"/>
          <p:cNvSpPr>
            <a:spLocks noGrp="1" noChangeArrowheads="1"/>
          </p:cNvSpPr>
          <p:nvPr>
            <p:ph type="body" idx="1"/>
          </p:nvPr>
        </p:nvSpPr>
        <p:spPr/>
        <p:txBody>
          <a:bodyPr/>
          <a:lstStyle/>
          <a:p>
            <a:endParaRPr lang="en-CA"/>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71477D-FE9A-46A9-A899-F4AA2ED4EED3}" type="slidenum">
              <a:rPr lang="en-US"/>
              <a:pPr/>
              <a:t>23</a:t>
            </a:fld>
            <a:endParaRPr lang="en-US"/>
          </a:p>
        </p:txBody>
      </p:sp>
      <p:sp>
        <p:nvSpPr>
          <p:cNvPr id="125954" name="Rectangle 2"/>
          <p:cNvSpPr>
            <a:spLocks noRo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en-CA"/>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67A8AE-DF30-4BB4-8F64-C679E4B6708E}" type="slidenum">
              <a:rPr lang="en-US"/>
              <a:pPr/>
              <a:t>24</a:t>
            </a:fld>
            <a:endParaRPr lang="en-US"/>
          </a:p>
        </p:txBody>
      </p:sp>
      <p:sp>
        <p:nvSpPr>
          <p:cNvPr id="128002" name="Rectangle 2"/>
          <p:cNvSpPr>
            <a:spLocks noRot="1" noChangeArrowheads="1" noTextEdit="1"/>
          </p:cNvSpPr>
          <p:nvPr>
            <p:ph type="sldImg"/>
          </p:nvPr>
        </p:nvSpPr>
        <p:spPr>
          <a:ln/>
        </p:spPr>
      </p:sp>
      <p:sp>
        <p:nvSpPr>
          <p:cNvPr id="128003" name="Rectangle 3"/>
          <p:cNvSpPr>
            <a:spLocks noGrp="1" noChangeArrowheads="1"/>
          </p:cNvSpPr>
          <p:nvPr>
            <p:ph type="body" idx="1"/>
          </p:nvPr>
        </p:nvSpPr>
        <p:spPr/>
        <p:txBody>
          <a:bodyPr/>
          <a:lstStyle/>
          <a:p>
            <a:r>
              <a:rPr lang="en-US"/>
              <a:t>Enter the text for the question.</a:t>
            </a:r>
          </a:p>
          <a:p>
            <a:r>
              <a:rPr lang="en-US"/>
              <a:t>Put the text for incorrect answers in the boxes that are marked ‘incorrect‘.</a:t>
            </a:r>
          </a:p>
          <a:p>
            <a:endParaRPr lang="en-US"/>
          </a:p>
          <a:p>
            <a:r>
              <a:rPr lang="en-US"/>
              <a:t>Put the correct answer in the box that is marked ‘correct’. Then select the correct answer text, right click, and set the ‘Action Setting’ for this object to go to the ‘correct answer’ of each question set. To select the correct slide drop down the menu bar marked hyperlink, click on slide, and then click on the slide you want to link it to. This is important. Otherwise, the exercise will not advance to the next question. You must hyperlink all the answers to the correct and incorrect answer slide.</a:t>
            </a:r>
          </a:p>
          <a:p>
            <a:endParaRPr lang="en-US"/>
          </a:p>
          <a:p>
            <a:r>
              <a:rPr lang="en-US"/>
              <a:t>You must also place a hyperlink on slide 4 or the correct answer slide.  Hyperlink, like you did above, the text that says ‘Next Question” and link it to the next question in your slide show.</a:t>
            </a:r>
          </a:p>
          <a:p>
            <a:endParaRPr lang="en-US"/>
          </a:p>
          <a:p>
            <a:r>
              <a:rPr lang="en-US"/>
              <a:t>If you have more than 4 choices, you may add one or two more choices, or you may want to eliminate one ‘incorrect’ box if you have only three choices.</a:t>
            </a:r>
          </a:p>
          <a:p>
            <a:r>
              <a:rPr lang="en-US"/>
              <a:t>After you enter the text for both question and answers, you may choose to ‘randomize’ your answer choices by moving the answers around to a different order. The answer choices are constructed as ‘button’ objects and can be moved. To move the choices, simply single click on the object, and drag your mouse to relocate the choice objects.</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95C7B2-165B-4D70-8C25-168EC4D5EE9F}" type="slidenum">
              <a:rPr lang="en-US"/>
              <a:pPr/>
              <a:t>25</a:t>
            </a:fld>
            <a:endParaRPr lang="en-US"/>
          </a:p>
        </p:txBody>
      </p:sp>
      <p:sp>
        <p:nvSpPr>
          <p:cNvPr id="130050" name="Rectangle 2"/>
          <p:cNvSpPr>
            <a:spLocks noRot="1" noChangeArrowheads="1" noTextEdit="1"/>
          </p:cNvSpPr>
          <p:nvPr>
            <p:ph type="sldImg"/>
          </p:nvPr>
        </p:nvSpPr>
        <p:spPr>
          <a:ln/>
        </p:spPr>
      </p:sp>
      <p:sp>
        <p:nvSpPr>
          <p:cNvPr id="130051" name="Rectangle 3"/>
          <p:cNvSpPr>
            <a:spLocks noGrp="1" noChangeArrowheads="1"/>
          </p:cNvSpPr>
          <p:nvPr>
            <p:ph type="body" idx="1"/>
          </p:nvPr>
        </p:nvSpPr>
        <p:spPr/>
        <p:txBody>
          <a:bodyPr/>
          <a:lstStyle/>
          <a:p>
            <a:endParaRPr lang="en-CA"/>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B3D6F8-98B3-44BA-A36B-8115F5618F6F}" type="slidenum">
              <a:rPr lang="en-US"/>
              <a:pPr/>
              <a:t>26</a:t>
            </a:fld>
            <a:endParaRPr lang="en-US"/>
          </a:p>
        </p:txBody>
      </p:sp>
      <p:sp>
        <p:nvSpPr>
          <p:cNvPr id="132098" name="Rectangle 2"/>
          <p:cNvSpPr>
            <a:spLocks noRot="1" noChangeArrowheads="1" noTextEdit="1"/>
          </p:cNvSpPr>
          <p:nvPr>
            <p:ph type="sldImg"/>
          </p:nvPr>
        </p:nvSpPr>
        <p:spPr>
          <a:ln/>
        </p:spPr>
      </p:sp>
      <p:sp>
        <p:nvSpPr>
          <p:cNvPr id="132099" name="Rectangle 3"/>
          <p:cNvSpPr>
            <a:spLocks noGrp="1" noChangeArrowheads="1"/>
          </p:cNvSpPr>
          <p:nvPr>
            <p:ph type="body" idx="1"/>
          </p:nvPr>
        </p:nvSpPr>
        <p:spPr/>
        <p:txBody>
          <a:bodyPr/>
          <a:lstStyle/>
          <a:p>
            <a:endParaRPr lang="en-CA"/>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1702FF-DD42-43BA-9B25-E782238167EA}" type="slidenum">
              <a:rPr lang="en-US"/>
              <a:pPr/>
              <a:t>27</a:t>
            </a:fld>
            <a:endParaRPr lang="en-US"/>
          </a:p>
        </p:txBody>
      </p:sp>
      <p:sp>
        <p:nvSpPr>
          <p:cNvPr id="134146" name="Rectangle 2"/>
          <p:cNvSpPr>
            <a:spLocks noRot="1" noChangeArrowheads="1" noTextEdit="1"/>
          </p:cNvSpPr>
          <p:nvPr>
            <p:ph type="sldImg"/>
          </p:nvPr>
        </p:nvSpPr>
        <p:spPr>
          <a:ln/>
        </p:spPr>
      </p:sp>
      <p:sp>
        <p:nvSpPr>
          <p:cNvPr id="134147" name="Rectangle 3"/>
          <p:cNvSpPr>
            <a:spLocks noGrp="1" noChangeArrowheads="1"/>
          </p:cNvSpPr>
          <p:nvPr>
            <p:ph type="body" idx="1"/>
          </p:nvPr>
        </p:nvSpPr>
        <p:spPr/>
        <p:txBody>
          <a:bodyPr/>
          <a:lstStyle/>
          <a:p>
            <a:r>
              <a:rPr lang="en-US"/>
              <a:t>Enter the text for the question.</a:t>
            </a:r>
          </a:p>
          <a:p>
            <a:r>
              <a:rPr lang="en-US"/>
              <a:t>Put the text for incorrect answers in the boxes that are marked ‘incorrect‘.</a:t>
            </a:r>
          </a:p>
          <a:p>
            <a:endParaRPr lang="en-US"/>
          </a:p>
          <a:p>
            <a:r>
              <a:rPr lang="en-US"/>
              <a:t>Put the correct answer in the box that is marked ‘correct’. Then select the correct answer text, right click, and set the ‘Action Setting’ for this object to go to the ‘correct answer’ of each question set. To select the correct slide drop down the menu bar marked hyperlink, click on slide, and then click on the slide you want to link it to. This is important. Otherwise, the exercise will not advance to the next question. You must hyperlink all the answers to the correct and incorrect answer slide.</a:t>
            </a:r>
          </a:p>
          <a:p>
            <a:endParaRPr lang="en-US"/>
          </a:p>
          <a:p>
            <a:r>
              <a:rPr lang="en-US"/>
              <a:t>You must also place a hyperlink on slide 4 or the correct answer slide.  Hyperlink, like you did above, the text that says ‘Next Question” and link it to the next question in your slide show.</a:t>
            </a:r>
          </a:p>
          <a:p>
            <a:endParaRPr lang="en-US"/>
          </a:p>
          <a:p>
            <a:r>
              <a:rPr lang="en-US"/>
              <a:t>If you have more than 4 choices, you may add one or two more choices, or you may want to eliminate one ‘incorrect’ box if you have only three choices.</a:t>
            </a:r>
          </a:p>
          <a:p>
            <a:r>
              <a:rPr lang="en-US"/>
              <a:t>After you enter the text for both question and answers, you may choose to ‘randomize’ your answer choices by moving the answers around to a different order. The answer choices are constructed as ‘button’ objects and can be moved. To move the choices, simply single click on the object, and drag your mouse to relocate the choice objects.</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5716DD-739A-429B-ACF7-44BE9D3E8C20}" type="slidenum">
              <a:rPr lang="en-US"/>
              <a:pPr/>
              <a:t>28</a:t>
            </a:fld>
            <a:endParaRPr lang="en-US"/>
          </a:p>
        </p:txBody>
      </p:sp>
      <p:sp>
        <p:nvSpPr>
          <p:cNvPr id="136194" name="Rectangle 2"/>
          <p:cNvSpPr>
            <a:spLocks noRot="1" noChangeArrowheads="1" noTextEdit="1"/>
          </p:cNvSpPr>
          <p:nvPr>
            <p:ph type="sldImg"/>
          </p:nvPr>
        </p:nvSpPr>
        <p:spPr>
          <a:ln/>
        </p:spPr>
      </p:sp>
      <p:sp>
        <p:nvSpPr>
          <p:cNvPr id="136195" name="Rectangle 3"/>
          <p:cNvSpPr>
            <a:spLocks noGrp="1" noChangeArrowheads="1"/>
          </p:cNvSpPr>
          <p:nvPr>
            <p:ph type="body" idx="1"/>
          </p:nvPr>
        </p:nvSpPr>
        <p:spPr/>
        <p:txBody>
          <a:bodyPr/>
          <a:lstStyle/>
          <a:p>
            <a:endParaRPr lang="en-CA"/>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460B64-2463-4680-9526-8B2EEF964E11}" type="slidenum">
              <a:rPr lang="en-US"/>
              <a:pPr/>
              <a:t>29</a:t>
            </a:fld>
            <a:endParaRPr lang="en-US"/>
          </a:p>
        </p:txBody>
      </p:sp>
      <p:sp>
        <p:nvSpPr>
          <p:cNvPr id="138242" name="Rectangle 2"/>
          <p:cNvSpPr>
            <a:spLocks noRot="1" noChangeArrowheads="1" noTextEdit="1"/>
          </p:cNvSpPr>
          <p:nvPr>
            <p:ph type="sldImg"/>
          </p:nvPr>
        </p:nvSpPr>
        <p:spPr>
          <a:ln/>
        </p:spPr>
      </p:sp>
      <p:sp>
        <p:nvSpPr>
          <p:cNvPr id="138243" name="Rectangle 3"/>
          <p:cNvSpPr>
            <a:spLocks noGrp="1" noChangeArrowheads="1"/>
          </p:cNvSpPr>
          <p:nvPr>
            <p:ph type="body" idx="1"/>
          </p:nvPr>
        </p:nvSpPr>
        <p:spPr/>
        <p:txBody>
          <a:bodyPr/>
          <a:lstStyle/>
          <a:p>
            <a:endParaRPr lang="en-CA"/>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6A1071-18ED-4C44-B132-9251C1E75788}" type="slidenum">
              <a:rPr lang="en-US"/>
              <a:pPr/>
              <a:t>30</a:t>
            </a:fld>
            <a:endParaRPr lang="en-US"/>
          </a:p>
        </p:txBody>
      </p:sp>
      <p:sp>
        <p:nvSpPr>
          <p:cNvPr id="140290" name="Rectangle 2"/>
          <p:cNvSpPr>
            <a:spLocks noRot="1" noChangeArrowheads="1" noTextEdit="1"/>
          </p:cNvSpPr>
          <p:nvPr>
            <p:ph type="sldImg"/>
          </p:nvPr>
        </p:nvSpPr>
        <p:spPr>
          <a:ln/>
        </p:spPr>
      </p:sp>
      <p:sp>
        <p:nvSpPr>
          <p:cNvPr id="140291" name="Rectangle 3"/>
          <p:cNvSpPr>
            <a:spLocks noGrp="1" noChangeArrowheads="1"/>
          </p:cNvSpPr>
          <p:nvPr>
            <p:ph type="body" idx="1"/>
          </p:nvPr>
        </p:nvSpPr>
        <p:spPr/>
        <p:txBody>
          <a:bodyPr/>
          <a:lstStyle/>
          <a:p>
            <a:r>
              <a:rPr lang="en-US"/>
              <a:t>Enter the text for the question.</a:t>
            </a:r>
          </a:p>
          <a:p>
            <a:r>
              <a:rPr lang="en-US"/>
              <a:t>Put the text for incorrect answers in the boxes that are marked ‘incorrect‘.</a:t>
            </a:r>
          </a:p>
          <a:p>
            <a:endParaRPr lang="en-US"/>
          </a:p>
          <a:p>
            <a:r>
              <a:rPr lang="en-US"/>
              <a:t>Put the correct answer in the box that is marked ‘correct’. Then select the correct answer text, right click, and set the ‘Action Setting’ for this object to go to the ‘correct answer’ of each question set. To select the correct slide drop down the menu bar marked hyperlink, click on slide, and then click on the slide you want to link it to. This is important. Otherwise, the exercise will not advance to the next question. You must hyperlink all the answers to the correct and incorrect answer slide.</a:t>
            </a:r>
          </a:p>
          <a:p>
            <a:endParaRPr lang="en-US"/>
          </a:p>
          <a:p>
            <a:r>
              <a:rPr lang="en-US"/>
              <a:t>You must also place a hyperlink on slide 4 or the correct answer slide.  Hyperlink, like you did above, the text that says ‘Next Question” and link it to the next question in your slide show.</a:t>
            </a:r>
          </a:p>
          <a:p>
            <a:endParaRPr lang="en-US"/>
          </a:p>
          <a:p>
            <a:r>
              <a:rPr lang="en-US"/>
              <a:t>If you have more than 4 choices, you may add one or two more choices, or you may want to eliminate one ‘incorrect’ box if you have only three choices.</a:t>
            </a:r>
          </a:p>
          <a:p>
            <a:r>
              <a:rPr lang="en-US"/>
              <a:t>After you enter the text for both question and answers, you may choose to ‘randomize’ your answer choices by moving the answers around to a different order. The answer choices are constructed as ‘button’ objects and can be moved. To move the choices, simply single click on the object, and drag your mouse to relocate the choice objects.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7036A7-E739-4D44-A2BF-310AD744BB4F}" type="slidenum">
              <a:rPr lang="en-US"/>
              <a:pPr/>
              <a:t>4</a:t>
            </a:fld>
            <a:endParaRPr lang="en-US"/>
          </a:p>
        </p:txBody>
      </p:sp>
      <p:sp>
        <p:nvSpPr>
          <p:cNvPr id="81922" name="Rectangle 2"/>
          <p:cNvSpPr>
            <a:spLocks noRot="1" noChangeArrowheads="1" noTextEdit="1"/>
          </p:cNvSpPr>
          <p:nvPr>
            <p:ph type="sldImg"/>
          </p:nvPr>
        </p:nvSpPr>
        <p:spPr>
          <a:ln/>
        </p:spPr>
      </p:sp>
      <p:sp>
        <p:nvSpPr>
          <p:cNvPr id="81923" name="Rectangle 3"/>
          <p:cNvSpPr>
            <a:spLocks noGrp="1" noChangeArrowheads="1"/>
          </p:cNvSpPr>
          <p:nvPr>
            <p:ph type="body" idx="1"/>
          </p:nvPr>
        </p:nvSpPr>
        <p:spPr/>
        <p:txBody>
          <a:bodyPr/>
          <a:lstStyle/>
          <a:p>
            <a:endParaRPr lang="en-CA"/>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298175-6CB0-4800-82C4-947728E79E92}" type="slidenum">
              <a:rPr lang="en-US"/>
              <a:pPr/>
              <a:t>31</a:t>
            </a:fld>
            <a:endParaRPr lang="en-US"/>
          </a:p>
        </p:txBody>
      </p:sp>
      <p:sp>
        <p:nvSpPr>
          <p:cNvPr id="142338" name="Rectangle 2"/>
          <p:cNvSpPr>
            <a:spLocks noRot="1" noChangeArrowheads="1" noTextEdit="1"/>
          </p:cNvSpPr>
          <p:nvPr>
            <p:ph type="sldImg"/>
          </p:nvPr>
        </p:nvSpPr>
        <p:spPr>
          <a:ln/>
        </p:spPr>
      </p:sp>
      <p:sp>
        <p:nvSpPr>
          <p:cNvPr id="142339" name="Rectangle 3"/>
          <p:cNvSpPr>
            <a:spLocks noGrp="1" noChangeArrowheads="1"/>
          </p:cNvSpPr>
          <p:nvPr>
            <p:ph type="body" idx="1"/>
          </p:nvPr>
        </p:nvSpPr>
        <p:spPr/>
        <p:txBody>
          <a:bodyPr/>
          <a:lstStyle/>
          <a:p>
            <a:endParaRPr lang="en-CA"/>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BBE09B-5483-40B9-B634-36DED493B4CE}" type="slidenum">
              <a:rPr lang="en-US"/>
              <a:pPr/>
              <a:t>32</a:t>
            </a:fld>
            <a:endParaRPr lang="en-US"/>
          </a:p>
        </p:txBody>
      </p:sp>
      <p:sp>
        <p:nvSpPr>
          <p:cNvPr id="144386" name="Rectangle 2"/>
          <p:cNvSpPr>
            <a:spLocks noRot="1" noChangeArrowheads="1" noTextEdit="1"/>
          </p:cNvSpPr>
          <p:nvPr>
            <p:ph type="sldImg"/>
          </p:nvPr>
        </p:nvSpPr>
        <p:spPr>
          <a:ln/>
        </p:spPr>
      </p:sp>
      <p:sp>
        <p:nvSpPr>
          <p:cNvPr id="144387" name="Rectangle 3"/>
          <p:cNvSpPr>
            <a:spLocks noGrp="1" noChangeArrowheads="1"/>
          </p:cNvSpPr>
          <p:nvPr>
            <p:ph type="body" idx="1"/>
          </p:nvPr>
        </p:nvSpPr>
        <p:spPr/>
        <p:txBody>
          <a:bodyPr/>
          <a:lstStyle/>
          <a:p>
            <a:endParaRPr lang="en-CA"/>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F469A7-5413-484F-985B-55AD610BF529}" type="slidenum">
              <a:rPr lang="en-US"/>
              <a:pPr/>
              <a:t>33</a:t>
            </a:fld>
            <a:endParaRPr lang="en-US"/>
          </a:p>
        </p:txBody>
      </p:sp>
      <p:sp>
        <p:nvSpPr>
          <p:cNvPr id="146434" name="Rectangle 2"/>
          <p:cNvSpPr>
            <a:spLocks noRot="1" noChangeArrowheads="1" noTextEdit="1"/>
          </p:cNvSpPr>
          <p:nvPr>
            <p:ph type="sldImg"/>
          </p:nvPr>
        </p:nvSpPr>
        <p:spPr>
          <a:ln/>
        </p:spPr>
      </p:sp>
      <p:sp>
        <p:nvSpPr>
          <p:cNvPr id="146435" name="Rectangle 3"/>
          <p:cNvSpPr>
            <a:spLocks noGrp="1" noChangeArrowheads="1"/>
          </p:cNvSpPr>
          <p:nvPr>
            <p:ph type="body" idx="1"/>
          </p:nvPr>
        </p:nvSpPr>
        <p:spPr/>
        <p:txBody>
          <a:bodyPr/>
          <a:lstStyle/>
          <a:p>
            <a:r>
              <a:rPr lang="en-US"/>
              <a:t>Enter the text for the question.</a:t>
            </a:r>
          </a:p>
          <a:p>
            <a:r>
              <a:rPr lang="en-US"/>
              <a:t>Put the text for incorrect answers in the boxes that are marked ‘incorrect‘.</a:t>
            </a:r>
          </a:p>
          <a:p>
            <a:endParaRPr lang="en-US"/>
          </a:p>
          <a:p>
            <a:r>
              <a:rPr lang="en-US"/>
              <a:t>Put the correct answer in the box that is marked ‘correct’. Then select the correct answer text, right click, and set the ‘Action Setting’ for this object to go to the ‘correct answer’ of each question set. To select the correct slide drop down the menu bar marked hyperlink, click on slide, and then click on the slide you want to link it to. This is important. Otherwise, the exercise will not advance to the next question. You must hyperlink all the answers to the correct and incorrect answer slide.</a:t>
            </a:r>
          </a:p>
          <a:p>
            <a:endParaRPr lang="en-US"/>
          </a:p>
          <a:p>
            <a:r>
              <a:rPr lang="en-US"/>
              <a:t>You must also place a hyperlink on slide 4 or the correct answer slide.  Hyperlink, like you did above, the text that says ‘Next Question” and link it to the next question in your slide show.</a:t>
            </a:r>
          </a:p>
          <a:p>
            <a:endParaRPr lang="en-US"/>
          </a:p>
          <a:p>
            <a:r>
              <a:rPr lang="en-US"/>
              <a:t>If you have more than 4 choices, you may add one or two more choices, or you may want to eliminate one ‘incorrect’ box if you have only three choices.</a:t>
            </a:r>
          </a:p>
          <a:p>
            <a:r>
              <a:rPr lang="en-US"/>
              <a:t>After you enter the text for both question and answers, you may choose to ‘randomize’ your answer choices by moving the answers around to a different order. The answer choices are constructed as ‘button’ objects and can be moved. To move the choices, simply single click on the object, and drag your mouse to relocate the choice objects.</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39E22A-BB96-41B1-88FC-76BE2BF2437F}" type="slidenum">
              <a:rPr lang="en-US"/>
              <a:pPr/>
              <a:t>34</a:t>
            </a:fld>
            <a:endParaRPr lang="en-US"/>
          </a:p>
        </p:txBody>
      </p:sp>
      <p:sp>
        <p:nvSpPr>
          <p:cNvPr id="148482" name="Rectangle 2"/>
          <p:cNvSpPr>
            <a:spLocks noRot="1" noChangeArrowheads="1" noTextEdit="1"/>
          </p:cNvSpPr>
          <p:nvPr>
            <p:ph type="sldImg"/>
          </p:nvPr>
        </p:nvSpPr>
        <p:spPr>
          <a:ln/>
        </p:spPr>
      </p:sp>
      <p:sp>
        <p:nvSpPr>
          <p:cNvPr id="148483" name="Rectangle 3"/>
          <p:cNvSpPr>
            <a:spLocks noGrp="1" noChangeArrowheads="1"/>
          </p:cNvSpPr>
          <p:nvPr>
            <p:ph type="body" idx="1"/>
          </p:nvPr>
        </p:nvSpPr>
        <p:spPr/>
        <p:txBody>
          <a:bodyPr/>
          <a:lstStyle/>
          <a:p>
            <a:endParaRPr lang="en-CA"/>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A4E081-BBFA-4D85-8656-3176CF9E9FCB}" type="slidenum">
              <a:rPr lang="en-US"/>
              <a:pPr/>
              <a:t>35</a:t>
            </a:fld>
            <a:endParaRPr lang="en-US"/>
          </a:p>
        </p:txBody>
      </p:sp>
      <p:sp>
        <p:nvSpPr>
          <p:cNvPr id="150530" name="Rectangle 2"/>
          <p:cNvSpPr>
            <a:spLocks noRot="1" noChangeArrowheads="1" noTextEdit="1"/>
          </p:cNvSpPr>
          <p:nvPr>
            <p:ph type="sldImg"/>
          </p:nvPr>
        </p:nvSpPr>
        <p:spPr>
          <a:ln/>
        </p:spPr>
      </p:sp>
      <p:sp>
        <p:nvSpPr>
          <p:cNvPr id="150531" name="Rectangle 3"/>
          <p:cNvSpPr>
            <a:spLocks noGrp="1" noChangeArrowheads="1"/>
          </p:cNvSpPr>
          <p:nvPr>
            <p:ph type="body" idx="1"/>
          </p:nvPr>
        </p:nvSpPr>
        <p:spPr/>
        <p:txBody>
          <a:bodyPr/>
          <a:lstStyle/>
          <a:p>
            <a:endParaRPr lang="en-CA"/>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A45CDA-5556-4EB7-8153-8C0F473E2E76}" type="slidenum">
              <a:rPr lang="en-US"/>
              <a:pPr/>
              <a:t>36</a:t>
            </a:fld>
            <a:endParaRPr lang="en-US"/>
          </a:p>
        </p:txBody>
      </p:sp>
      <p:sp>
        <p:nvSpPr>
          <p:cNvPr id="152578" name="Rectangle 2"/>
          <p:cNvSpPr>
            <a:spLocks noRot="1" noChangeArrowheads="1" noTextEdit="1"/>
          </p:cNvSpPr>
          <p:nvPr>
            <p:ph type="sldImg"/>
          </p:nvPr>
        </p:nvSpPr>
        <p:spPr>
          <a:ln/>
        </p:spPr>
      </p:sp>
      <p:sp>
        <p:nvSpPr>
          <p:cNvPr id="152579" name="Rectangle 3"/>
          <p:cNvSpPr>
            <a:spLocks noGrp="1" noChangeArrowheads="1"/>
          </p:cNvSpPr>
          <p:nvPr>
            <p:ph type="body" idx="1"/>
          </p:nvPr>
        </p:nvSpPr>
        <p:spPr/>
        <p:txBody>
          <a:bodyPr/>
          <a:lstStyle/>
          <a:p>
            <a:r>
              <a:rPr lang="en-US"/>
              <a:t>Enter the text for the question.</a:t>
            </a:r>
          </a:p>
          <a:p>
            <a:r>
              <a:rPr lang="en-US"/>
              <a:t>Put the text for incorrect answers in the boxes that are marked ‘incorrect‘.</a:t>
            </a:r>
          </a:p>
          <a:p>
            <a:endParaRPr lang="en-US"/>
          </a:p>
          <a:p>
            <a:r>
              <a:rPr lang="en-US"/>
              <a:t>Put the correct answer in the box that is marked ‘correct’. Then select the correct answer text, right click, and set the ‘Action Setting’ for this object to go to the ‘correct answer’ of each question set. To select the correct slide drop down the menu bar marked hyperlink, click on slide, and then click on the slide you want to link it to. This is important. Otherwise, the exercise will not advance to the next question. You must hyperlink all the answers to the correct and incorrect answer slide.</a:t>
            </a:r>
          </a:p>
          <a:p>
            <a:endParaRPr lang="en-US"/>
          </a:p>
          <a:p>
            <a:r>
              <a:rPr lang="en-US"/>
              <a:t>You must also place a hyperlink on slide 4 or the correct answer slide.  Hyperlink, like you did above, the text that says ‘Next Question” and link it to the next question in your slide show.</a:t>
            </a:r>
          </a:p>
          <a:p>
            <a:endParaRPr lang="en-US"/>
          </a:p>
          <a:p>
            <a:r>
              <a:rPr lang="en-US"/>
              <a:t>If you have more than 4 choices, you may add one or two more choices, or you may want to eliminate one ‘incorrect’ box if you have only three choices.</a:t>
            </a:r>
          </a:p>
          <a:p>
            <a:r>
              <a:rPr lang="en-US"/>
              <a:t>After you enter the text for both question and answers, you may choose to ‘randomize’ your answer choices by moving the answers around to a different order. The answer choices are constructed as ‘button’ objects and can be moved. To move the choices, simply single click on the object, and drag your mouse to relocate the choice objects.</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02430C-826A-4264-AAB1-98C690A1646C}" type="slidenum">
              <a:rPr lang="en-US"/>
              <a:pPr/>
              <a:t>37</a:t>
            </a:fld>
            <a:endParaRPr lang="en-US"/>
          </a:p>
        </p:txBody>
      </p:sp>
      <p:sp>
        <p:nvSpPr>
          <p:cNvPr id="154626" name="Rectangle 2"/>
          <p:cNvSpPr>
            <a:spLocks noRot="1" noChangeArrowheads="1" noTextEdit="1"/>
          </p:cNvSpPr>
          <p:nvPr>
            <p:ph type="sldImg"/>
          </p:nvPr>
        </p:nvSpPr>
        <p:spPr>
          <a:ln/>
        </p:spPr>
      </p:sp>
      <p:sp>
        <p:nvSpPr>
          <p:cNvPr id="154627" name="Rectangle 3"/>
          <p:cNvSpPr>
            <a:spLocks noGrp="1" noChangeArrowheads="1"/>
          </p:cNvSpPr>
          <p:nvPr>
            <p:ph type="body" idx="1"/>
          </p:nvPr>
        </p:nvSpPr>
        <p:spPr/>
        <p:txBody>
          <a:bodyPr/>
          <a:lstStyle/>
          <a:p>
            <a:endParaRPr lang="en-CA"/>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04A4D3-A1DB-4363-BDD1-5A727B75929B}" type="slidenum">
              <a:rPr lang="en-US"/>
              <a:pPr/>
              <a:t>38</a:t>
            </a:fld>
            <a:endParaRPr lang="en-US"/>
          </a:p>
        </p:txBody>
      </p:sp>
      <p:sp>
        <p:nvSpPr>
          <p:cNvPr id="156674" name="Rectangle 2"/>
          <p:cNvSpPr>
            <a:spLocks noRot="1" noChangeArrowheads="1" noTextEdit="1"/>
          </p:cNvSpPr>
          <p:nvPr>
            <p:ph type="sldImg"/>
          </p:nvPr>
        </p:nvSpPr>
        <p:spPr>
          <a:ln/>
        </p:spPr>
      </p:sp>
      <p:sp>
        <p:nvSpPr>
          <p:cNvPr id="156675" name="Rectangle 3"/>
          <p:cNvSpPr>
            <a:spLocks noGrp="1" noChangeArrowheads="1"/>
          </p:cNvSpPr>
          <p:nvPr>
            <p:ph type="body" idx="1"/>
          </p:nvPr>
        </p:nvSpPr>
        <p:spPr/>
        <p:txBody>
          <a:bodyPr/>
          <a:lstStyle/>
          <a:p>
            <a:endParaRPr lang="en-CA"/>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5067157-D8BC-4462-AA5B-800F46B8E94F}" type="slidenum">
              <a:rPr lang="en-US"/>
              <a:pPr/>
              <a:t>39</a:t>
            </a:fld>
            <a:endParaRPr lang="en-US"/>
          </a:p>
        </p:txBody>
      </p:sp>
      <p:sp>
        <p:nvSpPr>
          <p:cNvPr id="158722" name="Rectangle 2"/>
          <p:cNvSpPr>
            <a:spLocks noRot="1" noChangeArrowheads="1" noTextEdit="1"/>
          </p:cNvSpPr>
          <p:nvPr>
            <p:ph type="sldImg"/>
          </p:nvPr>
        </p:nvSpPr>
        <p:spPr>
          <a:ln/>
        </p:spPr>
      </p:sp>
      <p:sp>
        <p:nvSpPr>
          <p:cNvPr id="158723" name="Rectangle 3"/>
          <p:cNvSpPr>
            <a:spLocks noGrp="1" noChangeArrowheads="1"/>
          </p:cNvSpPr>
          <p:nvPr>
            <p:ph type="body" idx="1"/>
          </p:nvPr>
        </p:nvSpPr>
        <p:spPr/>
        <p:txBody>
          <a:bodyPr/>
          <a:lstStyle/>
          <a:p>
            <a:r>
              <a:rPr lang="en-US"/>
              <a:t>Enter the text for the question.</a:t>
            </a:r>
          </a:p>
          <a:p>
            <a:r>
              <a:rPr lang="en-US"/>
              <a:t>Put the text for incorrect answers in the boxes that are marked ‘incorrect‘.</a:t>
            </a:r>
          </a:p>
          <a:p>
            <a:endParaRPr lang="en-US"/>
          </a:p>
          <a:p>
            <a:r>
              <a:rPr lang="en-US"/>
              <a:t>Put the correct answer in the box that is marked ‘correct’. Then select the correct answer text, right click, and set the ‘Action Setting’ for this object to go to the ‘correct answer’ of each question set. To select the correct slide drop down the menu bar marked hyperlink, click on slide, and then click on the slide you want to link it to. This is important. Otherwise, the exercise will not advance to the next question. You must hyperlink all the answers to the correct and incorrect answer slide.</a:t>
            </a:r>
          </a:p>
          <a:p>
            <a:endParaRPr lang="en-US"/>
          </a:p>
          <a:p>
            <a:r>
              <a:rPr lang="en-US"/>
              <a:t>You must also place a hyperlink on slide 4 or the correct answer slide.  Hyperlink, like you did above, the text that says ‘Next Question” and link it to the next question in your slide show.</a:t>
            </a:r>
          </a:p>
          <a:p>
            <a:endParaRPr lang="en-US"/>
          </a:p>
          <a:p>
            <a:r>
              <a:rPr lang="en-US"/>
              <a:t>If you have more than 4 choices, you may add one or two more choices, or you may want to eliminate one ‘incorrect’ box if you have only three choices.</a:t>
            </a:r>
          </a:p>
          <a:p>
            <a:r>
              <a:rPr lang="en-US"/>
              <a:t>After you enter the text for both question and answers, you may choose to ‘randomize’ your answer choices by moving the answers around to a different order. The answer choices are constructed as ‘button’ objects and can be moved. To move the choices, simply single click on the object, and drag your mouse to relocate the choice objects.</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4DF826-06D1-495E-A0EC-7BE6D2E12A52}" type="slidenum">
              <a:rPr lang="en-US"/>
              <a:pPr/>
              <a:t>40</a:t>
            </a:fld>
            <a:endParaRPr lang="en-US"/>
          </a:p>
        </p:txBody>
      </p:sp>
      <p:sp>
        <p:nvSpPr>
          <p:cNvPr id="160770" name="Rectangle 2"/>
          <p:cNvSpPr>
            <a:spLocks noRot="1" noChangeArrowheads="1" noTextEdit="1"/>
          </p:cNvSpPr>
          <p:nvPr>
            <p:ph type="sldImg"/>
          </p:nvPr>
        </p:nvSpPr>
        <p:spPr>
          <a:ln/>
        </p:spPr>
      </p:sp>
      <p:sp>
        <p:nvSpPr>
          <p:cNvPr id="160771" name="Rectangle 3"/>
          <p:cNvSpPr>
            <a:spLocks noGrp="1" noChangeArrowheads="1"/>
          </p:cNvSpPr>
          <p:nvPr>
            <p:ph type="body" idx="1"/>
          </p:nvPr>
        </p:nvSpPr>
        <p:spPr/>
        <p:txBody>
          <a:bodyPr/>
          <a:lstStyle/>
          <a:p>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94F892-1AE9-4F4F-927C-B3B4156241AD}" type="slidenum">
              <a:rPr lang="en-US"/>
              <a:pPr/>
              <a:t>5</a:t>
            </a:fld>
            <a:endParaRPr lang="en-US"/>
          </a:p>
        </p:txBody>
      </p:sp>
      <p:sp>
        <p:nvSpPr>
          <p:cNvPr id="82946" name="Rectangle 2"/>
          <p:cNvSpPr>
            <a:spLocks noRo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en-CA"/>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2C69CD-5098-4AB7-8C80-3AF74EEC2C4F}" type="slidenum">
              <a:rPr lang="en-US"/>
              <a:pPr/>
              <a:t>41</a:t>
            </a:fld>
            <a:endParaRPr lang="en-US"/>
          </a:p>
        </p:txBody>
      </p:sp>
      <p:sp>
        <p:nvSpPr>
          <p:cNvPr id="162818" name="Rectangle 2"/>
          <p:cNvSpPr>
            <a:spLocks noRot="1" noChangeArrowheads="1" noTextEdit="1"/>
          </p:cNvSpPr>
          <p:nvPr>
            <p:ph type="sldImg"/>
          </p:nvPr>
        </p:nvSpPr>
        <p:spPr>
          <a:ln/>
        </p:spPr>
      </p:sp>
      <p:sp>
        <p:nvSpPr>
          <p:cNvPr id="162819" name="Rectangle 3"/>
          <p:cNvSpPr>
            <a:spLocks noGrp="1" noChangeArrowheads="1"/>
          </p:cNvSpPr>
          <p:nvPr>
            <p:ph type="body" idx="1"/>
          </p:nvPr>
        </p:nvSpPr>
        <p:spPr/>
        <p:txBody>
          <a:bodyPr/>
          <a:lstStyle/>
          <a:p>
            <a:endParaRPr lang="en-CA"/>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D5E661-CD32-4390-8DC3-776E53543DDC}" type="slidenum">
              <a:rPr lang="en-US"/>
              <a:pPr/>
              <a:t>42</a:t>
            </a:fld>
            <a:endParaRPr lang="en-US"/>
          </a:p>
        </p:txBody>
      </p:sp>
      <p:sp>
        <p:nvSpPr>
          <p:cNvPr id="164866" name="Rectangle 2"/>
          <p:cNvSpPr>
            <a:spLocks noRot="1" noChangeArrowheads="1" noTextEdit="1"/>
          </p:cNvSpPr>
          <p:nvPr>
            <p:ph type="sldImg"/>
          </p:nvPr>
        </p:nvSpPr>
        <p:spPr>
          <a:ln/>
        </p:spPr>
      </p:sp>
      <p:sp>
        <p:nvSpPr>
          <p:cNvPr id="164867" name="Rectangle 3"/>
          <p:cNvSpPr>
            <a:spLocks noGrp="1" noChangeArrowheads="1"/>
          </p:cNvSpPr>
          <p:nvPr>
            <p:ph type="body" idx="1"/>
          </p:nvPr>
        </p:nvSpPr>
        <p:spPr/>
        <p:txBody>
          <a:bodyPr/>
          <a:lstStyle/>
          <a:p>
            <a:r>
              <a:rPr lang="en-US"/>
              <a:t>Enter the text for the question.</a:t>
            </a:r>
          </a:p>
          <a:p>
            <a:r>
              <a:rPr lang="en-US"/>
              <a:t>Put the text for incorrect answers in the boxes that are marked ‘incorrect‘.</a:t>
            </a:r>
          </a:p>
          <a:p>
            <a:endParaRPr lang="en-US"/>
          </a:p>
          <a:p>
            <a:r>
              <a:rPr lang="en-US"/>
              <a:t>Put the correct answer in the box that is marked ‘correct’. Then select the correct answer text, right click, and set the ‘Action Setting’ for this object to go to the ‘correct answer’ of each question set. To select the correct slide drop down the menu bar marked hyperlink, click on slide, and then click on the slide you want to link it to. This is important. Otherwise, the exercise will not advance to the next question. You must hyperlink all the answers to the correct and incorrect answer slide.</a:t>
            </a:r>
          </a:p>
          <a:p>
            <a:endParaRPr lang="en-US"/>
          </a:p>
          <a:p>
            <a:r>
              <a:rPr lang="en-US"/>
              <a:t>You must also place a hyperlink on slide 4 or the correct answer slide.  Hyperlink, like you did above, the text that says ‘Next Question” and link it to the next question in your slide show.</a:t>
            </a:r>
          </a:p>
          <a:p>
            <a:endParaRPr lang="en-US"/>
          </a:p>
          <a:p>
            <a:r>
              <a:rPr lang="en-US"/>
              <a:t>If you have more than 4 choices, you may add one or two more choices, or you may want to eliminate one ‘incorrect’ box if you have only three choices.</a:t>
            </a:r>
          </a:p>
          <a:p>
            <a:r>
              <a:rPr lang="en-US"/>
              <a:t>After you enter the text for both question and answers, you may choose to ‘randomize’ your answer choices by moving the answers around to a different order. The answer choices are constructed as ‘button’ objects and can be moved. To move the choices, simply single click on the object, and drag your mouse to relocate the choice objects.</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05888A-54A5-4168-A18C-C25CE874A337}" type="slidenum">
              <a:rPr lang="en-US"/>
              <a:pPr/>
              <a:t>43</a:t>
            </a:fld>
            <a:endParaRPr lang="en-US"/>
          </a:p>
        </p:txBody>
      </p:sp>
      <p:sp>
        <p:nvSpPr>
          <p:cNvPr id="166914" name="Rectangle 2"/>
          <p:cNvSpPr>
            <a:spLocks noRot="1" noChangeArrowheads="1" noTextEdit="1"/>
          </p:cNvSpPr>
          <p:nvPr>
            <p:ph type="sldImg"/>
          </p:nvPr>
        </p:nvSpPr>
        <p:spPr>
          <a:ln/>
        </p:spPr>
      </p:sp>
      <p:sp>
        <p:nvSpPr>
          <p:cNvPr id="166915" name="Rectangle 3"/>
          <p:cNvSpPr>
            <a:spLocks noGrp="1" noChangeArrowheads="1"/>
          </p:cNvSpPr>
          <p:nvPr>
            <p:ph type="body" idx="1"/>
          </p:nvPr>
        </p:nvSpPr>
        <p:spPr/>
        <p:txBody>
          <a:bodyPr/>
          <a:lstStyle/>
          <a:p>
            <a:endParaRPr lang="en-CA"/>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4160CC-FD5E-451F-99E0-01102CE48443}" type="slidenum">
              <a:rPr lang="en-US"/>
              <a:pPr/>
              <a:t>44</a:t>
            </a:fld>
            <a:endParaRPr lang="en-US"/>
          </a:p>
        </p:txBody>
      </p:sp>
      <p:sp>
        <p:nvSpPr>
          <p:cNvPr id="168962" name="Rectangle 2"/>
          <p:cNvSpPr>
            <a:spLocks noRot="1" noChangeArrowheads="1" noTextEdit="1"/>
          </p:cNvSpPr>
          <p:nvPr>
            <p:ph type="sldImg"/>
          </p:nvPr>
        </p:nvSpPr>
        <p:spPr>
          <a:ln/>
        </p:spPr>
      </p:sp>
      <p:sp>
        <p:nvSpPr>
          <p:cNvPr id="168963" name="Rectangle 3"/>
          <p:cNvSpPr>
            <a:spLocks noGrp="1" noChangeArrowheads="1"/>
          </p:cNvSpPr>
          <p:nvPr>
            <p:ph type="body" idx="1"/>
          </p:nvPr>
        </p:nvSpPr>
        <p:spPr/>
        <p:txBody>
          <a:bodyPr/>
          <a:lstStyle/>
          <a:p>
            <a:endParaRPr lang="en-CA"/>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00D702-886D-47F2-8FDA-244C6E2B77B8}" type="slidenum">
              <a:rPr lang="en-US"/>
              <a:pPr/>
              <a:t>45</a:t>
            </a:fld>
            <a:endParaRPr lang="en-US"/>
          </a:p>
        </p:txBody>
      </p:sp>
      <p:sp>
        <p:nvSpPr>
          <p:cNvPr id="171010" name="Rectangle 2"/>
          <p:cNvSpPr>
            <a:spLocks noRot="1" noChangeArrowheads="1" noTextEdit="1"/>
          </p:cNvSpPr>
          <p:nvPr>
            <p:ph type="sldImg"/>
          </p:nvPr>
        </p:nvSpPr>
        <p:spPr>
          <a:ln/>
        </p:spPr>
      </p:sp>
      <p:sp>
        <p:nvSpPr>
          <p:cNvPr id="171011" name="Rectangle 3"/>
          <p:cNvSpPr>
            <a:spLocks noGrp="1" noChangeArrowheads="1"/>
          </p:cNvSpPr>
          <p:nvPr>
            <p:ph type="body" idx="1"/>
          </p:nvPr>
        </p:nvSpPr>
        <p:spPr/>
        <p:txBody>
          <a:bodyPr/>
          <a:lstStyle/>
          <a:p>
            <a:r>
              <a:rPr lang="en-US"/>
              <a:t>Enter the text for the question.</a:t>
            </a:r>
          </a:p>
          <a:p>
            <a:r>
              <a:rPr lang="en-US"/>
              <a:t>Put the text for incorrect answers in the boxes that are marked ‘incorrect‘.</a:t>
            </a:r>
          </a:p>
          <a:p>
            <a:endParaRPr lang="en-US"/>
          </a:p>
          <a:p>
            <a:r>
              <a:rPr lang="en-US"/>
              <a:t>Put the correct answer in the box that is marked ‘correct’. Then select the correct answer text, right click, and set the ‘Action Setting’ for this object to go to the ‘correct answer’ of each question set. To select the correct slide drop down the menu bar marked hyperlink, click on slide, and then click on the slide you want to link it to. This is important. Otherwise, the exercise will not advance to the next question. You must hyperlink all the answers to the correct and incorrect answer slide.</a:t>
            </a:r>
          </a:p>
          <a:p>
            <a:endParaRPr lang="en-US"/>
          </a:p>
          <a:p>
            <a:r>
              <a:rPr lang="en-US"/>
              <a:t>You must also place a hyperlink on slide 4 or the correct answer slide.  Hyperlink, like you did above, the text that says ‘Next Question” and link it to the next question in your slide show.</a:t>
            </a:r>
          </a:p>
          <a:p>
            <a:endParaRPr lang="en-US"/>
          </a:p>
          <a:p>
            <a:r>
              <a:rPr lang="en-US"/>
              <a:t>If you have more than 4 choices, you may add one or two more choices, or you may want to eliminate one ‘incorrect’ box if you have only three choices.</a:t>
            </a:r>
          </a:p>
          <a:p>
            <a:r>
              <a:rPr lang="en-US"/>
              <a:t>After you enter the text for both question and answers, you may choose to ‘randomize’ your answer choices by moving the answers around to a different order. The answer choices are constructed as ‘button’ objects and can be moved. To move the choices, simply single click on the object, and drag your mouse to relocate the choice objects.</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62B549-5AFD-458F-AD59-C53C10924662}" type="slidenum">
              <a:rPr lang="en-US"/>
              <a:pPr/>
              <a:t>46</a:t>
            </a:fld>
            <a:endParaRPr lang="en-US"/>
          </a:p>
        </p:txBody>
      </p:sp>
      <p:sp>
        <p:nvSpPr>
          <p:cNvPr id="173058" name="Rectangle 2"/>
          <p:cNvSpPr>
            <a:spLocks noRot="1" noChangeArrowheads="1" noTextEdit="1"/>
          </p:cNvSpPr>
          <p:nvPr>
            <p:ph type="sldImg"/>
          </p:nvPr>
        </p:nvSpPr>
        <p:spPr>
          <a:ln/>
        </p:spPr>
      </p:sp>
      <p:sp>
        <p:nvSpPr>
          <p:cNvPr id="173059" name="Rectangle 3"/>
          <p:cNvSpPr>
            <a:spLocks noGrp="1" noChangeArrowheads="1"/>
          </p:cNvSpPr>
          <p:nvPr>
            <p:ph type="body" idx="1"/>
          </p:nvPr>
        </p:nvSpPr>
        <p:spPr/>
        <p:txBody>
          <a:bodyPr/>
          <a:lstStyle/>
          <a:p>
            <a:endParaRPr lang="en-CA"/>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707971-58AF-40DF-AB9E-CFFF30B0F1BB}" type="slidenum">
              <a:rPr lang="en-US"/>
              <a:pPr/>
              <a:t>47</a:t>
            </a:fld>
            <a:endParaRPr lang="en-US"/>
          </a:p>
        </p:txBody>
      </p:sp>
      <p:sp>
        <p:nvSpPr>
          <p:cNvPr id="175106" name="Rectangle 2"/>
          <p:cNvSpPr>
            <a:spLocks noRot="1" noChangeArrowheads="1" noTextEdit="1"/>
          </p:cNvSpPr>
          <p:nvPr>
            <p:ph type="sldImg"/>
          </p:nvPr>
        </p:nvSpPr>
        <p:spPr>
          <a:ln/>
        </p:spPr>
      </p:sp>
      <p:sp>
        <p:nvSpPr>
          <p:cNvPr id="175107" name="Rectangle 3"/>
          <p:cNvSpPr>
            <a:spLocks noGrp="1" noChangeArrowheads="1"/>
          </p:cNvSpPr>
          <p:nvPr>
            <p:ph type="body" idx="1"/>
          </p:nvPr>
        </p:nvSpPr>
        <p:spPr/>
        <p:txBody>
          <a:bodyPr/>
          <a:lstStyle/>
          <a:p>
            <a:endParaRPr lang="en-CA"/>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3B76C5-1005-4DD4-850A-C3C6B4DE4DA4}" type="slidenum">
              <a:rPr lang="en-US"/>
              <a:pPr/>
              <a:t>48</a:t>
            </a:fld>
            <a:endParaRPr lang="en-US"/>
          </a:p>
        </p:txBody>
      </p:sp>
      <p:sp>
        <p:nvSpPr>
          <p:cNvPr id="177154" name="Rectangle 2"/>
          <p:cNvSpPr>
            <a:spLocks noRot="1" noChangeArrowheads="1" noTextEdit="1"/>
          </p:cNvSpPr>
          <p:nvPr>
            <p:ph type="sldImg"/>
          </p:nvPr>
        </p:nvSpPr>
        <p:spPr>
          <a:ln/>
        </p:spPr>
      </p:sp>
      <p:sp>
        <p:nvSpPr>
          <p:cNvPr id="177155" name="Rectangle 3"/>
          <p:cNvSpPr>
            <a:spLocks noGrp="1" noChangeArrowheads="1"/>
          </p:cNvSpPr>
          <p:nvPr>
            <p:ph type="body" idx="1"/>
          </p:nvPr>
        </p:nvSpPr>
        <p:spPr/>
        <p:txBody>
          <a:bodyPr/>
          <a:lstStyle/>
          <a:p>
            <a:r>
              <a:rPr lang="en-US"/>
              <a:t>Enter the text for the question.</a:t>
            </a:r>
          </a:p>
          <a:p>
            <a:r>
              <a:rPr lang="en-US"/>
              <a:t>Put the text for incorrect answers in the boxes that are marked ‘incorrect‘.</a:t>
            </a:r>
          </a:p>
          <a:p>
            <a:endParaRPr lang="en-US"/>
          </a:p>
          <a:p>
            <a:r>
              <a:rPr lang="en-US"/>
              <a:t>Put the correct answer in the box that is marked ‘correct’. Then select the correct answer text, right click, and set the ‘Action Setting’ for this object to go to the ‘correct answer’ of each question set. To select the correct slide drop down the menu bar marked hyperlink, click on slide, and then click on the slide you want to link it to. This is important. Otherwise, the exercise will not advance to the next question. You must hyperlink all the answers to the correct and incorrect answer slide.</a:t>
            </a:r>
          </a:p>
          <a:p>
            <a:endParaRPr lang="en-US"/>
          </a:p>
          <a:p>
            <a:r>
              <a:rPr lang="en-US"/>
              <a:t>You must also place a hyperlink on slide 4 or the correct answer slide.  Hyperlink, like you did above, the text that says ‘Next Question” and link it to the next question in your slide show.</a:t>
            </a:r>
          </a:p>
          <a:p>
            <a:endParaRPr lang="en-US"/>
          </a:p>
          <a:p>
            <a:r>
              <a:rPr lang="en-US"/>
              <a:t>If you have more than 4 choices, you may add one or two more choices, or you may want to eliminate one ‘incorrect’ box if you have only three choices.</a:t>
            </a:r>
          </a:p>
          <a:p>
            <a:r>
              <a:rPr lang="en-US"/>
              <a:t>After you enter the text for both question and answers, you may choose to ‘randomize’ your answer choices by moving the answers around to a different order. The answer choices are constructed as ‘button’ objects and can be moved. To move the choices, simply single click on the object, and drag your mouse to relocate the choice objects.</a:t>
            </a: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5E3FC3-E799-48B0-AA10-8131A7703D3E}" type="slidenum">
              <a:rPr lang="en-US"/>
              <a:pPr/>
              <a:t>49</a:t>
            </a:fld>
            <a:endParaRPr lang="en-US"/>
          </a:p>
        </p:txBody>
      </p:sp>
      <p:sp>
        <p:nvSpPr>
          <p:cNvPr id="179202" name="Rectangle 2"/>
          <p:cNvSpPr>
            <a:spLocks noRot="1" noChangeArrowheads="1" noTextEdit="1"/>
          </p:cNvSpPr>
          <p:nvPr>
            <p:ph type="sldImg"/>
          </p:nvPr>
        </p:nvSpPr>
        <p:spPr>
          <a:ln/>
        </p:spPr>
      </p:sp>
      <p:sp>
        <p:nvSpPr>
          <p:cNvPr id="179203" name="Rectangle 3"/>
          <p:cNvSpPr>
            <a:spLocks noGrp="1" noChangeArrowheads="1"/>
          </p:cNvSpPr>
          <p:nvPr>
            <p:ph type="body" idx="1"/>
          </p:nvPr>
        </p:nvSpPr>
        <p:spPr/>
        <p:txBody>
          <a:bodyPr/>
          <a:lstStyle/>
          <a:p>
            <a:endParaRPr lang="en-CA"/>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5662C8-4B18-4792-A768-1119C8D18F15}" type="slidenum">
              <a:rPr lang="en-US"/>
              <a:pPr/>
              <a:t>50</a:t>
            </a:fld>
            <a:endParaRPr lang="en-US"/>
          </a:p>
        </p:txBody>
      </p:sp>
      <p:sp>
        <p:nvSpPr>
          <p:cNvPr id="181250" name="Rectangle 2"/>
          <p:cNvSpPr>
            <a:spLocks noRot="1" noChangeArrowheads="1" noTextEdit="1"/>
          </p:cNvSpPr>
          <p:nvPr>
            <p:ph type="sldImg"/>
          </p:nvPr>
        </p:nvSpPr>
        <p:spPr>
          <a:ln/>
        </p:spPr>
      </p:sp>
      <p:sp>
        <p:nvSpPr>
          <p:cNvPr id="181251" name="Rectangle 3"/>
          <p:cNvSpPr>
            <a:spLocks noGrp="1" noChangeArrowheads="1"/>
          </p:cNvSpPr>
          <p:nvPr>
            <p:ph type="body" idx="1"/>
          </p:nvPr>
        </p:nvSpPr>
        <p:spPr/>
        <p:txBody>
          <a:bodyPr/>
          <a:lstStyle/>
          <a:p>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69EED5A-413D-40E6-8C11-88CDDD4B650E}" type="slidenum">
              <a:rPr lang="en-US"/>
              <a:pPr/>
              <a:t>6</a:t>
            </a:fld>
            <a:endParaRPr lang="en-US"/>
          </a:p>
        </p:txBody>
      </p:sp>
      <p:sp>
        <p:nvSpPr>
          <p:cNvPr id="91138" name="Rectangle 2"/>
          <p:cNvSpPr>
            <a:spLocks noRot="1" noChangeArrowheads="1" noTextEdit="1"/>
          </p:cNvSpPr>
          <p:nvPr>
            <p:ph type="sldImg"/>
          </p:nvPr>
        </p:nvSpPr>
        <p:spPr>
          <a:ln/>
        </p:spPr>
      </p:sp>
      <p:sp>
        <p:nvSpPr>
          <p:cNvPr id="91139" name="Rectangle 3"/>
          <p:cNvSpPr>
            <a:spLocks noGrp="1" noChangeArrowheads="1"/>
          </p:cNvSpPr>
          <p:nvPr>
            <p:ph type="body" idx="1"/>
          </p:nvPr>
        </p:nvSpPr>
        <p:spPr/>
        <p:txBody>
          <a:bodyPr/>
          <a:lstStyle/>
          <a:p>
            <a:r>
              <a:rPr lang="en-US"/>
              <a:t>Enter the text for the question.</a:t>
            </a:r>
          </a:p>
          <a:p>
            <a:r>
              <a:rPr lang="en-US"/>
              <a:t>Put the text for incorrect answers in the boxes that are marked ‘incorrect‘.</a:t>
            </a:r>
          </a:p>
          <a:p>
            <a:endParaRPr lang="en-US"/>
          </a:p>
          <a:p>
            <a:r>
              <a:rPr lang="en-US"/>
              <a:t>Put the correct answer in the box that is marked ‘correct’. Then select the correct answer text, right click, and set the ‘Action Setting’ for this object to go to the ‘correct answer’ of each question set. To select the correct slide drop down the menu bar marked hyperlink, click on slide, and then click on the slide you want to link it to. This is important. Otherwise, the exercise will not advance to the next question. You must hyperlink all the answers to the correct and incorrect answer slide.</a:t>
            </a:r>
          </a:p>
          <a:p>
            <a:endParaRPr lang="en-US"/>
          </a:p>
          <a:p>
            <a:r>
              <a:rPr lang="en-US"/>
              <a:t>You must also place a hyperlink on slide 4 or the correct answer slide.  Hyperlink, like you did above, the text that says ‘Next Question” and link it to the next question in your slide show.</a:t>
            </a:r>
          </a:p>
          <a:p>
            <a:endParaRPr lang="en-US"/>
          </a:p>
          <a:p>
            <a:r>
              <a:rPr lang="en-US"/>
              <a:t>If you have more than 4 choices, you may add one or two more choices, or you may want to eliminate one ‘incorrect’ box if you have only three choices.</a:t>
            </a:r>
          </a:p>
          <a:p>
            <a:r>
              <a:rPr lang="en-US"/>
              <a:t>After you enter the text for both question and answers, you may choose to ‘randomize’ your answer choices by moving the answers around to a different order. The answer choices are constructed as ‘button’ objects and can be moved. To move the choices, simply single click on the object, and drag your mouse to relocate the choice objects.</a:t>
            </a: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286315-08D5-49CA-A479-077DA748B473}" type="slidenum">
              <a:rPr lang="en-US"/>
              <a:pPr/>
              <a:t>51</a:t>
            </a:fld>
            <a:endParaRPr lang="en-US"/>
          </a:p>
        </p:txBody>
      </p:sp>
      <p:sp>
        <p:nvSpPr>
          <p:cNvPr id="183298" name="Rectangle 2"/>
          <p:cNvSpPr>
            <a:spLocks noRot="1" noChangeArrowheads="1" noTextEdit="1"/>
          </p:cNvSpPr>
          <p:nvPr>
            <p:ph type="sldImg"/>
          </p:nvPr>
        </p:nvSpPr>
        <p:spPr>
          <a:ln/>
        </p:spPr>
      </p:sp>
      <p:sp>
        <p:nvSpPr>
          <p:cNvPr id="183299" name="Rectangle 3"/>
          <p:cNvSpPr>
            <a:spLocks noGrp="1" noChangeArrowheads="1"/>
          </p:cNvSpPr>
          <p:nvPr>
            <p:ph type="body" idx="1"/>
          </p:nvPr>
        </p:nvSpPr>
        <p:spPr/>
        <p:txBody>
          <a:bodyPr/>
          <a:lstStyle/>
          <a:p>
            <a:r>
              <a:rPr lang="en-US"/>
              <a:t>Enter the text for the question.</a:t>
            </a:r>
          </a:p>
          <a:p>
            <a:r>
              <a:rPr lang="en-US"/>
              <a:t>Put the text for incorrect answers in the boxes that are marked ‘incorrect‘.</a:t>
            </a:r>
          </a:p>
          <a:p>
            <a:endParaRPr lang="en-US"/>
          </a:p>
          <a:p>
            <a:r>
              <a:rPr lang="en-US"/>
              <a:t>Put the correct answer in the box that is marked ‘correct’. Then select the correct answer text, right click, and set the ‘Action Setting’ for this object to go to the ‘correct answer’ of each question set. To select the correct slide drop down the menu bar marked hyperlink, click on slide, and then click on the slide you want to link it to. This is important. Otherwise, the exercise will not advance to the next question. You must hyperlink all the answers to the correct and incorrect answer slide.</a:t>
            </a:r>
          </a:p>
          <a:p>
            <a:endParaRPr lang="en-US"/>
          </a:p>
          <a:p>
            <a:r>
              <a:rPr lang="en-US"/>
              <a:t>You must also place a hyperlink on slide 4 or the correct answer slide.  Hyperlink, like you did above, the text that says ‘Next Question” and link it to the next question in your slide show.</a:t>
            </a:r>
          </a:p>
          <a:p>
            <a:endParaRPr lang="en-US"/>
          </a:p>
          <a:p>
            <a:r>
              <a:rPr lang="en-US"/>
              <a:t>If you have more than 4 choices, you may add one or two more choices, or you may want to eliminate one ‘incorrect’ box if you have only three choices.</a:t>
            </a:r>
          </a:p>
          <a:p>
            <a:r>
              <a:rPr lang="en-US"/>
              <a:t>After you enter the text for both question and answers, you may choose to ‘randomize’ your answer choices by moving the answers around to a different order. The answer choices are constructed as ‘button’ objects and can be moved. To move the choices, simply single click on the object, and drag your mouse to relocate the choice objects.</a:t>
            </a: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C4DD30-D1AA-41B0-9906-50B901917764}" type="slidenum">
              <a:rPr lang="en-US"/>
              <a:pPr/>
              <a:t>52</a:t>
            </a:fld>
            <a:endParaRPr lang="en-US"/>
          </a:p>
        </p:txBody>
      </p:sp>
      <p:sp>
        <p:nvSpPr>
          <p:cNvPr id="185346" name="Rectangle 2"/>
          <p:cNvSpPr>
            <a:spLocks noRot="1" noChangeArrowheads="1" noTextEdit="1"/>
          </p:cNvSpPr>
          <p:nvPr>
            <p:ph type="sldImg"/>
          </p:nvPr>
        </p:nvSpPr>
        <p:spPr>
          <a:ln/>
        </p:spPr>
      </p:sp>
      <p:sp>
        <p:nvSpPr>
          <p:cNvPr id="185347" name="Rectangle 3"/>
          <p:cNvSpPr>
            <a:spLocks noGrp="1" noChangeArrowheads="1"/>
          </p:cNvSpPr>
          <p:nvPr>
            <p:ph type="body" idx="1"/>
          </p:nvPr>
        </p:nvSpPr>
        <p:spPr/>
        <p:txBody>
          <a:bodyPr/>
          <a:lstStyle/>
          <a:p>
            <a:endParaRPr lang="en-CA"/>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F87705-266A-4693-AEA8-7EC3F354940F}" type="slidenum">
              <a:rPr lang="en-US"/>
              <a:pPr/>
              <a:t>53</a:t>
            </a:fld>
            <a:endParaRPr lang="en-US"/>
          </a:p>
        </p:txBody>
      </p:sp>
      <p:sp>
        <p:nvSpPr>
          <p:cNvPr id="187394" name="Rectangle 2"/>
          <p:cNvSpPr>
            <a:spLocks noRot="1" noChangeArrowheads="1" noTextEdit="1"/>
          </p:cNvSpPr>
          <p:nvPr>
            <p:ph type="sldImg"/>
          </p:nvPr>
        </p:nvSpPr>
        <p:spPr>
          <a:ln/>
        </p:spPr>
      </p:sp>
      <p:sp>
        <p:nvSpPr>
          <p:cNvPr id="187395" name="Rectangle 3"/>
          <p:cNvSpPr>
            <a:spLocks noGrp="1" noChangeArrowheads="1"/>
          </p:cNvSpPr>
          <p:nvPr>
            <p:ph type="body" idx="1"/>
          </p:nvPr>
        </p:nvSpPr>
        <p:spPr/>
        <p:txBody>
          <a:bodyPr/>
          <a:lstStyle/>
          <a:p>
            <a:endParaRPr lang="en-CA"/>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F6385A-B5A5-4C30-B011-85BE9CE1C1BF}" type="slidenum">
              <a:rPr lang="en-US"/>
              <a:pPr/>
              <a:t>54</a:t>
            </a:fld>
            <a:endParaRPr lang="en-US"/>
          </a:p>
        </p:txBody>
      </p:sp>
      <p:sp>
        <p:nvSpPr>
          <p:cNvPr id="189442" name="Rectangle 2"/>
          <p:cNvSpPr>
            <a:spLocks noRot="1" noChangeArrowheads="1" noTextEdit="1"/>
          </p:cNvSpPr>
          <p:nvPr>
            <p:ph type="sldImg"/>
          </p:nvPr>
        </p:nvSpPr>
        <p:spPr>
          <a:ln/>
        </p:spPr>
      </p:sp>
      <p:sp>
        <p:nvSpPr>
          <p:cNvPr id="189443" name="Rectangle 3"/>
          <p:cNvSpPr>
            <a:spLocks noGrp="1" noChangeArrowheads="1"/>
          </p:cNvSpPr>
          <p:nvPr>
            <p:ph type="body" idx="1"/>
          </p:nvPr>
        </p:nvSpPr>
        <p:spPr/>
        <p:txBody>
          <a:bodyPr/>
          <a:lstStyle/>
          <a:p>
            <a:r>
              <a:rPr lang="en-US"/>
              <a:t>Enter the text for the question.</a:t>
            </a:r>
          </a:p>
          <a:p>
            <a:r>
              <a:rPr lang="en-US"/>
              <a:t>Put the text for incorrect answers in the boxes that are marked ‘incorrect‘.</a:t>
            </a:r>
          </a:p>
          <a:p>
            <a:endParaRPr lang="en-US"/>
          </a:p>
          <a:p>
            <a:r>
              <a:rPr lang="en-US"/>
              <a:t>Put the correct answer in the box that is marked ‘correct’. Then select the correct answer text, right click, and set the ‘Action Setting’ for this object to go to the ‘correct answer’ of each question set. To select the correct slide drop down the menu bar marked hyperlink, click on slide, and then click on the slide you want to link it to. This is important. Otherwise, the exercise will not advance to the next question. You must hyperlink all the answers to the correct and incorrect answer slide.</a:t>
            </a:r>
          </a:p>
          <a:p>
            <a:endParaRPr lang="en-US"/>
          </a:p>
          <a:p>
            <a:r>
              <a:rPr lang="en-US"/>
              <a:t>You must also place a hyperlink on slide 4 or the correct answer slide.  Hyperlink, like you did above, the text that says ‘Next Question” and link it to the next question in your slide show.</a:t>
            </a:r>
          </a:p>
          <a:p>
            <a:endParaRPr lang="en-US"/>
          </a:p>
          <a:p>
            <a:r>
              <a:rPr lang="en-US"/>
              <a:t>If you have more than 4 choices, you may add one or two more choices, or you may want to eliminate one ‘incorrect’ box if you have only three choices.</a:t>
            </a:r>
          </a:p>
          <a:p>
            <a:r>
              <a:rPr lang="en-US"/>
              <a:t>After you enter the text for both question and answers, you may choose to ‘randomize’ your answer choices by moving the answers around to a different order. The answer choices are constructed as ‘button’ objects and can be moved. To move the choices, simply single click on the object, and drag your mouse to relocate the choice objects.</a:t>
            </a: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9B640E-96F0-4522-BADA-339D95D1ACE9}" type="slidenum">
              <a:rPr lang="en-US"/>
              <a:pPr/>
              <a:t>55</a:t>
            </a:fld>
            <a:endParaRPr lang="en-US"/>
          </a:p>
        </p:txBody>
      </p:sp>
      <p:sp>
        <p:nvSpPr>
          <p:cNvPr id="191490" name="Rectangle 2"/>
          <p:cNvSpPr>
            <a:spLocks noRot="1" noChangeArrowheads="1" noTextEdit="1"/>
          </p:cNvSpPr>
          <p:nvPr>
            <p:ph type="sldImg"/>
          </p:nvPr>
        </p:nvSpPr>
        <p:spPr>
          <a:ln/>
        </p:spPr>
      </p:sp>
      <p:sp>
        <p:nvSpPr>
          <p:cNvPr id="191491" name="Rectangle 3"/>
          <p:cNvSpPr>
            <a:spLocks noGrp="1" noChangeArrowheads="1"/>
          </p:cNvSpPr>
          <p:nvPr>
            <p:ph type="body" idx="1"/>
          </p:nvPr>
        </p:nvSpPr>
        <p:spPr/>
        <p:txBody>
          <a:bodyPr/>
          <a:lstStyle/>
          <a:p>
            <a:endParaRPr lang="en-CA"/>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928CD0-56C7-4031-BF0A-516FD1C8A794}" type="slidenum">
              <a:rPr lang="en-US"/>
              <a:pPr/>
              <a:t>56</a:t>
            </a:fld>
            <a:endParaRPr lang="en-US"/>
          </a:p>
        </p:txBody>
      </p:sp>
      <p:sp>
        <p:nvSpPr>
          <p:cNvPr id="193538" name="Rectangle 2"/>
          <p:cNvSpPr>
            <a:spLocks noRot="1" noChangeArrowheads="1" noTextEdit="1"/>
          </p:cNvSpPr>
          <p:nvPr>
            <p:ph type="sldImg"/>
          </p:nvPr>
        </p:nvSpPr>
        <p:spPr>
          <a:ln/>
        </p:spPr>
      </p:sp>
      <p:sp>
        <p:nvSpPr>
          <p:cNvPr id="193539" name="Rectangle 3"/>
          <p:cNvSpPr>
            <a:spLocks noGrp="1" noChangeArrowheads="1"/>
          </p:cNvSpPr>
          <p:nvPr>
            <p:ph type="body" idx="1"/>
          </p:nvPr>
        </p:nvSpPr>
        <p:spPr/>
        <p:txBody>
          <a:bodyPr/>
          <a:lstStyle/>
          <a:p>
            <a:endParaRPr lang="en-CA"/>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6F35B8-AC76-4E76-BD6B-A7F1221FF0B3}" type="slidenum">
              <a:rPr lang="en-US"/>
              <a:pPr/>
              <a:t>57</a:t>
            </a:fld>
            <a:endParaRPr lang="en-US"/>
          </a:p>
        </p:txBody>
      </p:sp>
      <p:sp>
        <p:nvSpPr>
          <p:cNvPr id="195586" name="Rectangle 2"/>
          <p:cNvSpPr>
            <a:spLocks noRot="1" noChangeArrowheads="1" noTextEdit="1"/>
          </p:cNvSpPr>
          <p:nvPr>
            <p:ph type="sldImg"/>
          </p:nvPr>
        </p:nvSpPr>
        <p:spPr>
          <a:ln/>
        </p:spPr>
      </p:sp>
      <p:sp>
        <p:nvSpPr>
          <p:cNvPr id="195587" name="Rectangle 3"/>
          <p:cNvSpPr>
            <a:spLocks noGrp="1" noChangeArrowheads="1"/>
          </p:cNvSpPr>
          <p:nvPr>
            <p:ph type="body" idx="1"/>
          </p:nvPr>
        </p:nvSpPr>
        <p:spPr/>
        <p:txBody>
          <a:bodyPr/>
          <a:lstStyle/>
          <a:p>
            <a:r>
              <a:rPr lang="en-US"/>
              <a:t>Enter the text for the question.</a:t>
            </a:r>
          </a:p>
          <a:p>
            <a:r>
              <a:rPr lang="en-US"/>
              <a:t>Put the text for incorrect answers in the boxes that are marked ‘incorrect‘.</a:t>
            </a:r>
          </a:p>
          <a:p>
            <a:endParaRPr lang="en-US"/>
          </a:p>
          <a:p>
            <a:r>
              <a:rPr lang="en-US"/>
              <a:t>Put the correct answer in the box that is marked ‘correct’. Then select the correct answer text, right click, and set the ‘Action Setting’ for this object to go to the ‘correct answer’ of each question set. To select the correct slide drop down the menu bar marked hyperlink, click on slide, and then click on the slide you want to link it to. This is important. Otherwise, the exercise will not advance to the next question. You must hyperlink all the answers to the correct and incorrect answer slide.</a:t>
            </a:r>
          </a:p>
          <a:p>
            <a:endParaRPr lang="en-US"/>
          </a:p>
          <a:p>
            <a:r>
              <a:rPr lang="en-US"/>
              <a:t>You must also place a hyperlink on slide 4 or the correct answer slide.  Hyperlink, like you did above, the text that says ‘Next Question” and link it to the next question in your slide show.</a:t>
            </a:r>
          </a:p>
          <a:p>
            <a:endParaRPr lang="en-US"/>
          </a:p>
          <a:p>
            <a:r>
              <a:rPr lang="en-US"/>
              <a:t>If you have more than 4 choices, you may add one or two more choices, or you may want to eliminate one ‘incorrect’ box if you have only three choices.</a:t>
            </a:r>
          </a:p>
          <a:p>
            <a:r>
              <a:rPr lang="en-US"/>
              <a:t>After you enter the text for both question and answers, you may choose to ‘randomize’ your answer choices by moving the answers around to a different order. The answer choices are constructed as ‘button’ objects and can be moved. To move the choices, simply single click on the object, and drag your mouse to relocate the choice objects.</a:t>
            </a: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62722B-A7E2-4AAD-961A-60DE5F39533A}" type="slidenum">
              <a:rPr lang="en-US"/>
              <a:pPr/>
              <a:t>58</a:t>
            </a:fld>
            <a:endParaRPr lang="en-US"/>
          </a:p>
        </p:txBody>
      </p:sp>
      <p:sp>
        <p:nvSpPr>
          <p:cNvPr id="197634" name="Rectangle 2"/>
          <p:cNvSpPr>
            <a:spLocks noRot="1" noChangeArrowheads="1" noTextEdit="1"/>
          </p:cNvSpPr>
          <p:nvPr>
            <p:ph type="sldImg"/>
          </p:nvPr>
        </p:nvSpPr>
        <p:spPr>
          <a:ln/>
        </p:spPr>
      </p:sp>
      <p:sp>
        <p:nvSpPr>
          <p:cNvPr id="197635" name="Rectangle 3"/>
          <p:cNvSpPr>
            <a:spLocks noGrp="1" noChangeArrowheads="1"/>
          </p:cNvSpPr>
          <p:nvPr>
            <p:ph type="body" idx="1"/>
          </p:nvPr>
        </p:nvSpPr>
        <p:spPr/>
        <p:txBody>
          <a:bodyPr/>
          <a:lstStyle/>
          <a:p>
            <a:endParaRPr lang="en-CA"/>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30E71B-2A7C-4791-81AC-AFDE8E728A98}" type="slidenum">
              <a:rPr lang="en-US"/>
              <a:pPr/>
              <a:t>59</a:t>
            </a:fld>
            <a:endParaRPr lang="en-US"/>
          </a:p>
        </p:txBody>
      </p:sp>
      <p:sp>
        <p:nvSpPr>
          <p:cNvPr id="199682" name="Rectangle 2"/>
          <p:cNvSpPr>
            <a:spLocks noRot="1" noChangeArrowheads="1" noTextEdit="1"/>
          </p:cNvSpPr>
          <p:nvPr>
            <p:ph type="sldImg"/>
          </p:nvPr>
        </p:nvSpPr>
        <p:spPr>
          <a:ln/>
        </p:spPr>
      </p:sp>
      <p:sp>
        <p:nvSpPr>
          <p:cNvPr id="199683" name="Rectangle 3"/>
          <p:cNvSpPr>
            <a:spLocks noGrp="1" noChangeArrowheads="1"/>
          </p:cNvSpPr>
          <p:nvPr>
            <p:ph type="body" idx="1"/>
          </p:nvPr>
        </p:nvSpPr>
        <p:spPr/>
        <p:txBody>
          <a:bodyPr/>
          <a:lstStyle/>
          <a:p>
            <a:endParaRPr lang="en-CA"/>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8495E8-5716-4D09-B1CD-3D4DC72F8882}" type="slidenum">
              <a:rPr lang="en-US"/>
              <a:pPr/>
              <a:t>60</a:t>
            </a:fld>
            <a:endParaRPr lang="en-US"/>
          </a:p>
        </p:txBody>
      </p:sp>
      <p:sp>
        <p:nvSpPr>
          <p:cNvPr id="201730" name="Rectangle 2"/>
          <p:cNvSpPr>
            <a:spLocks noRot="1" noChangeArrowheads="1" noTextEdit="1"/>
          </p:cNvSpPr>
          <p:nvPr>
            <p:ph type="sldImg"/>
          </p:nvPr>
        </p:nvSpPr>
        <p:spPr>
          <a:ln/>
        </p:spPr>
      </p:sp>
      <p:sp>
        <p:nvSpPr>
          <p:cNvPr id="201731" name="Rectangle 3"/>
          <p:cNvSpPr>
            <a:spLocks noGrp="1" noChangeArrowheads="1"/>
          </p:cNvSpPr>
          <p:nvPr>
            <p:ph type="body" idx="1"/>
          </p:nvPr>
        </p:nvSpPr>
        <p:spPr/>
        <p:txBody>
          <a:bodyPr/>
          <a:lstStyle/>
          <a:p>
            <a:r>
              <a:rPr lang="en-US"/>
              <a:t>Enter the text for the question.</a:t>
            </a:r>
          </a:p>
          <a:p>
            <a:r>
              <a:rPr lang="en-US"/>
              <a:t>Put the text for incorrect answers in the boxes that are marked ‘incorrect‘.</a:t>
            </a:r>
          </a:p>
          <a:p>
            <a:endParaRPr lang="en-US"/>
          </a:p>
          <a:p>
            <a:r>
              <a:rPr lang="en-US"/>
              <a:t>Put the correct answer in the box that is marked ‘correct’. Then select the correct answer text, right click, and set the ‘Action Setting’ for this object to go to the ‘correct answer’ of each question set. To select the correct slide drop down the menu bar marked hyperlink, click on slide, and then click on the slide you want to link it to. This is important. Otherwise, the exercise will not advance to the next question. You must hyperlink all the answers to the correct and incorrect answer slide.</a:t>
            </a:r>
          </a:p>
          <a:p>
            <a:endParaRPr lang="en-US"/>
          </a:p>
          <a:p>
            <a:r>
              <a:rPr lang="en-US"/>
              <a:t>You must also place a hyperlink on slide 4 or the correct answer slide.  Hyperlink, like you did above, the text that says ‘Next Question” and link it to the next question in your slide show.</a:t>
            </a:r>
          </a:p>
          <a:p>
            <a:endParaRPr lang="en-US"/>
          </a:p>
          <a:p>
            <a:r>
              <a:rPr lang="en-US"/>
              <a:t>If you have more than 4 choices, you may add one or two more choices, or you may want to eliminate one ‘incorrect’ box if you have only three choices.</a:t>
            </a:r>
          </a:p>
          <a:p>
            <a:r>
              <a:rPr lang="en-US"/>
              <a:t>After you enter the text for both question and answers, you may choose to ‘randomize’ your answer choices by moving the answers around to a different order. The answer choices are constructed as ‘button’ objects and can be moved. To move the choices, simply single click on the object, and drag your mouse to relocate the choice objects.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8562AE-3C40-4C37-8BFE-FF402A548ECB}" type="slidenum">
              <a:rPr lang="en-US"/>
              <a:pPr/>
              <a:t>7</a:t>
            </a:fld>
            <a:endParaRPr lang="en-US"/>
          </a:p>
        </p:txBody>
      </p:sp>
      <p:sp>
        <p:nvSpPr>
          <p:cNvPr id="93186" name="Rectangle 2"/>
          <p:cNvSpPr>
            <a:spLocks noRo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en-CA"/>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932D06-1430-49FB-89E0-14C213ED9C56}" type="slidenum">
              <a:rPr lang="en-US"/>
              <a:pPr/>
              <a:t>61</a:t>
            </a:fld>
            <a:endParaRPr lang="en-US"/>
          </a:p>
        </p:txBody>
      </p:sp>
      <p:sp>
        <p:nvSpPr>
          <p:cNvPr id="203778" name="Rectangle 2"/>
          <p:cNvSpPr>
            <a:spLocks noRot="1" noChangeArrowheads="1" noTextEdit="1"/>
          </p:cNvSpPr>
          <p:nvPr>
            <p:ph type="sldImg"/>
          </p:nvPr>
        </p:nvSpPr>
        <p:spPr>
          <a:ln/>
        </p:spPr>
      </p:sp>
      <p:sp>
        <p:nvSpPr>
          <p:cNvPr id="203779" name="Rectangle 3"/>
          <p:cNvSpPr>
            <a:spLocks noGrp="1" noChangeArrowheads="1"/>
          </p:cNvSpPr>
          <p:nvPr>
            <p:ph type="body" idx="1"/>
          </p:nvPr>
        </p:nvSpPr>
        <p:spPr/>
        <p:txBody>
          <a:bodyPr/>
          <a:lstStyle/>
          <a:p>
            <a:endParaRPr lang="en-CA"/>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8AE465-8396-4204-9C91-A3E696EF601E}" type="slidenum">
              <a:rPr lang="en-US"/>
              <a:pPr/>
              <a:t>62</a:t>
            </a:fld>
            <a:endParaRPr lang="en-US"/>
          </a:p>
        </p:txBody>
      </p:sp>
      <p:sp>
        <p:nvSpPr>
          <p:cNvPr id="205826" name="Rectangle 2"/>
          <p:cNvSpPr>
            <a:spLocks noRot="1" noChangeArrowheads="1" noTextEdit="1"/>
          </p:cNvSpPr>
          <p:nvPr>
            <p:ph type="sldImg"/>
          </p:nvPr>
        </p:nvSpPr>
        <p:spPr>
          <a:ln/>
        </p:spPr>
      </p:sp>
      <p:sp>
        <p:nvSpPr>
          <p:cNvPr id="205827" name="Rectangle 3"/>
          <p:cNvSpPr>
            <a:spLocks noGrp="1" noChangeArrowheads="1"/>
          </p:cNvSpPr>
          <p:nvPr>
            <p:ph type="body" idx="1"/>
          </p:nvPr>
        </p:nvSpPr>
        <p:spPr/>
        <p:txBody>
          <a:bodyPr/>
          <a:lstStyle/>
          <a:p>
            <a:endParaRPr lang="en-CA"/>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2A6F3F-837F-44DC-8039-4E4616F578AB}" type="slidenum">
              <a:rPr lang="en-US"/>
              <a:pPr/>
              <a:t>63</a:t>
            </a:fld>
            <a:endParaRPr lang="en-US"/>
          </a:p>
        </p:txBody>
      </p:sp>
      <p:sp>
        <p:nvSpPr>
          <p:cNvPr id="207874" name="Rectangle 2"/>
          <p:cNvSpPr>
            <a:spLocks noRot="1" noChangeArrowheads="1" noTextEdit="1"/>
          </p:cNvSpPr>
          <p:nvPr>
            <p:ph type="sldImg"/>
          </p:nvPr>
        </p:nvSpPr>
        <p:spPr>
          <a:ln/>
        </p:spPr>
      </p:sp>
      <p:sp>
        <p:nvSpPr>
          <p:cNvPr id="207875" name="Rectangle 3"/>
          <p:cNvSpPr>
            <a:spLocks noGrp="1" noChangeArrowheads="1"/>
          </p:cNvSpPr>
          <p:nvPr>
            <p:ph type="body" idx="1"/>
          </p:nvPr>
        </p:nvSpPr>
        <p:spPr/>
        <p:txBody>
          <a:bodyPr/>
          <a:lstStyle/>
          <a:p>
            <a:r>
              <a:rPr lang="en-US"/>
              <a:t>Enter the text for the question.</a:t>
            </a:r>
          </a:p>
          <a:p>
            <a:r>
              <a:rPr lang="en-US"/>
              <a:t>Put the text for incorrect answers in the boxes that are marked ‘incorrect‘.</a:t>
            </a:r>
          </a:p>
          <a:p>
            <a:endParaRPr lang="en-US"/>
          </a:p>
          <a:p>
            <a:r>
              <a:rPr lang="en-US"/>
              <a:t>Put the correct answer in the box that is marked ‘correct’. Then select the correct answer text, right click, and set the ‘Action Setting’ for this object to go to the ‘correct answer’ of each question set. To select the correct slide drop down the menu bar marked hyperlink, click on slide, and then click on the slide you want to link it to. This is important. Otherwise, the exercise will not advance to the next question. You must hyperlink all the answers to the correct and incorrect answer slide.</a:t>
            </a:r>
          </a:p>
          <a:p>
            <a:endParaRPr lang="en-US"/>
          </a:p>
          <a:p>
            <a:r>
              <a:rPr lang="en-US"/>
              <a:t>You must also place a hyperlink on slide 4 or the correct answer slide.  Hyperlink, like you did above, the text that says ‘Next Question” and link it to the next question in your slide show.</a:t>
            </a:r>
          </a:p>
          <a:p>
            <a:endParaRPr lang="en-US"/>
          </a:p>
          <a:p>
            <a:r>
              <a:rPr lang="en-US"/>
              <a:t>If you have more than 4 choices, you may add one or two more choices, or you may want to eliminate one ‘incorrect’ box if you have only three choices.</a:t>
            </a:r>
          </a:p>
          <a:p>
            <a:r>
              <a:rPr lang="en-US"/>
              <a:t>After you enter the text for both question and answers, you may choose to ‘randomize’ your answer choices by moving the answers around to a different order. The answer choices are constructed as ‘button’ objects and can be moved. To move the choices, simply single click on the object, and drag your mouse to relocate the choice objects.</a:t>
            </a: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0350C7-07A0-4D45-A966-B00CEF24389F}" type="slidenum">
              <a:rPr lang="en-US"/>
              <a:pPr/>
              <a:t>64</a:t>
            </a:fld>
            <a:endParaRPr lang="en-US"/>
          </a:p>
        </p:txBody>
      </p:sp>
      <p:sp>
        <p:nvSpPr>
          <p:cNvPr id="209922" name="Rectangle 2"/>
          <p:cNvSpPr>
            <a:spLocks noRot="1" noChangeArrowheads="1" noTextEdit="1"/>
          </p:cNvSpPr>
          <p:nvPr>
            <p:ph type="sldImg"/>
          </p:nvPr>
        </p:nvSpPr>
        <p:spPr>
          <a:ln/>
        </p:spPr>
      </p:sp>
      <p:sp>
        <p:nvSpPr>
          <p:cNvPr id="209923" name="Rectangle 3"/>
          <p:cNvSpPr>
            <a:spLocks noGrp="1" noChangeArrowheads="1"/>
          </p:cNvSpPr>
          <p:nvPr>
            <p:ph type="body" idx="1"/>
          </p:nvPr>
        </p:nvSpPr>
        <p:spPr/>
        <p:txBody>
          <a:bodyPr/>
          <a:lstStyle/>
          <a:p>
            <a:endParaRPr lang="en-CA"/>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8B5ADC-1160-4980-98B0-514E95B5D7C1}" type="slidenum">
              <a:rPr lang="en-US"/>
              <a:pPr/>
              <a:t>65</a:t>
            </a:fld>
            <a:endParaRPr lang="en-US"/>
          </a:p>
        </p:txBody>
      </p:sp>
      <p:sp>
        <p:nvSpPr>
          <p:cNvPr id="211970" name="Rectangle 2"/>
          <p:cNvSpPr>
            <a:spLocks noRot="1" noChangeArrowheads="1" noTextEdit="1"/>
          </p:cNvSpPr>
          <p:nvPr>
            <p:ph type="sldImg"/>
          </p:nvPr>
        </p:nvSpPr>
        <p:spPr>
          <a:ln/>
        </p:spPr>
      </p:sp>
      <p:sp>
        <p:nvSpPr>
          <p:cNvPr id="211971" name="Rectangle 3"/>
          <p:cNvSpPr>
            <a:spLocks noGrp="1" noChangeArrowheads="1"/>
          </p:cNvSpPr>
          <p:nvPr>
            <p:ph type="body" idx="1"/>
          </p:nvPr>
        </p:nvSpPr>
        <p:spPr/>
        <p:txBody>
          <a:bodyPr/>
          <a:lstStyle/>
          <a:p>
            <a:endParaRPr lang="en-CA"/>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AEE8E3-1399-4BB7-A7A2-F86A11F5E848}" type="slidenum">
              <a:rPr lang="en-US"/>
              <a:pPr/>
              <a:t>66</a:t>
            </a:fld>
            <a:endParaRPr lang="en-US"/>
          </a:p>
        </p:txBody>
      </p:sp>
      <p:sp>
        <p:nvSpPr>
          <p:cNvPr id="214018" name="Rectangle 2"/>
          <p:cNvSpPr>
            <a:spLocks noRot="1" noChangeArrowheads="1" noTextEdit="1"/>
          </p:cNvSpPr>
          <p:nvPr>
            <p:ph type="sldImg"/>
          </p:nvPr>
        </p:nvSpPr>
        <p:spPr>
          <a:ln/>
        </p:spPr>
      </p:sp>
      <p:sp>
        <p:nvSpPr>
          <p:cNvPr id="214019" name="Rectangle 3"/>
          <p:cNvSpPr>
            <a:spLocks noGrp="1" noChangeArrowheads="1"/>
          </p:cNvSpPr>
          <p:nvPr>
            <p:ph type="body" idx="1"/>
          </p:nvPr>
        </p:nvSpPr>
        <p:spPr/>
        <p:txBody>
          <a:bodyPr/>
          <a:lstStyle/>
          <a:p>
            <a:r>
              <a:rPr lang="en-US"/>
              <a:t>Enter the text for the question.</a:t>
            </a:r>
          </a:p>
          <a:p>
            <a:r>
              <a:rPr lang="en-US"/>
              <a:t>Put the text for incorrect answers in the boxes that are marked ‘incorrect‘.</a:t>
            </a:r>
          </a:p>
          <a:p>
            <a:endParaRPr lang="en-US"/>
          </a:p>
          <a:p>
            <a:r>
              <a:rPr lang="en-US"/>
              <a:t>Put the correct answer in the box that is marked ‘correct’. Then select the correct answer text, right click, and set the ‘Action Setting’ for this object to go to the ‘correct answer’ of each question set. To select the correct slide drop down the menu bar marked hyperlink, click on slide, and then click on the slide you want to link it to. This is important. Otherwise, the exercise will not advance to the next question. You must hyperlink all the answers to the correct and incorrect answer slide.</a:t>
            </a:r>
          </a:p>
          <a:p>
            <a:endParaRPr lang="en-US"/>
          </a:p>
          <a:p>
            <a:r>
              <a:rPr lang="en-US"/>
              <a:t>You must also place a hyperlink on slide 4 or the correct answer slide.  Hyperlink, like you did above, the text that says ‘Next Question” and link it to the next question in your slide show.</a:t>
            </a:r>
          </a:p>
          <a:p>
            <a:endParaRPr lang="en-US"/>
          </a:p>
          <a:p>
            <a:r>
              <a:rPr lang="en-US"/>
              <a:t>If you have more than 4 choices, you may add one or two more choices, or you may want to eliminate one ‘incorrect’ box if you have only three choices.</a:t>
            </a:r>
          </a:p>
          <a:p>
            <a:r>
              <a:rPr lang="en-US"/>
              <a:t>After you enter the text for both question and answers, you may choose to ‘randomize’ your answer choices by moving the answers around to a different order. The answer choices are constructed as ‘button’ objects and can be moved. To move the choices, simply single click on the object, and drag your mouse to relocate the choice objects.</a:t>
            </a:r>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FFCF8E-697C-4690-93BE-EA21C6F8E129}" type="slidenum">
              <a:rPr lang="en-US"/>
              <a:pPr/>
              <a:t>67</a:t>
            </a:fld>
            <a:endParaRPr lang="en-US"/>
          </a:p>
        </p:txBody>
      </p:sp>
      <p:sp>
        <p:nvSpPr>
          <p:cNvPr id="216066" name="Rectangle 2"/>
          <p:cNvSpPr>
            <a:spLocks noRot="1" noChangeArrowheads="1" noTextEdit="1"/>
          </p:cNvSpPr>
          <p:nvPr>
            <p:ph type="sldImg"/>
          </p:nvPr>
        </p:nvSpPr>
        <p:spPr>
          <a:ln/>
        </p:spPr>
      </p:sp>
      <p:sp>
        <p:nvSpPr>
          <p:cNvPr id="216067" name="Rectangle 3"/>
          <p:cNvSpPr>
            <a:spLocks noGrp="1" noChangeArrowheads="1"/>
          </p:cNvSpPr>
          <p:nvPr>
            <p:ph type="body" idx="1"/>
          </p:nvPr>
        </p:nvSpPr>
        <p:spPr/>
        <p:txBody>
          <a:bodyPr/>
          <a:lstStyle/>
          <a:p>
            <a:endParaRPr lang="en-CA"/>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24C938-1775-4E0B-8506-0D15F8295E0B}" type="slidenum">
              <a:rPr lang="en-US"/>
              <a:pPr/>
              <a:t>68</a:t>
            </a:fld>
            <a:endParaRPr lang="en-US"/>
          </a:p>
        </p:txBody>
      </p:sp>
      <p:sp>
        <p:nvSpPr>
          <p:cNvPr id="218114" name="Rectangle 2"/>
          <p:cNvSpPr>
            <a:spLocks noRot="1" noChangeArrowheads="1" noTextEdit="1"/>
          </p:cNvSpPr>
          <p:nvPr>
            <p:ph type="sldImg"/>
          </p:nvPr>
        </p:nvSpPr>
        <p:spPr>
          <a:ln/>
        </p:spPr>
      </p:sp>
      <p:sp>
        <p:nvSpPr>
          <p:cNvPr id="218115" name="Rectangle 3"/>
          <p:cNvSpPr>
            <a:spLocks noGrp="1" noChangeArrowheads="1"/>
          </p:cNvSpPr>
          <p:nvPr>
            <p:ph type="body" idx="1"/>
          </p:nvPr>
        </p:nvSpPr>
        <p:spPr/>
        <p:txBody>
          <a:bodyPr/>
          <a:lstStyle/>
          <a:p>
            <a:endParaRPr lang="en-CA"/>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44A146-DE4F-46FE-A62A-7A1B20F8A58D}" type="slidenum">
              <a:rPr lang="en-US"/>
              <a:pPr/>
              <a:t>69</a:t>
            </a:fld>
            <a:endParaRPr lang="en-US"/>
          </a:p>
        </p:txBody>
      </p:sp>
      <p:sp>
        <p:nvSpPr>
          <p:cNvPr id="220162" name="Rectangle 2"/>
          <p:cNvSpPr>
            <a:spLocks noRot="1" noChangeArrowheads="1" noTextEdit="1"/>
          </p:cNvSpPr>
          <p:nvPr>
            <p:ph type="sldImg"/>
          </p:nvPr>
        </p:nvSpPr>
        <p:spPr>
          <a:ln/>
        </p:spPr>
      </p:sp>
      <p:sp>
        <p:nvSpPr>
          <p:cNvPr id="220163" name="Rectangle 3"/>
          <p:cNvSpPr>
            <a:spLocks noGrp="1" noChangeArrowheads="1"/>
          </p:cNvSpPr>
          <p:nvPr>
            <p:ph type="body" idx="1"/>
          </p:nvPr>
        </p:nvSpPr>
        <p:spPr/>
        <p:txBody>
          <a:bodyPr/>
          <a:lstStyle/>
          <a:p>
            <a:r>
              <a:rPr lang="en-US"/>
              <a:t>Enter the text for the question.</a:t>
            </a:r>
          </a:p>
          <a:p>
            <a:r>
              <a:rPr lang="en-US"/>
              <a:t>Put the text for incorrect answers in the boxes that are marked ‘incorrect‘.</a:t>
            </a:r>
          </a:p>
          <a:p>
            <a:endParaRPr lang="en-US"/>
          </a:p>
          <a:p>
            <a:r>
              <a:rPr lang="en-US"/>
              <a:t>Put the correct answer in the box that is marked ‘correct’. Then select the correct answer text, right click, and set the ‘Action Setting’ for this object to go to the ‘correct answer’ of each question set. To select the correct slide drop down the menu bar marked hyperlink, click on slide, and then click on the slide you want to link it to. This is important. Otherwise, the exercise will not advance to the next question. You must hyperlink all the answers to the correct and incorrect answer slide.</a:t>
            </a:r>
          </a:p>
          <a:p>
            <a:endParaRPr lang="en-US"/>
          </a:p>
          <a:p>
            <a:r>
              <a:rPr lang="en-US"/>
              <a:t>You must also place a hyperlink on slide 4 or the correct answer slide.  Hyperlink, like you did above, the text that says ‘Next Question” and link it to the next question in your slide show.</a:t>
            </a:r>
          </a:p>
          <a:p>
            <a:endParaRPr lang="en-US"/>
          </a:p>
          <a:p>
            <a:r>
              <a:rPr lang="en-US"/>
              <a:t>If you have more than 4 choices, you may add one or two more choices, or you may want to eliminate one ‘incorrect’ box if you have only three choices.</a:t>
            </a:r>
          </a:p>
          <a:p>
            <a:r>
              <a:rPr lang="en-US"/>
              <a:t>After you enter the text for both question and answers, you may choose to ‘randomize’ your answer choices by moving the answers around to a different order. The answer choices are constructed as ‘button’ objects and can be moved. To move the choices, simply single click on the object, and drag your mouse to relocate the choice objects.</a:t>
            </a:r>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D15128-E3BF-4007-845E-AD7379B42C2B}" type="slidenum">
              <a:rPr lang="en-US"/>
              <a:pPr/>
              <a:t>70</a:t>
            </a:fld>
            <a:endParaRPr lang="en-US"/>
          </a:p>
        </p:txBody>
      </p:sp>
      <p:sp>
        <p:nvSpPr>
          <p:cNvPr id="222210" name="Rectangle 2"/>
          <p:cNvSpPr>
            <a:spLocks noRot="1" noChangeArrowheads="1" noTextEdit="1"/>
          </p:cNvSpPr>
          <p:nvPr>
            <p:ph type="sldImg"/>
          </p:nvPr>
        </p:nvSpPr>
        <p:spPr>
          <a:ln/>
        </p:spPr>
      </p:sp>
      <p:sp>
        <p:nvSpPr>
          <p:cNvPr id="222211" name="Rectangle 3"/>
          <p:cNvSpPr>
            <a:spLocks noGrp="1" noChangeArrowheads="1"/>
          </p:cNvSpPr>
          <p:nvPr>
            <p:ph type="body" idx="1"/>
          </p:nvPr>
        </p:nvSpPr>
        <p:spPr/>
        <p:txBody>
          <a:bodyPr/>
          <a:lstStyle/>
          <a:p>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D3F23D-D3B3-4A17-8996-44555D8350B4}" type="slidenum">
              <a:rPr lang="en-US"/>
              <a:pPr/>
              <a:t>8</a:t>
            </a:fld>
            <a:endParaRPr lang="en-US"/>
          </a:p>
        </p:txBody>
      </p:sp>
      <p:sp>
        <p:nvSpPr>
          <p:cNvPr id="95234" name="Rectangle 2"/>
          <p:cNvSpPr>
            <a:spLocks noRot="1"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en-CA"/>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096E33-5ABC-450F-9496-C89BC4875E3B}" type="slidenum">
              <a:rPr lang="en-US"/>
              <a:pPr/>
              <a:t>71</a:t>
            </a:fld>
            <a:endParaRPr lang="en-US"/>
          </a:p>
        </p:txBody>
      </p:sp>
      <p:sp>
        <p:nvSpPr>
          <p:cNvPr id="224258" name="Rectangle 2"/>
          <p:cNvSpPr>
            <a:spLocks noRot="1" noChangeArrowheads="1" noTextEdit="1"/>
          </p:cNvSpPr>
          <p:nvPr>
            <p:ph type="sldImg"/>
          </p:nvPr>
        </p:nvSpPr>
        <p:spPr>
          <a:ln/>
        </p:spPr>
      </p:sp>
      <p:sp>
        <p:nvSpPr>
          <p:cNvPr id="224259" name="Rectangle 3"/>
          <p:cNvSpPr>
            <a:spLocks noGrp="1" noChangeArrowheads="1"/>
          </p:cNvSpPr>
          <p:nvPr>
            <p:ph type="body" idx="1"/>
          </p:nvPr>
        </p:nvSpPr>
        <p:spPr/>
        <p:txBody>
          <a:bodyPr/>
          <a:lstStyle/>
          <a:p>
            <a:endParaRPr lang="en-CA"/>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9D81BB-390B-4B96-A8D6-16437C26B5AD}" type="slidenum">
              <a:rPr lang="en-US"/>
              <a:pPr/>
              <a:t>72</a:t>
            </a:fld>
            <a:endParaRPr lang="en-US"/>
          </a:p>
        </p:txBody>
      </p:sp>
      <p:sp>
        <p:nvSpPr>
          <p:cNvPr id="226306" name="Rectangle 2"/>
          <p:cNvSpPr>
            <a:spLocks noRot="1" noChangeArrowheads="1" noTextEdit="1"/>
          </p:cNvSpPr>
          <p:nvPr>
            <p:ph type="sldImg"/>
          </p:nvPr>
        </p:nvSpPr>
        <p:spPr>
          <a:ln/>
        </p:spPr>
      </p:sp>
      <p:sp>
        <p:nvSpPr>
          <p:cNvPr id="226307" name="Rectangle 3"/>
          <p:cNvSpPr>
            <a:spLocks noGrp="1" noChangeArrowheads="1"/>
          </p:cNvSpPr>
          <p:nvPr>
            <p:ph type="body" idx="1"/>
          </p:nvPr>
        </p:nvSpPr>
        <p:spPr/>
        <p:txBody>
          <a:bodyPr/>
          <a:lstStyle/>
          <a:p>
            <a:r>
              <a:rPr lang="en-US"/>
              <a:t>Enter the text for the question.</a:t>
            </a:r>
          </a:p>
          <a:p>
            <a:r>
              <a:rPr lang="en-US"/>
              <a:t>Put the text for incorrect answers in the boxes that are marked ‘incorrect‘.</a:t>
            </a:r>
          </a:p>
          <a:p>
            <a:endParaRPr lang="en-US"/>
          </a:p>
          <a:p>
            <a:r>
              <a:rPr lang="en-US"/>
              <a:t>Put the correct answer in the box that is marked ‘correct’. Then select the correct answer text, right click, and set the ‘Action Setting’ for this object to go to the ‘correct answer’ of each question set. To select the correct slide drop down the menu bar marked hyperlink, click on slide, and then click on the slide you want to link it to. This is important. Otherwise, the exercise will not advance to the next question. You must hyperlink all the answers to the correct and incorrect answer slide.</a:t>
            </a:r>
          </a:p>
          <a:p>
            <a:endParaRPr lang="en-US"/>
          </a:p>
          <a:p>
            <a:r>
              <a:rPr lang="en-US"/>
              <a:t>You must also place a hyperlink on slide 4 or the correct answer slide.  Hyperlink, like you did above, the text that says ‘Next Question” and link it to the next question in your slide show.</a:t>
            </a:r>
          </a:p>
          <a:p>
            <a:endParaRPr lang="en-US"/>
          </a:p>
          <a:p>
            <a:r>
              <a:rPr lang="en-US"/>
              <a:t>If you have more than 4 choices, you may add one or two more choices, or you may want to eliminate one ‘incorrect’ box if you have only three choices.</a:t>
            </a:r>
          </a:p>
          <a:p>
            <a:r>
              <a:rPr lang="en-US"/>
              <a:t>After you enter the text for both question and answers, you may choose to ‘randomize’ your answer choices by moving the answers around to a different order. The answer choices are constructed as ‘button’ objects and can be moved. To move the choices, simply single click on the object, and drag your mouse to relocate the choice objects.</a:t>
            </a:r>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596553-CC58-470D-841B-F96ED151D79F}" type="slidenum">
              <a:rPr lang="en-US"/>
              <a:pPr/>
              <a:t>73</a:t>
            </a:fld>
            <a:endParaRPr lang="en-US"/>
          </a:p>
        </p:txBody>
      </p:sp>
      <p:sp>
        <p:nvSpPr>
          <p:cNvPr id="228354" name="Rectangle 2"/>
          <p:cNvSpPr>
            <a:spLocks noRot="1" noChangeArrowheads="1" noTextEdit="1"/>
          </p:cNvSpPr>
          <p:nvPr>
            <p:ph type="sldImg"/>
          </p:nvPr>
        </p:nvSpPr>
        <p:spPr>
          <a:ln/>
        </p:spPr>
      </p:sp>
      <p:sp>
        <p:nvSpPr>
          <p:cNvPr id="228355" name="Rectangle 3"/>
          <p:cNvSpPr>
            <a:spLocks noGrp="1" noChangeArrowheads="1"/>
          </p:cNvSpPr>
          <p:nvPr>
            <p:ph type="body" idx="1"/>
          </p:nvPr>
        </p:nvSpPr>
        <p:spPr/>
        <p:txBody>
          <a:bodyPr/>
          <a:lstStyle/>
          <a:p>
            <a:endParaRPr lang="en-CA"/>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8FF35D-6265-4958-B3C9-C8BA8D85A31E}" type="slidenum">
              <a:rPr lang="en-US"/>
              <a:pPr/>
              <a:t>74</a:t>
            </a:fld>
            <a:endParaRPr lang="en-US"/>
          </a:p>
        </p:txBody>
      </p:sp>
      <p:sp>
        <p:nvSpPr>
          <p:cNvPr id="230402" name="Rectangle 2"/>
          <p:cNvSpPr>
            <a:spLocks noRot="1" noChangeArrowheads="1" noTextEdit="1"/>
          </p:cNvSpPr>
          <p:nvPr>
            <p:ph type="sldImg"/>
          </p:nvPr>
        </p:nvSpPr>
        <p:spPr>
          <a:ln/>
        </p:spPr>
      </p:sp>
      <p:sp>
        <p:nvSpPr>
          <p:cNvPr id="230403" name="Rectangle 3"/>
          <p:cNvSpPr>
            <a:spLocks noGrp="1" noChangeArrowheads="1"/>
          </p:cNvSpPr>
          <p:nvPr>
            <p:ph type="body" idx="1"/>
          </p:nvPr>
        </p:nvSpPr>
        <p:spPr/>
        <p:txBody>
          <a:bodyPr/>
          <a:lstStyle/>
          <a:p>
            <a:endParaRPr lang="en-CA"/>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F820ED-583E-4366-88CB-4585F7D405F4}" type="slidenum">
              <a:rPr lang="en-US"/>
              <a:pPr/>
              <a:t>75</a:t>
            </a:fld>
            <a:endParaRPr lang="en-US"/>
          </a:p>
        </p:txBody>
      </p:sp>
      <p:sp>
        <p:nvSpPr>
          <p:cNvPr id="232450" name="Rectangle 2"/>
          <p:cNvSpPr>
            <a:spLocks noRot="1" noChangeArrowheads="1" noTextEdit="1"/>
          </p:cNvSpPr>
          <p:nvPr>
            <p:ph type="sldImg"/>
          </p:nvPr>
        </p:nvSpPr>
        <p:spPr>
          <a:ln/>
        </p:spPr>
      </p:sp>
      <p:sp>
        <p:nvSpPr>
          <p:cNvPr id="232451" name="Rectangle 3"/>
          <p:cNvSpPr>
            <a:spLocks noGrp="1" noChangeArrowheads="1"/>
          </p:cNvSpPr>
          <p:nvPr>
            <p:ph type="body" idx="1"/>
          </p:nvPr>
        </p:nvSpPr>
        <p:spPr/>
        <p:txBody>
          <a:bodyPr/>
          <a:lstStyle/>
          <a:p>
            <a:r>
              <a:rPr lang="en-US"/>
              <a:t>Enter the text for the question.</a:t>
            </a:r>
          </a:p>
          <a:p>
            <a:r>
              <a:rPr lang="en-US"/>
              <a:t>Put the text for incorrect answers in the boxes that are marked ‘incorrect‘.</a:t>
            </a:r>
          </a:p>
          <a:p>
            <a:endParaRPr lang="en-US"/>
          </a:p>
          <a:p>
            <a:r>
              <a:rPr lang="en-US"/>
              <a:t>Put the correct answer in the box that is marked ‘correct’. Then select the correct answer text, right click, and set the ‘Action Setting’ for this object to go to the ‘correct answer’ of each question set. To select the correct slide drop down the menu bar marked hyperlink, click on slide, and then click on the slide you want to link it to. This is important. Otherwise, the exercise will not advance to the next question. You must hyperlink all the answers to the correct and incorrect answer slide.</a:t>
            </a:r>
          </a:p>
          <a:p>
            <a:endParaRPr lang="en-US"/>
          </a:p>
          <a:p>
            <a:r>
              <a:rPr lang="en-US"/>
              <a:t>You must also place a hyperlink on slide 4 or the correct answer slide.  Hyperlink, like you did above, the text that says ‘Next Question” and link it to the next question in your slide show.</a:t>
            </a:r>
          </a:p>
          <a:p>
            <a:endParaRPr lang="en-US"/>
          </a:p>
          <a:p>
            <a:r>
              <a:rPr lang="en-US"/>
              <a:t>If you have more than 4 choices, you may add one or two more choices, or you may want to eliminate one ‘incorrect’ box if you have only three choices.</a:t>
            </a:r>
          </a:p>
          <a:p>
            <a:r>
              <a:rPr lang="en-US"/>
              <a:t>After you enter the text for both question and answers, you may choose to ‘randomize’ your answer choices by moving the answers around to a different order. The answer choices are constructed as ‘button’ objects and can be moved. To move the choices, simply single click on the object, and drag your mouse to relocate the choice objects.</a:t>
            </a:r>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7FDE10-1AA6-4101-A005-8963944E4AC7}" type="slidenum">
              <a:rPr lang="en-US"/>
              <a:pPr/>
              <a:t>76</a:t>
            </a:fld>
            <a:endParaRPr lang="en-US"/>
          </a:p>
        </p:txBody>
      </p:sp>
      <p:sp>
        <p:nvSpPr>
          <p:cNvPr id="234498" name="Rectangle 2"/>
          <p:cNvSpPr>
            <a:spLocks noRot="1" noChangeArrowheads="1" noTextEdit="1"/>
          </p:cNvSpPr>
          <p:nvPr>
            <p:ph type="sldImg"/>
          </p:nvPr>
        </p:nvSpPr>
        <p:spPr>
          <a:ln/>
        </p:spPr>
      </p:sp>
      <p:sp>
        <p:nvSpPr>
          <p:cNvPr id="234499" name="Rectangle 3"/>
          <p:cNvSpPr>
            <a:spLocks noGrp="1" noChangeArrowheads="1"/>
          </p:cNvSpPr>
          <p:nvPr>
            <p:ph type="body" idx="1"/>
          </p:nvPr>
        </p:nvSpPr>
        <p:spPr/>
        <p:txBody>
          <a:bodyPr/>
          <a:lstStyle/>
          <a:p>
            <a:endParaRPr lang="en-CA"/>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00E964-7074-48BC-83BD-54197A4B5FEA}" type="slidenum">
              <a:rPr lang="en-US"/>
              <a:pPr/>
              <a:t>77</a:t>
            </a:fld>
            <a:endParaRPr lang="en-US"/>
          </a:p>
        </p:txBody>
      </p:sp>
      <p:sp>
        <p:nvSpPr>
          <p:cNvPr id="236546" name="Rectangle 2"/>
          <p:cNvSpPr>
            <a:spLocks noRot="1" noChangeArrowheads="1" noTextEdit="1"/>
          </p:cNvSpPr>
          <p:nvPr>
            <p:ph type="sldImg"/>
          </p:nvPr>
        </p:nvSpPr>
        <p:spPr>
          <a:ln/>
        </p:spPr>
      </p:sp>
      <p:sp>
        <p:nvSpPr>
          <p:cNvPr id="236547" name="Rectangle 3"/>
          <p:cNvSpPr>
            <a:spLocks noGrp="1" noChangeArrowheads="1"/>
          </p:cNvSpPr>
          <p:nvPr>
            <p:ph type="body" idx="1"/>
          </p:nvPr>
        </p:nvSpPr>
        <p:spPr/>
        <p:txBody>
          <a:bodyPr/>
          <a:lstStyle/>
          <a:p>
            <a:endParaRPr lang="en-CA"/>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A3EB11-1E5A-4843-826C-8A247DCEF544}" type="slidenum">
              <a:rPr lang="en-US"/>
              <a:pPr/>
              <a:t>78</a:t>
            </a:fld>
            <a:endParaRPr lang="en-US"/>
          </a:p>
        </p:txBody>
      </p:sp>
      <p:sp>
        <p:nvSpPr>
          <p:cNvPr id="245762" name="Rectangle 2"/>
          <p:cNvSpPr>
            <a:spLocks noRot="1" noChangeArrowheads="1" noTextEdit="1"/>
          </p:cNvSpPr>
          <p:nvPr>
            <p:ph type="sldImg"/>
          </p:nvPr>
        </p:nvSpPr>
        <p:spPr>
          <a:ln/>
        </p:spPr>
      </p:sp>
      <p:sp>
        <p:nvSpPr>
          <p:cNvPr id="245763" name="Rectangle 3"/>
          <p:cNvSpPr>
            <a:spLocks noGrp="1" noChangeArrowheads="1"/>
          </p:cNvSpPr>
          <p:nvPr>
            <p:ph type="body" idx="1"/>
          </p:nvPr>
        </p:nvSpPr>
        <p:spPr/>
        <p:txBody>
          <a:bodyPr/>
          <a:lstStyle/>
          <a:p>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068C1D-CADE-4DBC-8251-D999CD795F3A}" type="slidenum">
              <a:rPr lang="en-US"/>
              <a:pPr/>
              <a:t>9</a:t>
            </a:fld>
            <a:endParaRPr lang="en-US"/>
          </a:p>
        </p:txBody>
      </p:sp>
      <p:sp>
        <p:nvSpPr>
          <p:cNvPr id="97282" name="Rectangle 2"/>
          <p:cNvSpPr>
            <a:spLocks noRot="1" noChangeArrowheads="1" noTextEdit="1"/>
          </p:cNvSpPr>
          <p:nvPr>
            <p:ph type="sldImg"/>
          </p:nvPr>
        </p:nvSpPr>
        <p:spPr>
          <a:ln/>
        </p:spPr>
      </p:sp>
      <p:sp>
        <p:nvSpPr>
          <p:cNvPr id="97283" name="Rectangle 3"/>
          <p:cNvSpPr>
            <a:spLocks noGrp="1" noChangeArrowheads="1"/>
          </p:cNvSpPr>
          <p:nvPr>
            <p:ph type="body" idx="1"/>
          </p:nvPr>
        </p:nvSpPr>
        <p:spPr/>
        <p:txBody>
          <a:bodyPr/>
          <a:lstStyle/>
          <a:p>
            <a:r>
              <a:rPr lang="en-US"/>
              <a:t>Enter the text for the question.</a:t>
            </a:r>
          </a:p>
          <a:p>
            <a:r>
              <a:rPr lang="en-US"/>
              <a:t>Put the text for incorrect answers in the boxes that are marked ‘incorrect‘.</a:t>
            </a:r>
          </a:p>
          <a:p>
            <a:endParaRPr lang="en-US"/>
          </a:p>
          <a:p>
            <a:r>
              <a:rPr lang="en-US"/>
              <a:t>Put the correct answer in the box that is marked ‘correct’. Then select the correct answer text, right click, and set the ‘Action Setting’ for this object to go to the ‘correct answer’ of each question set. To select the correct slide drop down the menu bar marked hyperlink, click on slide, and then click on the slide you want to link it to. This is important. Otherwise, the exercise will not advance to the next question. You must hyperlink all the answers to the correct and incorrect answer slide.</a:t>
            </a:r>
          </a:p>
          <a:p>
            <a:endParaRPr lang="en-US"/>
          </a:p>
          <a:p>
            <a:r>
              <a:rPr lang="en-US"/>
              <a:t>You must also place a hyperlink on slide 4 or the correct answer slide.  Hyperlink, like you did above, the text that says ‘Next Question” and link it to the next question in your slide show.</a:t>
            </a:r>
          </a:p>
          <a:p>
            <a:endParaRPr lang="en-US"/>
          </a:p>
          <a:p>
            <a:r>
              <a:rPr lang="en-US"/>
              <a:t>If you have more than 4 choices, you may add one or two more choices, or you may want to eliminate one ‘incorrect’ box if you have only three choices.</a:t>
            </a:r>
          </a:p>
          <a:p>
            <a:r>
              <a:rPr lang="en-US"/>
              <a:t>After you enter the text for both question and answers, you may choose to ‘randomize’ your answer choices by moving the answers around to a different order. The answer choices are constructed as ‘button’ objects and can be moved. To move the choices, simply single click on the object, and drag your mouse to relocate the choice objects.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B8004E-93AD-4BF0-81CB-BCF6187DEF35}" type="slidenum">
              <a:rPr lang="en-US"/>
              <a:pPr/>
              <a:t>10</a:t>
            </a:fld>
            <a:endParaRPr lang="en-US"/>
          </a:p>
        </p:txBody>
      </p:sp>
      <p:sp>
        <p:nvSpPr>
          <p:cNvPr id="99330" name="Rectangle 2"/>
          <p:cNvSpPr>
            <a:spLocks noRot="1" noChangeArrowheads="1" noTextEdit="1"/>
          </p:cNvSpPr>
          <p:nvPr>
            <p:ph type="sldImg"/>
          </p:nvPr>
        </p:nvSpPr>
        <p:spPr>
          <a:ln/>
        </p:spPr>
      </p:sp>
      <p:sp>
        <p:nvSpPr>
          <p:cNvPr id="99331" name="Rectangle 3"/>
          <p:cNvSpPr>
            <a:spLocks noGrp="1" noChangeArrowheads="1"/>
          </p:cNvSpPr>
          <p:nvPr>
            <p:ph type="body" idx="1"/>
          </p:nvPr>
        </p:nvSpPr>
        <p:spPr/>
        <p:txBody>
          <a:bodyPr/>
          <a:lstStyle/>
          <a:p>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6562" name="Group 2"/>
          <p:cNvGrpSpPr>
            <a:grpSpLocks/>
          </p:cNvGrpSpPr>
          <p:nvPr/>
        </p:nvGrpSpPr>
        <p:grpSpPr bwMode="auto">
          <a:xfrm>
            <a:off x="177800" y="230188"/>
            <a:ext cx="203200" cy="6503987"/>
            <a:chOff x="112" y="145"/>
            <a:chExt cx="128" cy="4097"/>
          </a:xfrm>
        </p:grpSpPr>
        <p:sp>
          <p:nvSpPr>
            <p:cNvPr id="66563" name="Rectangle 3"/>
            <p:cNvSpPr>
              <a:spLocks noChangeArrowheads="1"/>
            </p:cNvSpPr>
            <p:nvPr/>
          </p:nvSpPr>
          <p:spPr bwMode="auto">
            <a:xfrm flipH="1">
              <a:off x="192" y="162"/>
              <a:ext cx="48" cy="4080"/>
            </a:xfrm>
            <a:prstGeom prst="rect">
              <a:avLst/>
            </a:prstGeom>
            <a:gradFill rotWithShape="0">
              <a:gsLst>
                <a:gs pos="0">
                  <a:schemeClr val="bg1"/>
                </a:gs>
                <a:gs pos="100000">
                  <a:schemeClr val="folHlink"/>
                </a:gs>
              </a:gsLst>
              <a:lin ang="5400000" scaled="1"/>
            </a:gradFill>
            <a:ln w="9525">
              <a:noFill/>
              <a:miter lim="800000"/>
              <a:headEnd/>
              <a:tailEnd/>
            </a:ln>
            <a:effectLst/>
          </p:spPr>
          <p:txBody>
            <a:bodyPr wrap="none" anchor="ctr"/>
            <a:lstStyle/>
            <a:p>
              <a:endParaRPr lang="en-US"/>
            </a:p>
          </p:txBody>
        </p:sp>
        <p:sp>
          <p:nvSpPr>
            <p:cNvPr id="66564" name="Rectangle 4"/>
            <p:cNvSpPr>
              <a:spLocks noChangeArrowheads="1"/>
            </p:cNvSpPr>
            <p:nvPr/>
          </p:nvSpPr>
          <p:spPr bwMode="auto">
            <a:xfrm>
              <a:off x="112" y="145"/>
              <a:ext cx="48" cy="3941"/>
            </a:xfrm>
            <a:prstGeom prst="rect">
              <a:avLst/>
            </a:prstGeom>
            <a:gradFill rotWithShape="0">
              <a:gsLst>
                <a:gs pos="0">
                  <a:schemeClr val="bg1"/>
                </a:gs>
                <a:gs pos="100000">
                  <a:schemeClr val="hlink"/>
                </a:gs>
              </a:gsLst>
              <a:lin ang="5400000" scaled="1"/>
            </a:gradFill>
            <a:ln w="9525">
              <a:noFill/>
              <a:miter lim="800000"/>
              <a:headEnd/>
              <a:tailEnd/>
            </a:ln>
            <a:effectLst/>
          </p:spPr>
          <p:txBody>
            <a:bodyPr wrap="none" anchor="ctr"/>
            <a:lstStyle/>
            <a:p>
              <a:pPr algn="ctr"/>
              <a:endParaRPr lang="en-CA">
                <a:latin typeface="Times New Roman" pitchFamily="18" charset="0"/>
              </a:endParaRPr>
            </a:p>
          </p:txBody>
        </p:sp>
      </p:grpSp>
      <p:grpSp>
        <p:nvGrpSpPr>
          <p:cNvPr id="66565" name="Group 5"/>
          <p:cNvGrpSpPr>
            <a:grpSpLocks/>
          </p:cNvGrpSpPr>
          <p:nvPr/>
        </p:nvGrpSpPr>
        <p:grpSpPr bwMode="auto">
          <a:xfrm>
            <a:off x="8793163" y="220663"/>
            <a:ext cx="198437" cy="6408737"/>
            <a:chOff x="5539" y="139"/>
            <a:chExt cx="125" cy="4037"/>
          </a:xfrm>
        </p:grpSpPr>
        <p:sp>
          <p:nvSpPr>
            <p:cNvPr id="66566" name="Rectangle 6"/>
            <p:cNvSpPr>
              <a:spLocks noChangeArrowheads="1"/>
            </p:cNvSpPr>
            <p:nvPr/>
          </p:nvSpPr>
          <p:spPr bwMode="auto">
            <a:xfrm rot="-10800000" flipH="1" flipV="1">
              <a:off x="5621" y="139"/>
              <a:ext cx="43" cy="3989"/>
            </a:xfrm>
            <a:prstGeom prst="rect">
              <a:avLst/>
            </a:prstGeom>
            <a:gradFill rotWithShape="0">
              <a:gsLst>
                <a:gs pos="0">
                  <a:schemeClr val="accent1"/>
                </a:gs>
                <a:gs pos="100000">
                  <a:schemeClr val="bg1"/>
                </a:gs>
              </a:gsLst>
              <a:lin ang="5400000" scaled="1"/>
            </a:gradFill>
            <a:ln w="9525">
              <a:noFill/>
              <a:miter lim="800000"/>
              <a:headEnd/>
              <a:tailEnd/>
            </a:ln>
            <a:effectLst/>
          </p:spPr>
          <p:txBody>
            <a:bodyPr wrap="none" anchor="ctr"/>
            <a:lstStyle/>
            <a:p>
              <a:endParaRPr lang="en-US"/>
            </a:p>
          </p:txBody>
        </p:sp>
        <p:sp>
          <p:nvSpPr>
            <p:cNvPr id="66567" name="Rectangle 7"/>
            <p:cNvSpPr>
              <a:spLocks noChangeArrowheads="1"/>
            </p:cNvSpPr>
            <p:nvPr/>
          </p:nvSpPr>
          <p:spPr bwMode="auto">
            <a:xfrm rot="10800000" flipV="1">
              <a:off x="5539" y="240"/>
              <a:ext cx="49" cy="3936"/>
            </a:xfrm>
            <a:prstGeom prst="rect">
              <a:avLst/>
            </a:prstGeom>
            <a:gradFill rotWithShape="0">
              <a:gsLst>
                <a:gs pos="0">
                  <a:schemeClr val="accent2"/>
                </a:gs>
                <a:gs pos="100000">
                  <a:schemeClr val="bg1"/>
                </a:gs>
              </a:gsLst>
              <a:lin ang="5400000" scaled="1"/>
            </a:gradFill>
            <a:ln w="9525">
              <a:noFill/>
              <a:miter lim="800000"/>
              <a:headEnd/>
              <a:tailEnd/>
            </a:ln>
            <a:effectLst/>
          </p:spPr>
          <p:txBody>
            <a:bodyPr wrap="none" anchor="ctr"/>
            <a:lstStyle/>
            <a:p>
              <a:endParaRPr lang="en-US"/>
            </a:p>
          </p:txBody>
        </p:sp>
      </p:grpSp>
      <p:grpSp>
        <p:nvGrpSpPr>
          <p:cNvPr id="66568" name="Group 8"/>
          <p:cNvGrpSpPr>
            <a:grpSpLocks/>
          </p:cNvGrpSpPr>
          <p:nvPr/>
        </p:nvGrpSpPr>
        <p:grpSpPr bwMode="auto">
          <a:xfrm>
            <a:off x="412750" y="6477000"/>
            <a:ext cx="8686800" cy="228600"/>
            <a:chOff x="260" y="4080"/>
            <a:chExt cx="5472" cy="144"/>
          </a:xfrm>
        </p:grpSpPr>
        <p:sp>
          <p:nvSpPr>
            <p:cNvPr id="66569" name="Rectangle 9"/>
            <p:cNvSpPr>
              <a:spLocks noChangeArrowheads="1"/>
            </p:cNvSpPr>
            <p:nvPr/>
          </p:nvSpPr>
          <p:spPr bwMode="auto">
            <a:xfrm rot="5400000" flipV="1">
              <a:off x="2972" y="1368"/>
              <a:ext cx="48" cy="5472"/>
            </a:xfrm>
            <a:prstGeom prst="rect">
              <a:avLst/>
            </a:prstGeom>
            <a:gradFill rotWithShape="0">
              <a:gsLst>
                <a:gs pos="0">
                  <a:schemeClr val="bg1"/>
                </a:gs>
                <a:gs pos="100000">
                  <a:schemeClr val="accent1"/>
                </a:gs>
              </a:gsLst>
              <a:lin ang="0" scaled="1"/>
            </a:gradFill>
            <a:ln w="9525">
              <a:noFill/>
              <a:miter lim="800000"/>
              <a:headEnd/>
              <a:tailEnd/>
            </a:ln>
            <a:effectLst/>
          </p:spPr>
          <p:txBody>
            <a:bodyPr wrap="none" anchor="ctr"/>
            <a:lstStyle/>
            <a:p>
              <a:endParaRPr lang="en-US"/>
            </a:p>
          </p:txBody>
        </p:sp>
        <p:sp>
          <p:nvSpPr>
            <p:cNvPr id="66570" name="Rectangle 10"/>
            <p:cNvSpPr>
              <a:spLocks noChangeArrowheads="1"/>
            </p:cNvSpPr>
            <p:nvPr/>
          </p:nvSpPr>
          <p:spPr bwMode="auto">
            <a:xfrm rot="5400000" flipV="1">
              <a:off x="2914" y="1522"/>
              <a:ext cx="48" cy="5355"/>
            </a:xfrm>
            <a:prstGeom prst="rect">
              <a:avLst/>
            </a:prstGeom>
            <a:gradFill rotWithShape="0">
              <a:gsLst>
                <a:gs pos="0">
                  <a:schemeClr val="bg1"/>
                </a:gs>
                <a:gs pos="100000">
                  <a:schemeClr val="hlink"/>
                </a:gs>
              </a:gsLst>
              <a:lin ang="0" scaled="1"/>
            </a:gradFill>
            <a:ln w="9525">
              <a:noFill/>
              <a:miter lim="800000"/>
              <a:headEnd/>
              <a:tailEnd/>
            </a:ln>
            <a:effectLst/>
          </p:spPr>
          <p:txBody>
            <a:bodyPr wrap="none" anchor="ctr"/>
            <a:lstStyle/>
            <a:p>
              <a:endParaRPr lang="en-US"/>
            </a:p>
          </p:txBody>
        </p:sp>
      </p:grpSp>
      <p:grpSp>
        <p:nvGrpSpPr>
          <p:cNvPr id="66571" name="Group 11"/>
          <p:cNvGrpSpPr>
            <a:grpSpLocks/>
          </p:cNvGrpSpPr>
          <p:nvPr/>
        </p:nvGrpSpPr>
        <p:grpSpPr bwMode="auto">
          <a:xfrm>
            <a:off x="76200" y="176213"/>
            <a:ext cx="8745538" cy="161925"/>
            <a:chOff x="48" y="111"/>
            <a:chExt cx="5509" cy="102"/>
          </a:xfrm>
        </p:grpSpPr>
        <p:sp>
          <p:nvSpPr>
            <p:cNvPr id="66572" name="Rectangle 12"/>
            <p:cNvSpPr>
              <a:spLocks noChangeArrowheads="1"/>
            </p:cNvSpPr>
            <p:nvPr/>
          </p:nvSpPr>
          <p:spPr bwMode="auto">
            <a:xfrm rot="5400000" flipV="1">
              <a:off x="2853" y="-2491"/>
              <a:ext cx="37" cy="5371"/>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lstStyle/>
            <a:p>
              <a:endParaRPr lang="en-US"/>
            </a:p>
          </p:txBody>
        </p:sp>
        <p:sp>
          <p:nvSpPr>
            <p:cNvPr id="66573" name="Rectangle 13"/>
            <p:cNvSpPr>
              <a:spLocks noChangeArrowheads="1"/>
            </p:cNvSpPr>
            <p:nvPr/>
          </p:nvSpPr>
          <p:spPr bwMode="auto">
            <a:xfrm rot="5400000" flipV="1">
              <a:off x="2784" y="-2625"/>
              <a:ext cx="38" cy="5509"/>
            </a:xfrm>
            <a:prstGeom prst="rect">
              <a:avLst/>
            </a:prstGeom>
            <a:gradFill rotWithShape="0">
              <a:gsLst>
                <a:gs pos="0">
                  <a:schemeClr val="accent1"/>
                </a:gs>
                <a:gs pos="100000">
                  <a:schemeClr val="bg1"/>
                </a:gs>
              </a:gsLst>
              <a:lin ang="0" scaled="1"/>
            </a:gradFill>
            <a:ln w="9525">
              <a:noFill/>
              <a:miter lim="800000"/>
              <a:headEnd/>
              <a:tailEnd/>
            </a:ln>
            <a:effectLst/>
          </p:spPr>
          <p:txBody>
            <a:bodyPr wrap="none" anchor="ctr"/>
            <a:lstStyle/>
            <a:p>
              <a:endParaRPr lang="en-US"/>
            </a:p>
          </p:txBody>
        </p:sp>
      </p:grpSp>
      <p:sp>
        <p:nvSpPr>
          <p:cNvPr id="66574" name="Rectangle 14"/>
          <p:cNvSpPr>
            <a:spLocks noGrp="1" noChangeArrowheads="1"/>
          </p:cNvSpPr>
          <p:nvPr>
            <p:ph type="ctrTitle" sz="quarter"/>
          </p:nvPr>
        </p:nvSpPr>
        <p:spPr>
          <a:xfrm>
            <a:off x="685800" y="1981200"/>
            <a:ext cx="7772400" cy="1143000"/>
          </a:xfrm>
        </p:spPr>
        <p:txBody>
          <a:bodyPr anchor="ctr"/>
          <a:lstStyle>
            <a:lvl1pPr algn="ctr">
              <a:defRPr sz="4000">
                <a:solidFill>
                  <a:schemeClr val="tx1"/>
                </a:solidFill>
              </a:defRPr>
            </a:lvl1pPr>
          </a:lstStyle>
          <a:p>
            <a:r>
              <a:rPr lang="en-US"/>
              <a:t>Click to edit Master title style</a:t>
            </a:r>
          </a:p>
        </p:txBody>
      </p:sp>
      <p:sp>
        <p:nvSpPr>
          <p:cNvPr id="66575" name="Rectangle 15"/>
          <p:cNvSpPr>
            <a:spLocks noGrp="1" noChangeArrowheads="1"/>
          </p:cNvSpPr>
          <p:nvPr>
            <p:ph type="subTitle" sz="quarter" idx="1"/>
          </p:nvPr>
        </p:nvSpPr>
        <p:spPr>
          <a:xfrm>
            <a:off x="1371600" y="3886200"/>
            <a:ext cx="6400800" cy="1752600"/>
          </a:xfrm>
        </p:spPr>
        <p:txBody>
          <a:bodyPr/>
          <a:lstStyle>
            <a:lvl1pPr marL="0" indent="0" algn="ctr">
              <a:buFontTx/>
              <a:buNone/>
              <a:defRPr sz="2800"/>
            </a:lvl1pPr>
          </a:lstStyle>
          <a:p>
            <a:r>
              <a:rPr lang="en-US"/>
              <a:t>Click to edit Master subtitle style</a:t>
            </a:r>
          </a:p>
        </p:txBody>
      </p:sp>
      <p:sp>
        <p:nvSpPr>
          <p:cNvPr id="66576" name="Rectangle 16"/>
          <p:cNvSpPr>
            <a:spLocks noGrp="1" noChangeArrowheads="1"/>
          </p:cNvSpPr>
          <p:nvPr>
            <p:ph type="dt" sz="quarter" idx="2"/>
          </p:nvPr>
        </p:nvSpPr>
        <p:spPr>
          <a:xfrm>
            <a:off x="439738" y="5989638"/>
            <a:ext cx="1905000" cy="457200"/>
          </a:xfrm>
        </p:spPr>
        <p:txBody>
          <a:bodyPr/>
          <a:lstStyle>
            <a:lvl1pPr>
              <a:defRPr/>
            </a:lvl1pPr>
          </a:lstStyle>
          <a:p>
            <a:endParaRPr lang="en-US"/>
          </a:p>
        </p:txBody>
      </p:sp>
      <p:sp>
        <p:nvSpPr>
          <p:cNvPr id="66577" name="Rectangle 17"/>
          <p:cNvSpPr>
            <a:spLocks noGrp="1" noChangeArrowheads="1"/>
          </p:cNvSpPr>
          <p:nvPr>
            <p:ph type="ftr" sz="quarter" idx="3"/>
          </p:nvPr>
        </p:nvSpPr>
        <p:spPr>
          <a:xfrm>
            <a:off x="3135313" y="6002338"/>
            <a:ext cx="2895600" cy="457200"/>
          </a:xfrm>
        </p:spPr>
        <p:txBody>
          <a:bodyPr/>
          <a:lstStyle>
            <a:lvl1pPr>
              <a:defRPr/>
            </a:lvl1pPr>
          </a:lstStyle>
          <a:p>
            <a:endParaRPr lang="en-US"/>
          </a:p>
        </p:txBody>
      </p:sp>
      <p:sp>
        <p:nvSpPr>
          <p:cNvPr id="66578" name="Rectangle 18"/>
          <p:cNvSpPr>
            <a:spLocks noGrp="1" noChangeArrowheads="1"/>
          </p:cNvSpPr>
          <p:nvPr>
            <p:ph type="sldNum" sz="quarter" idx="4"/>
          </p:nvPr>
        </p:nvSpPr>
        <p:spPr>
          <a:xfrm>
            <a:off x="6800850" y="5978525"/>
            <a:ext cx="1905000" cy="457200"/>
          </a:xfrm>
        </p:spPr>
        <p:txBody>
          <a:bodyPr/>
          <a:lstStyle>
            <a:lvl1pPr>
              <a:defRPr/>
            </a:lvl1pPr>
          </a:lstStyle>
          <a:p>
            <a:fld id="{03212488-2425-4885-A20C-4A24011BEA47}" type="slidenum">
              <a:rPr lang="en-US"/>
              <a:pPr/>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66562"/>
                                        </p:tgtEl>
                                        <p:attrNameLst>
                                          <p:attrName>style.visibility</p:attrName>
                                        </p:attrNameLst>
                                      </p:cBhvr>
                                      <p:to>
                                        <p:strVal val="visible"/>
                                      </p:to>
                                    </p:set>
                                    <p:anim calcmode="lin" valueType="num">
                                      <p:cBhvr additive="base">
                                        <p:cTn id="7" dur="500" fill="hold"/>
                                        <p:tgtEl>
                                          <p:spTgt spid="66562"/>
                                        </p:tgtEl>
                                        <p:attrNameLst>
                                          <p:attrName>ppt_x</p:attrName>
                                        </p:attrNameLst>
                                      </p:cBhvr>
                                      <p:tavLst>
                                        <p:tav tm="0">
                                          <p:val>
                                            <p:strVal val="#ppt_x"/>
                                          </p:val>
                                        </p:tav>
                                        <p:tav tm="100000">
                                          <p:val>
                                            <p:strVal val="#ppt_x"/>
                                          </p:val>
                                        </p:tav>
                                      </p:tavLst>
                                    </p:anim>
                                    <p:anim calcmode="lin" valueType="num">
                                      <p:cBhvr additive="base">
                                        <p:cTn id="8" dur="500" fill="hold"/>
                                        <p:tgtEl>
                                          <p:spTgt spid="66562"/>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66568"/>
                                        </p:tgtEl>
                                        <p:attrNameLst>
                                          <p:attrName>style.visibility</p:attrName>
                                        </p:attrNameLst>
                                      </p:cBhvr>
                                      <p:to>
                                        <p:strVal val="visible"/>
                                      </p:to>
                                    </p:set>
                                    <p:anim calcmode="lin" valueType="num">
                                      <p:cBhvr additive="base">
                                        <p:cTn id="12" dur="500" fill="hold"/>
                                        <p:tgtEl>
                                          <p:spTgt spid="66568"/>
                                        </p:tgtEl>
                                        <p:attrNameLst>
                                          <p:attrName>ppt_x</p:attrName>
                                        </p:attrNameLst>
                                      </p:cBhvr>
                                      <p:tavLst>
                                        <p:tav tm="0">
                                          <p:val>
                                            <p:strVal val="0-#ppt_w/2"/>
                                          </p:val>
                                        </p:tav>
                                        <p:tav tm="100000">
                                          <p:val>
                                            <p:strVal val="#ppt_x"/>
                                          </p:val>
                                        </p:tav>
                                      </p:tavLst>
                                    </p:anim>
                                    <p:anim calcmode="lin" valueType="num">
                                      <p:cBhvr additive="base">
                                        <p:cTn id="13" dur="500" fill="hold"/>
                                        <p:tgtEl>
                                          <p:spTgt spid="66568"/>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66565"/>
                                        </p:tgtEl>
                                        <p:attrNameLst>
                                          <p:attrName>style.visibility</p:attrName>
                                        </p:attrNameLst>
                                      </p:cBhvr>
                                      <p:to>
                                        <p:strVal val="visible"/>
                                      </p:to>
                                    </p:set>
                                    <p:anim calcmode="lin" valueType="num">
                                      <p:cBhvr additive="base">
                                        <p:cTn id="17" dur="500" fill="hold"/>
                                        <p:tgtEl>
                                          <p:spTgt spid="66565"/>
                                        </p:tgtEl>
                                        <p:attrNameLst>
                                          <p:attrName>ppt_x</p:attrName>
                                        </p:attrNameLst>
                                      </p:cBhvr>
                                      <p:tavLst>
                                        <p:tav tm="0">
                                          <p:val>
                                            <p:strVal val="#ppt_x"/>
                                          </p:val>
                                        </p:tav>
                                        <p:tav tm="100000">
                                          <p:val>
                                            <p:strVal val="#ppt_x"/>
                                          </p:val>
                                        </p:tav>
                                      </p:tavLst>
                                    </p:anim>
                                    <p:anim calcmode="lin" valueType="num">
                                      <p:cBhvr additive="base">
                                        <p:cTn id="18" dur="500" fill="hold"/>
                                        <p:tgtEl>
                                          <p:spTgt spid="66565"/>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2" fill="hold" nodeType="afterEffect">
                                  <p:stCondLst>
                                    <p:cond delay="0"/>
                                  </p:stCondLst>
                                  <p:childTnLst>
                                    <p:set>
                                      <p:cBhvr>
                                        <p:cTn id="21" dur="1" fill="hold">
                                          <p:stCondLst>
                                            <p:cond delay="0"/>
                                          </p:stCondLst>
                                        </p:cTn>
                                        <p:tgtEl>
                                          <p:spTgt spid="66571"/>
                                        </p:tgtEl>
                                        <p:attrNameLst>
                                          <p:attrName>style.visibility</p:attrName>
                                        </p:attrNameLst>
                                      </p:cBhvr>
                                      <p:to>
                                        <p:strVal val="visible"/>
                                      </p:to>
                                    </p:set>
                                    <p:anim calcmode="lin" valueType="num">
                                      <p:cBhvr additive="base">
                                        <p:cTn id="22" dur="500" fill="hold"/>
                                        <p:tgtEl>
                                          <p:spTgt spid="66571"/>
                                        </p:tgtEl>
                                        <p:attrNameLst>
                                          <p:attrName>ppt_x</p:attrName>
                                        </p:attrNameLst>
                                      </p:cBhvr>
                                      <p:tavLst>
                                        <p:tav tm="0">
                                          <p:val>
                                            <p:strVal val="1+#ppt_w/2"/>
                                          </p:val>
                                        </p:tav>
                                        <p:tav tm="100000">
                                          <p:val>
                                            <p:strVal val="#ppt_x"/>
                                          </p:val>
                                        </p:tav>
                                      </p:tavLst>
                                    </p:anim>
                                    <p:anim calcmode="lin" valueType="num">
                                      <p:cBhvr additive="base">
                                        <p:cTn id="23" dur="500" fill="hold"/>
                                        <p:tgtEl>
                                          <p:spTgt spid="6657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7FB832D-F4F0-4BE0-8EC4-88983752011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334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D439B3C-F013-4924-8811-AF85F6BF85C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299756C-FCDC-4CDA-9107-CCC0997AA8A2}"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6CF5AF0-24B0-4913-8926-25C264EC499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752600"/>
            <a:ext cx="3810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52600"/>
            <a:ext cx="3810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E4F696A-2C54-4ACB-AE2F-1EBA3AB26F5A}"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B38E791-520F-47A7-ACEA-F431149C268B}"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1095C0EF-416F-4126-A7D7-EFDC05F737F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FF2FFA10-87F4-4EAF-8110-0C8AFF0F49F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5860EE3-1D8D-417F-B201-65FEFD25959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E287625-7F2E-4C6A-93BD-269F1613129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5538" name="Group 2"/>
          <p:cNvGrpSpPr>
            <a:grpSpLocks/>
          </p:cNvGrpSpPr>
          <p:nvPr/>
        </p:nvGrpSpPr>
        <p:grpSpPr bwMode="auto">
          <a:xfrm>
            <a:off x="177800" y="230188"/>
            <a:ext cx="203200" cy="6503987"/>
            <a:chOff x="112" y="145"/>
            <a:chExt cx="128" cy="4097"/>
          </a:xfrm>
        </p:grpSpPr>
        <p:sp>
          <p:nvSpPr>
            <p:cNvPr id="65539" name="Rectangle 3"/>
            <p:cNvSpPr>
              <a:spLocks noChangeArrowheads="1"/>
            </p:cNvSpPr>
            <p:nvPr/>
          </p:nvSpPr>
          <p:spPr bwMode="auto">
            <a:xfrm flipH="1">
              <a:off x="192" y="162"/>
              <a:ext cx="48" cy="4080"/>
            </a:xfrm>
            <a:prstGeom prst="rect">
              <a:avLst/>
            </a:prstGeom>
            <a:gradFill rotWithShape="0">
              <a:gsLst>
                <a:gs pos="0">
                  <a:schemeClr val="bg1"/>
                </a:gs>
                <a:gs pos="100000">
                  <a:schemeClr val="folHlink"/>
                </a:gs>
              </a:gsLst>
              <a:lin ang="5400000" scaled="1"/>
            </a:gradFill>
            <a:ln w="9525">
              <a:noFill/>
              <a:miter lim="800000"/>
              <a:headEnd/>
              <a:tailEnd/>
            </a:ln>
            <a:effectLst/>
          </p:spPr>
          <p:txBody>
            <a:bodyPr wrap="none" anchor="ctr"/>
            <a:lstStyle/>
            <a:p>
              <a:endParaRPr lang="en-US"/>
            </a:p>
          </p:txBody>
        </p:sp>
        <p:sp>
          <p:nvSpPr>
            <p:cNvPr id="65540" name="Rectangle 4"/>
            <p:cNvSpPr>
              <a:spLocks noChangeArrowheads="1"/>
            </p:cNvSpPr>
            <p:nvPr/>
          </p:nvSpPr>
          <p:spPr bwMode="auto">
            <a:xfrm>
              <a:off x="112" y="145"/>
              <a:ext cx="48" cy="3941"/>
            </a:xfrm>
            <a:prstGeom prst="rect">
              <a:avLst/>
            </a:prstGeom>
            <a:gradFill rotWithShape="0">
              <a:gsLst>
                <a:gs pos="0">
                  <a:schemeClr val="bg1"/>
                </a:gs>
                <a:gs pos="100000">
                  <a:schemeClr val="hlink"/>
                </a:gs>
              </a:gsLst>
              <a:lin ang="5400000" scaled="1"/>
            </a:gradFill>
            <a:ln w="9525">
              <a:noFill/>
              <a:miter lim="800000"/>
              <a:headEnd/>
              <a:tailEnd/>
            </a:ln>
            <a:effectLst/>
          </p:spPr>
          <p:txBody>
            <a:bodyPr wrap="none" anchor="ctr"/>
            <a:lstStyle/>
            <a:p>
              <a:pPr algn="ctr"/>
              <a:endParaRPr lang="en-CA">
                <a:latin typeface="Times New Roman" pitchFamily="18" charset="0"/>
              </a:endParaRPr>
            </a:p>
          </p:txBody>
        </p:sp>
      </p:grpSp>
      <p:grpSp>
        <p:nvGrpSpPr>
          <p:cNvPr id="65541" name="Group 5"/>
          <p:cNvGrpSpPr>
            <a:grpSpLocks/>
          </p:cNvGrpSpPr>
          <p:nvPr/>
        </p:nvGrpSpPr>
        <p:grpSpPr bwMode="auto">
          <a:xfrm>
            <a:off x="8793163" y="220663"/>
            <a:ext cx="198437" cy="6408737"/>
            <a:chOff x="5539" y="139"/>
            <a:chExt cx="125" cy="4037"/>
          </a:xfrm>
        </p:grpSpPr>
        <p:sp>
          <p:nvSpPr>
            <p:cNvPr id="65542" name="Rectangle 6"/>
            <p:cNvSpPr>
              <a:spLocks noChangeArrowheads="1"/>
            </p:cNvSpPr>
            <p:nvPr/>
          </p:nvSpPr>
          <p:spPr bwMode="auto">
            <a:xfrm rot="-10800000" flipH="1" flipV="1">
              <a:off x="5621" y="139"/>
              <a:ext cx="43" cy="3989"/>
            </a:xfrm>
            <a:prstGeom prst="rect">
              <a:avLst/>
            </a:prstGeom>
            <a:gradFill rotWithShape="0">
              <a:gsLst>
                <a:gs pos="0">
                  <a:schemeClr val="accent1"/>
                </a:gs>
                <a:gs pos="100000">
                  <a:schemeClr val="bg1"/>
                </a:gs>
              </a:gsLst>
              <a:lin ang="5400000" scaled="1"/>
            </a:gradFill>
            <a:ln w="9525">
              <a:noFill/>
              <a:miter lim="800000"/>
              <a:headEnd/>
              <a:tailEnd/>
            </a:ln>
            <a:effectLst/>
          </p:spPr>
          <p:txBody>
            <a:bodyPr wrap="none" anchor="ctr"/>
            <a:lstStyle/>
            <a:p>
              <a:endParaRPr lang="en-US"/>
            </a:p>
          </p:txBody>
        </p:sp>
        <p:sp>
          <p:nvSpPr>
            <p:cNvPr id="65543" name="Rectangle 7"/>
            <p:cNvSpPr>
              <a:spLocks noChangeArrowheads="1"/>
            </p:cNvSpPr>
            <p:nvPr/>
          </p:nvSpPr>
          <p:spPr bwMode="auto">
            <a:xfrm rot="10800000" flipV="1">
              <a:off x="5539" y="240"/>
              <a:ext cx="49" cy="3936"/>
            </a:xfrm>
            <a:prstGeom prst="rect">
              <a:avLst/>
            </a:prstGeom>
            <a:gradFill rotWithShape="0">
              <a:gsLst>
                <a:gs pos="0">
                  <a:schemeClr val="accent2"/>
                </a:gs>
                <a:gs pos="100000">
                  <a:schemeClr val="bg1"/>
                </a:gs>
              </a:gsLst>
              <a:lin ang="5400000" scaled="1"/>
            </a:gradFill>
            <a:ln w="9525">
              <a:noFill/>
              <a:miter lim="800000"/>
              <a:headEnd/>
              <a:tailEnd/>
            </a:ln>
            <a:effectLst/>
          </p:spPr>
          <p:txBody>
            <a:bodyPr wrap="none" anchor="ctr"/>
            <a:lstStyle/>
            <a:p>
              <a:endParaRPr lang="en-US"/>
            </a:p>
          </p:txBody>
        </p:sp>
      </p:grpSp>
      <p:grpSp>
        <p:nvGrpSpPr>
          <p:cNvPr id="65544" name="Group 8"/>
          <p:cNvGrpSpPr>
            <a:grpSpLocks/>
          </p:cNvGrpSpPr>
          <p:nvPr/>
        </p:nvGrpSpPr>
        <p:grpSpPr bwMode="auto">
          <a:xfrm>
            <a:off x="412750" y="6477000"/>
            <a:ext cx="8686800" cy="228600"/>
            <a:chOff x="260" y="4080"/>
            <a:chExt cx="5472" cy="144"/>
          </a:xfrm>
        </p:grpSpPr>
        <p:sp>
          <p:nvSpPr>
            <p:cNvPr id="65545" name="Rectangle 9"/>
            <p:cNvSpPr>
              <a:spLocks noChangeArrowheads="1"/>
            </p:cNvSpPr>
            <p:nvPr/>
          </p:nvSpPr>
          <p:spPr bwMode="auto">
            <a:xfrm rot="5400000" flipV="1">
              <a:off x="2972" y="1368"/>
              <a:ext cx="48" cy="5472"/>
            </a:xfrm>
            <a:prstGeom prst="rect">
              <a:avLst/>
            </a:prstGeom>
            <a:gradFill rotWithShape="0">
              <a:gsLst>
                <a:gs pos="0">
                  <a:schemeClr val="bg1"/>
                </a:gs>
                <a:gs pos="100000">
                  <a:schemeClr val="accent1"/>
                </a:gs>
              </a:gsLst>
              <a:lin ang="0" scaled="1"/>
            </a:gradFill>
            <a:ln w="9525">
              <a:noFill/>
              <a:miter lim="800000"/>
              <a:headEnd/>
              <a:tailEnd/>
            </a:ln>
            <a:effectLst/>
          </p:spPr>
          <p:txBody>
            <a:bodyPr wrap="none" anchor="ctr"/>
            <a:lstStyle/>
            <a:p>
              <a:endParaRPr lang="en-US"/>
            </a:p>
          </p:txBody>
        </p:sp>
        <p:sp>
          <p:nvSpPr>
            <p:cNvPr id="65546" name="Rectangle 10"/>
            <p:cNvSpPr>
              <a:spLocks noChangeArrowheads="1"/>
            </p:cNvSpPr>
            <p:nvPr/>
          </p:nvSpPr>
          <p:spPr bwMode="auto">
            <a:xfrm rot="5400000" flipV="1">
              <a:off x="2914" y="1522"/>
              <a:ext cx="48" cy="5355"/>
            </a:xfrm>
            <a:prstGeom prst="rect">
              <a:avLst/>
            </a:prstGeom>
            <a:gradFill rotWithShape="0">
              <a:gsLst>
                <a:gs pos="0">
                  <a:schemeClr val="bg1"/>
                </a:gs>
                <a:gs pos="100000">
                  <a:schemeClr val="hlink"/>
                </a:gs>
              </a:gsLst>
              <a:lin ang="0" scaled="1"/>
            </a:gradFill>
            <a:ln w="9525">
              <a:noFill/>
              <a:miter lim="800000"/>
              <a:headEnd/>
              <a:tailEnd/>
            </a:ln>
            <a:effectLst/>
          </p:spPr>
          <p:txBody>
            <a:bodyPr wrap="none" anchor="ctr"/>
            <a:lstStyle/>
            <a:p>
              <a:endParaRPr lang="en-US"/>
            </a:p>
          </p:txBody>
        </p:sp>
      </p:grpSp>
      <p:grpSp>
        <p:nvGrpSpPr>
          <p:cNvPr id="65547" name="Group 11"/>
          <p:cNvGrpSpPr>
            <a:grpSpLocks/>
          </p:cNvGrpSpPr>
          <p:nvPr/>
        </p:nvGrpSpPr>
        <p:grpSpPr bwMode="auto">
          <a:xfrm>
            <a:off x="76200" y="176213"/>
            <a:ext cx="8745538" cy="161925"/>
            <a:chOff x="48" y="111"/>
            <a:chExt cx="5509" cy="102"/>
          </a:xfrm>
        </p:grpSpPr>
        <p:sp>
          <p:nvSpPr>
            <p:cNvPr id="65548" name="Rectangle 12"/>
            <p:cNvSpPr>
              <a:spLocks noChangeArrowheads="1"/>
            </p:cNvSpPr>
            <p:nvPr/>
          </p:nvSpPr>
          <p:spPr bwMode="auto">
            <a:xfrm rot="5400000" flipV="1">
              <a:off x="2853" y="-2491"/>
              <a:ext cx="37" cy="5371"/>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lstStyle/>
            <a:p>
              <a:endParaRPr lang="en-US"/>
            </a:p>
          </p:txBody>
        </p:sp>
        <p:sp>
          <p:nvSpPr>
            <p:cNvPr id="65549" name="Rectangle 13"/>
            <p:cNvSpPr>
              <a:spLocks noChangeArrowheads="1"/>
            </p:cNvSpPr>
            <p:nvPr/>
          </p:nvSpPr>
          <p:spPr bwMode="auto">
            <a:xfrm rot="5400000" flipV="1">
              <a:off x="2784" y="-2625"/>
              <a:ext cx="38" cy="5509"/>
            </a:xfrm>
            <a:prstGeom prst="rect">
              <a:avLst/>
            </a:prstGeom>
            <a:gradFill rotWithShape="0">
              <a:gsLst>
                <a:gs pos="0">
                  <a:schemeClr val="accent1"/>
                </a:gs>
                <a:gs pos="100000">
                  <a:schemeClr val="bg1"/>
                </a:gs>
              </a:gsLst>
              <a:lin ang="0" scaled="1"/>
            </a:gradFill>
            <a:ln w="9525">
              <a:noFill/>
              <a:miter lim="800000"/>
              <a:headEnd/>
              <a:tailEnd/>
            </a:ln>
            <a:effectLst/>
          </p:spPr>
          <p:txBody>
            <a:bodyPr wrap="none" anchor="ctr"/>
            <a:lstStyle/>
            <a:p>
              <a:endParaRPr lang="en-US"/>
            </a:p>
          </p:txBody>
        </p:sp>
      </p:grpSp>
      <p:grpSp>
        <p:nvGrpSpPr>
          <p:cNvPr id="65550" name="Group 14"/>
          <p:cNvGrpSpPr>
            <a:grpSpLocks/>
          </p:cNvGrpSpPr>
          <p:nvPr/>
        </p:nvGrpSpPr>
        <p:grpSpPr bwMode="auto">
          <a:xfrm>
            <a:off x="71438" y="176213"/>
            <a:ext cx="8745537" cy="161925"/>
            <a:chOff x="45" y="111"/>
            <a:chExt cx="5509" cy="102"/>
          </a:xfrm>
        </p:grpSpPr>
        <p:sp>
          <p:nvSpPr>
            <p:cNvPr id="65551" name="Rectangle 15"/>
            <p:cNvSpPr>
              <a:spLocks noChangeArrowheads="1"/>
            </p:cNvSpPr>
            <p:nvPr/>
          </p:nvSpPr>
          <p:spPr bwMode="auto">
            <a:xfrm rot="5400000" flipV="1">
              <a:off x="2850" y="-2491"/>
              <a:ext cx="37" cy="5371"/>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lstStyle/>
            <a:p>
              <a:endParaRPr lang="en-US"/>
            </a:p>
          </p:txBody>
        </p:sp>
        <p:sp>
          <p:nvSpPr>
            <p:cNvPr id="65552" name="Rectangle 16"/>
            <p:cNvSpPr>
              <a:spLocks noChangeArrowheads="1"/>
            </p:cNvSpPr>
            <p:nvPr/>
          </p:nvSpPr>
          <p:spPr bwMode="auto">
            <a:xfrm rot="5400000" flipV="1">
              <a:off x="2781" y="-2625"/>
              <a:ext cx="38" cy="5509"/>
            </a:xfrm>
            <a:prstGeom prst="rect">
              <a:avLst/>
            </a:prstGeom>
            <a:gradFill rotWithShape="0">
              <a:gsLst>
                <a:gs pos="0">
                  <a:schemeClr val="accent1"/>
                </a:gs>
                <a:gs pos="100000">
                  <a:schemeClr val="bg1"/>
                </a:gs>
              </a:gsLst>
              <a:lin ang="0" scaled="1"/>
            </a:gradFill>
            <a:ln w="9525">
              <a:noFill/>
              <a:miter lim="800000"/>
              <a:headEnd/>
              <a:tailEnd/>
            </a:ln>
            <a:effectLst/>
          </p:spPr>
          <p:txBody>
            <a:bodyPr wrap="none" anchor="ctr"/>
            <a:lstStyle/>
            <a:p>
              <a:endParaRPr lang="en-US"/>
            </a:p>
          </p:txBody>
        </p:sp>
      </p:grpSp>
      <p:sp>
        <p:nvSpPr>
          <p:cNvPr id="65553" name="Rectangle 17"/>
          <p:cNvSpPr>
            <a:spLocks noGrp="1" noChangeArrowheads="1"/>
          </p:cNvSpPr>
          <p:nvPr>
            <p:ph type="title"/>
          </p:nvPr>
        </p:nvSpPr>
        <p:spPr bwMode="auto">
          <a:xfrm>
            <a:off x="685800" y="609600"/>
            <a:ext cx="7772400" cy="9906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65554" name="Rectangle 18"/>
          <p:cNvSpPr>
            <a:spLocks noGrp="1" noChangeArrowheads="1"/>
          </p:cNvSpPr>
          <p:nvPr>
            <p:ph type="body" idx="1"/>
          </p:nvPr>
        </p:nvSpPr>
        <p:spPr bwMode="auto">
          <a:xfrm>
            <a:off x="685800" y="1752600"/>
            <a:ext cx="7772400"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5555" name="Rectangle 19"/>
          <p:cNvSpPr>
            <a:spLocks noGrp="1" noChangeArrowheads="1"/>
          </p:cNvSpPr>
          <p:nvPr>
            <p:ph type="dt" sz="half" idx="2"/>
          </p:nvPr>
        </p:nvSpPr>
        <p:spPr bwMode="auto">
          <a:xfrm>
            <a:off x="457200" y="60198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atin typeface="Times New Roman" pitchFamily="18" charset="0"/>
              </a:defRPr>
            </a:lvl1pPr>
          </a:lstStyle>
          <a:p>
            <a:endParaRPr lang="en-US"/>
          </a:p>
        </p:txBody>
      </p:sp>
      <p:sp>
        <p:nvSpPr>
          <p:cNvPr id="65556" name="Rectangle 20"/>
          <p:cNvSpPr>
            <a:spLocks noGrp="1" noChangeArrowheads="1"/>
          </p:cNvSpPr>
          <p:nvPr>
            <p:ph type="ftr" sz="quarter" idx="3"/>
          </p:nvPr>
        </p:nvSpPr>
        <p:spPr bwMode="auto">
          <a:xfrm>
            <a:off x="3124200" y="60198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atin typeface="Times New Roman" pitchFamily="18" charset="0"/>
              </a:defRPr>
            </a:lvl1pPr>
          </a:lstStyle>
          <a:p>
            <a:endParaRPr lang="en-US"/>
          </a:p>
        </p:txBody>
      </p:sp>
      <p:sp>
        <p:nvSpPr>
          <p:cNvPr id="65557" name="Rectangle 21"/>
          <p:cNvSpPr>
            <a:spLocks noGrp="1" noChangeArrowheads="1"/>
          </p:cNvSpPr>
          <p:nvPr>
            <p:ph type="sldNum" sz="quarter" idx="4"/>
          </p:nvPr>
        </p:nvSpPr>
        <p:spPr bwMode="auto">
          <a:xfrm>
            <a:off x="6858000" y="60198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atin typeface="Times New Roman" pitchFamily="18" charset="0"/>
              </a:defRPr>
            </a:lvl1pPr>
          </a:lstStyle>
          <a:p>
            <a:fld id="{9FCFBE06-73ED-4522-8608-4B09D763F28C}"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Tahoma" pitchFamily="34" charset="0"/>
        </a:defRPr>
      </a:lvl2pPr>
      <a:lvl3pPr algn="l" rtl="0" fontAlgn="base">
        <a:spcBef>
          <a:spcPct val="0"/>
        </a:spcBef>
        <a:spcAft>
          <a:spcPct val="0"/>
        </a:spcAft>
        <a:defRPr sz="3600">
          <a:solidFill>
            <a:schemeClr val="tx2"/>
          </a:solidFill>
          <a:latin typeface="Tahoma" pitchFamily="34" charset="0"/>
        </a:defRPr>
      </a:lvl3pPr>
      <a:lvl4pPr algn="l" rtl="0" fontAlgn="base">
        <a:spcBef>
          <a:spcPct val="0"/>
        </a:spcBef>
        <a:spcAft>
          <a:spcPct val="0"/>
        </a:spcAft>
        <a:defRPr sz="3600">
          <a:solidFill>
            <a:schemeClr val="tx2"/>
          </a:solidFill>
          <a:latin typeface="Tahoma" pitchFamily="34" charset="0"/>
        </a:defRPr>
      </a:lvl4pPr>
      <a:lvl5pPr algn="l" rtl="0" fontAlgn="base">
        <a:spcBef>
          <a:spcPct val="0"/>
        </a:spcBef>
        <a:spcAft>
          <a:spcPct val="0"/>
        </a:spcAft>
        <a:defRPr sz="3600">
          <a:solidFill>
            <a:schemeClr val="tx2"/>
          </a:solidFill>
          <a:latin typeface="Tahoma" pitchFamily="34" charset="0"/>
        </a:defRPr>
      </a:lvl5pPr>
      <a:lvl6pPr marL="457200" algn="l" rtl="0" fontAlgn="base">
        <a:spcBef>
          <a:spcPct val="0"/>
        </a:spcBef>
        <a:spcAft>
          <a:spcPct val="0"/>
        </a:spcAft>
        <a:defRPr sz="3600">
          <a:solidFill>
            <a:schemeClr val="tx2"/>
          </a:solidFill>
          <a:latin typeface="Tahoma" pitchFamily="34" charset="0"/>
        </a:defRPr>
      </a:lvl6pPr>
      <a:lvl7pPr marL="914400" algn="l" rtl="0" fontAlgn="base">
        <a:spcBef>
          <a:spcPct val="0"/>
        </a:spcBef>
        <a:spcAft>
          <a:spcPct val="0"/>
        </a:spcAft>
        <a:defRPr sz="3600">
          <a:solidFill>
            <a:schemeClr val="tx2"/>
          </a:solidFill>
          <a:latin typeface="Tahoma" pitchFamily="34" charset="0"/>
        </a:defRPr>
      </a:lvl7pPr>
      <a:lvl8pPr marL="1371600" algn="l" rtl="0" fontAlgn="base">
        <a:spcBef>
          <a:spcPct val="0"/>
        </a:spcBef>
        <a:spcAft>
          <a:spcPct val="0"/>
        </a:spcAft>
        <a:defRPr sz="3600">
          <a:solidFill>
            <a:schemeClr val="tx2"/>
          </a:solidFill>
          <a:latin typeface="Tahoma" pitchFamily="34" charset="0"/>
        </a:defRPr>
      </a:lvl8pPr>
      <a:lvl9pPr marL="1828800" algn="l" rtl="0" fontAlgn="base">
        <a:spcBef>
          <a:spcPct val="0"/>
        </a:spcBef>
        <a:spcAft>
          <a:spcPct val="0"/>
        </a:spcAft>
        <a:defRPr sz="3600">
          <a:solidFill>
            <a:schemeClr val="tx2"/>
          </a:solidFill>
          <a:latin typeface="Tahoma" pitchFamily="34" charset="0"/>
        </a:defRPr>
      </a:lvl9pPr>
    </p:titleStyle>
    <p:bodyStyle>
      <a:lvl1pPr marL="342900" indent="-342900" algn="l" rtl="0" fontAlgn="base">
        <a:spcBef>
          <a:spcPct val="20000"/>
        </a:spcBef>
        <a:spcAft>
          <a:spcPct val="0"/>
        </a:spcAft>
        <a:buClr>
          <a:schemeClr val="accent1"/>
        </a:buClr>
        <a:buChar char="•"/>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Char char="–"/>
        <a:defRPr sz="2800">
          <a:solidFill>
            <a:schemeClr val="tx1"/>
          </a:solidFill>
          <a:latin typeface="+mn-lt"/>
        </a:defRPr>
      </a:lvl2pPr>
      <a:lvl3pPr marL="1143000" indent="-228600" algn="l" rtl="0" fontAlgn="base">
        <a:spcBef>
          <a:spcPct val="20000"/>
        </a:spcBef>
        <a:spcAft>
          <a:spcPct val="0"/>
        </a:spcAft>
        <a:buClr>
          <a:schemeClr val="accent1"/>
        </a:buClr>
        <a:buChar char="•"/>
        <a:defRPr sz="2400">
          <a:solidFill>
            <a:schemeClr val="tx1"/>
          </a:solidFill>
          <a:latin typeface="+mn-lt"/>
        </a:defRPr>
      </a:lvl3pPr>
      <a:lvl4pPr marL="1600200" indent="-228600" algn="l" rtl="0" fontAlgn="base">
        <a:spcBef>
          <a:spcPct val="20000"/>
        </a:spcBef>
        <a:spcAft>
          <a:spcPct val="0"/>
        </a:spcAft>
        <a:buClr>
          <a:schemeClr val="folHlink"/>
        </a:buClr>
        <a:buChar char="–"/>
        <a:defRPr sz="2000">
          <a:solidFill>
            <a:schemeClr val="tx1"/>
          </a:solidFill>
          <a:latin typeface="+mn-lt"/>
        </a:defRPr>
      </a:lvl4pPr>
      <a:lvl5pPr marL="2057400" indent="-228600" algn="l" rtl="0" fontAlgn="base">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audio" Target="../media/audio2.wav"/><Relationship Id="rId5" Type="http://schemas.openxmlformats.org/officeDocument/2006/relationships/image" Target="../media/image2.png"/><Relationship Id="rId4" Type="http://schemas.openxmlformats.org/officeDocument/2006/relationships/image" Target="../media/image1.wm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audio" Target="../media/audio3.wav"/><Relationship Id="rId6" Type="http://schemas.openxmlformats.org/officeDocument/2006/relationships/image" Target="../media/image2.png"/><Relationship Id="rId5" Type="http://schemas.openxmlformats.org/officeDocument/2006/relationships/slide" Target="slide5.xml"/><Relationship Id="rId4" Type="http://schemas.openxmlformats.org/officeDocument/2006/relationships/image" Target="../media/image3.wmf"/></Relationships>
</file>

<file path=ppt/slides/_rels/slide1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slide" Target="slide13.xml"/><Relationship Id="rId4" Type="http://schemas.openxmlformats.org/officeDocument/2006/relationships/slide" Target="slide1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audio" Target="../media/audio2.wav"/><Relationship Id="rId5" Type="http://schemas.openxmlformats.org/officeDocument/2006/relationships/image" Target="../media/image2.png"/><Relationship Id="rId4" Type="http://schemas.openxmlformats.org/officeDocument/2006/relationships/image" Target="../media/image1.wmf"/></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audio" Target="../media/audio3.wav"/><Relationship Id="rId6" Type="http://schemas.openxmlformats.org/officeDocument/2006/relationships/image" Target="../media/image2.png"/><Relationship Id="rId5" Type="http://schemas.openxmlformats.org/officeDocument/2006/relationships/slide" Target="slide5.xml"/><Relationship Id="rId4" Type="http://schemas.openxmlformats.org/officeDocument/2006/relationships/image" Target="../media/image3.wmf"/></Relationships>
</file>

<file path=ppt/slides/_rels/slide15.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slide" Target="slide16.xml"/><Relationship Id="rId4" Type="http://schemas.openxmlformats.org/officeDocument/2006/relationships/slide" Target="slide17.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audio" Target="../media/audio2.wav"/><Relationship Id="rId5" Type="http://schemas.openxmlformats.org/officeDocument/2006/relationships/image" Target="../media/image2.png"/><Relationship Id="rId4" Type="http://schemas.openxmlformats.org/officeDocument/2006/relationships/image" Target="../media/image1.wmf"/></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audio" Target="../media/audio3.wav"/><Relationship Id="rId6" Type="http://schemas.openxmlformats.org/officeDocument/2006/relationships/image" Target="../media/image2.png"/><Relationship Id="rId5" Type="http://schemas.openxmlformats.org/officeDocument/2006/relationships/slide" Target="slide5.xml"/><Relationship Id="rId4" Type="http://schemas.openxmlformats.org/officeDocument/2006/relationships/image" Target="../media/image3.wmf"/></Relationships>
</file>

<file path=ppt/slides/_rels/slide18.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slide" Target="slide19.xml"/><Relationship Id="rId4" Type="http://schemas.openxmlformats.org/officeDocument/2006/relationships/slide" Target="slide20.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audio" Target="../media/audio2.wav"/><Relationship Id="rId5" Type="http://schemas.openxmlformats.org/officeDocument/2006/relationships/image" Target="../media/image2.png"/><Relationship Id="rId4" Type="http://schemas.openxmlformats.org/officeDocument/2006/relationships/image" Target="../media/image1.wmf"/></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audio" Target="../media/audio3.wav"/><Relationship Id="rId6" Type="http://schemas.openxmlformats.org/officeDocument/2006/relationships/image" Target="../media/image2.png"/><Relationship Id="rId5" Type="http://schemas.openxmlformats.org/officeDocument/2006/relationships/slide" Target="slide5.xml"/><Relationship Id="rId4" Type="http://schemas.openxmlformats.org/officeDocument/2006/relationships/image" Target="../media/image3.wmf"/></Relationships>
</file>

<file path=ppt/slides/_rels/slide21.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slide" Target="slide22.xml"/><Relationship Id="rId4" Type="http://schemas.openxmlformats.org/officeDocument/2006/relationships/slide" Target="slide23.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audio" Target="../media/audio2.wav"/><Relationship Id="rId5" Type="http://schemas.openxmlformats.org/officeDocument/2006/relationships/image" Target="../media/image2.png"/><Relationship Id="rId4" Type="http://schemas.openxmlformats.org/officeDocument/2006/relationships/image" Target="../media/image1.wmf"/></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audio" Target="../media/audio3.wav"/><Relationship Id="rId6" Type="http://schemas.openxmlformats.org/officeDocument/2006/relationships/image" Target="../media/image2.png"/><Relationship Id="rId5" Type="http://schemas.openxmlformats.org/officeDocument/2006/relationships/slide" Target="slide5.xml"/><Relationship Id="rId4" Type="http://schemas.openxmlformats.org/officeDocument/2006/relationships/image" Target="../media/image3.wmf"/></Relationships>
</file>

<file path=ppt/slides/_rels/slide24.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slide" Target="slide25.xml"/><Relationship Id="rId4" Type="http://schemas.openxmlformats.org/officeDocument/2006/relationships/slide" Target="slide26.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audio" Target="../media/audio2.wav"/><Relationship Id="rId5" Type="http://schemas.openxmlformats.org/officeDocument/2006/relationships/image" Target="../media/image2.png"/><Relationship Id="rId4" Type="http://schemas.openxmlformats.org/officeDocument/2006/relationships/image" Target="../media/image1.wmf"/></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audio" Target="../media/audio3.wav"/><Relationship Id="rId6" Type="http://schemas.openxmlformats.org/officeDocument/2006/relationships/image" Target="../media/image2.png"/><Relationship Id="rId5" Type="http://schemas.openxmlformats.org/officeDocument/2006/relationships/slide" Target="slide5.xml"/><Relationship Id="rId4" Type="http://schemas.openxmlformats.org/officeDocument/2006/relationships/image" Target="../media/image3.wmf"/></Relationships>
</file>

<file path=ppt/slides/_rels/slide27.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26.xml"/><Relationship Id="rId1" Type="http://schemas.openxmlformats.org/officeDocument/2006/relationships/slideLayout" Target="../slideLayouts/slideLayout2.xml"/><Relationship Id="rId5" Type="http://schemas.openxmlformats.org/officeDocument/2006/relationships/slide" Target="slide28.xml"/><Relationship Id="rId4" Type="http://schemas.openxmlformats.org/officeDocument/2006/relationships/slide" Target="slide29.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audio" Target="../media/audio2.wav"/><Relationship Id="rId5" Type="http://schemas.openxmlformats.org/officeDocument/2006/relationships/image" Target="../media/image2.png"/><Relationship Id="rId4" Type="http://schemas.openxmlformats.org/officeDocument/2006/relationships/image" Target="../media/image1.wmf"/></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audio" Target="../media/audio3.wav"/><Relationship Id="rId6" Type="http://schemas.openxmlformats.org/officeDocument/2006/relationships/image" Target="../media/image2.png"/><Relationship Id="rId5" Type="http://schemas.openxmlformats.org/officeDocument/2006/relationships/slide" Target="slide5.xml"/><Relationship Id="rId4" Type="http://schemas.openxmlformats.org/officeDocument/2006/relationships/image" Target="../media/image3.wmf"/></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slide" Target="slide5.xml"/></Relationships>
</file>

<file path=ppt/slides/_rels/slide30.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slide" Target="slide31.xml"/><Relationship Id="rId4" Type="http://schemas.openxmlformats.org/officeDocument/2006/relationships/slide" Target="slide32.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audio" Target="../media/audio2.wav"/><Relationship Id="rId5" Type="http://schemas.openxmlformats.org/officeDocument/2006/relationships/image" Target="../media/image2.png"/><Relationship Id="rId4" Type="http://schemas.openxmlformats.org/officeDocument/2006/relationships/image" Target="../media/image1.wmf"/></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audio" Target="../media/audio3.wav"/><Relationship Id="rId6" Type="http://schemas.openxmlformats.org/officeDocument/2006/relationships/image" Target="../media/image2.png"/><Relationship Id="rId5" Type="http://schemas.openxmlformats.org/officeDocument/2006/relationships/slide" Target="slide5.xml"/><Relationship Id="rId4" Type="http://schemas.openxmlformats.org/officeDocument/2006/relationships/image" Target="../media/image3.wmf"/></Relationships>
</file>

<file path=ppt/slides/_rels/slide3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32.xml"/><Relationship Id="rId1" Type="http://schemas.openxmlformats.org/officeDocument/2006/relationships/slideLayout" Target="../slideLayouts/slideLayout2.xml"/><Relationship Id="rId5" Type="http://schemas.openxmlformats.org/officeDocument/2006/relationships/slide" Target="slide34.xml"/><Relationship Id="rId4" Type="http://schemas.openxmlformats.org/officeDocument/2006/relationships/slide" Target="slide35.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audio" Target="../media/audio2.wav"/><Relationship Id="rId5" Type="http://schemas.openxmlformats.org/officeDocument/2006/relationships/image" Target="../media/image2.png"/><Relationship Id="rId4" Type="http://schemas.openxmlformats.org/officeDocument/2006/relationships/image" Target="../media/image1.wmf"/></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audio" Target="../media/audio3.wav"/><Relationship Id="rId6" Type="http://schemas.openxmlformats.org/officeDocument/2006/relationships/image" Target="../media/image2.png"/><Relationship Id="rId5" Type="http://schemas.openxmlformats.org/officeDocument/2006/relationships/slide" Target="slide5.xml"/><Relationship Id="rId4" Type="http://schemas.openxmlformats.org/officeDocument/2006/relationships/image" Target="../media/image3.wmf"/></Relationships>
</file>

<file path=ppt/slides/_rels/slide36.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35.xml"/><Relationship Id="rId1" Type="http://schemas.openxmlformats.org/officeDocument/2006/relationships/slideLayout" Target="../slideLayouts/slideLayout2.xml"/><Relationship Id="rId5" Type="http://schemas.openxmlformats.org/officeDocument/2006/relationships/slide" Target="slide37.xml"/><Relationship Id="rId4" Type="http://schemas.openxmlformats.org/officeDocument/2006/relationships/slide" Target="slide38.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2.xml"/><Relationship Id="rId1" Type="http://schemas.openxmlformats.org/officeDocument/2006/relationships/audio" Target="../media/audio2.wav"/><Relationship Id="rId5" Type="http://schemas.openxmlformats.org/officeDocument/2006/relationships/image" Target="../media/image2.png"/><Relationship Id="rId4" Type="http://schemas.openxmlformats.org/officeDocument/2006/relationships/image" Target="../media/image1.wmf"/></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audio" Target="../media/audio3.wav"/><Relationship Id="rId6" Type="http://schemas.openxmlformats.org/officeDocument/2006/relationships/image" Target="../media/image2.png"/><Relationship Id="rId5" Type="http://schemas.openxmlformats.org/officeDocument/2006/relationships/slide" Target="slide5.xml"/><Relationship Id="rId4" Type="http://schemas.openxmlformats.org/officeDocument/2006/relationships/image" Target="../media/image3.wmf"/></Relationships>
</file>

<file path=ppt/slides/_rels/slide39.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38.xml"/><Relationship Id="rId1" Type="http://schemas.openxmlformats.org/officeDocument/2006/relationships/slideLayout" Target="../slideLayouts/slideLayout2.xml"/><Relationship Id="rId5" Type="http://schemas.openxmlformats.org/officeDocument/2006/relationships/slide" Target="slide40.xml"/><Relationship Id="rId4" Type="http://schemas.openxmlformats.org/officeDocument/2006/relationships/slide" Target="slide4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audio" Target="../media/audio2.wav"/><Relationship Id="rId5" Type="http://schemas.openxmlformats.org/officeDocument/2006/relationships/image" Target="../media/image2.png"/><Relationship Id="rId4" Type="http://schemas.openxmlformats.org/officeDocument/2006/relationships/image" Target="../media/image1.wmf"/></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2.xml"/><Relationship Id="rId1" Type="http://schemas.openxmlformats.org/officeDocument/2006/relationships/audio" Target="../media/audio2.wav"/><Relationship Id="rId5" Type="http://schemas.openxmlformats.org/officeDocument/2006/relationships/image" Target="../media/image2.png"/><Relationship Id="rId4" Type="http://schemas.openxmlformats.org/officeDocument/2006/relationships/image" Target="../media/image1.wmf"/></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audio" Target="../media/audio3.wav"/><Relationship Id="rId6" Type="http://schemas.openxmlformats.org/officeDocument/2006/relationships/image" Target="../media/image2.png"/><Relationship Id="rId5" Type="http://schemas.openxmlformats.org/officeDocument/2006/relationships/slide" Target="slide5.xml"/><Relationship Id="rId4" Type="http://schemas.openxmlformats.org/officeDocument/2006/relationships/image" Target="../media/image3.wmf"/></Relationships>
</file>

<file path=ppt/slides/_rels/slide4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41.xml"/><Relationship Id="rId1" Type="http://schemas.openxmlformats.org/officeDocument/2006/relationships/slideLayout" Target="../slideLayouts/slideLayout2.xml"/><Relationship Id="rId5" Type="http://schemas.openxmlformats.org/officeDocument/2006/relationships/slide" Target="slide43.xml"/><Relationship Id="rId4" Type="http://schemas.openxmlformats.org/officeDocument/2006/relationships/slide" Target="slide44.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2.xml"/><Relationship Id="rId1" Type="http://schemas.openxmlformats.org/officeDocument/2006/relationships/audio" Target="../media/audio2.wav"/><Relationship Id="rId5" Type="http://schemas.openxmlformats.org/officeDocument/2006/relationships/image" Target="../media/image2.png"/><Relationship Id="rId4" Type="http://schemas.openxmlformats.org/officeDocument/2006/relationships/image" Target="../media/image1.wmf"/></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2.xml"/><Relationship Id="rId1" Type="http://schemas.openxmlformats.org/officeDocument/2006/relationships/audio" Target="../media/audio3.wav"/><Relationship Id="rId6" Type="http://schemas.openxmlformats.org/officeDocument/2006/relationships/image" Target="../media/image2.png"/><Relationship Id="rId5" Type="http://schemas.openxmlformats.org/officeDocument/2006/relationships/slide" Target="slide5.xml"/><Relationship Id="rId4" Type="http://schemas.openxmlformats.org/officeDocument/2006/relationships/image" Target="../media/image3.wmf"/></Relationships>
</file>

<file path=ppt/slides/_rels/slide45.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44.xml"/><Relationship Id="rId1" Type="http://schemas.openxmlformats.org/officeDocument/2006/relationships/slideLayout" Target="../slideLayouts/slideLayout2.xml"/><Relationship Id="rId5" Type="http://schemas.openxmlformats.org/officeDocument/2006/relationships/slide" Target="slide46.xml"/><Relationship Id="rId4" Type="http://schemas.openxmlformats.org/officeDocument/2006/relationships/slide" Target="slide47.xm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2.xml"/><Relationship Id="rId1" Type="http://schemas.openxmlformats.org/officeDocument/2006/relationships/audio" Target="../media/audio2.wav"/><Relationship Id="rId5" Type="http://schemas.openxmlformats.org/officeDocument/2006/relationships/image" Target="../media/image2.png"/><Relationship Id="rId4" Type="http://schemas.openxmlformats.org/officeDocument/2006/relationships/image" Target="../media/image1.wmf"/></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46.xml"/><Relationship Id="rId2" Type="http://schemas.openxmlformats.org/officeDocument/2006/relationships/slideLayout" Target="../slideLayouts/slideLayout2.xml"/><Relationship Id="rId1" Type="http://schemas.openxmlformats.org/officeDocument/2006/relationships/audio" Target="../media/audio3.wav"/><Relationship Id="rId6" Type="http://schemas.openxmlformats.org/officeDocument/2006/relationships/image" Target="../media/image2.png"/><Relationship Id="rId5" Type="http://schemas.openxmlformats.org/officeDocument/2006/relationships/slide" Target="slide5.xml"/><Relationship Id="rId4" Type="http://schemas.openxmlformats.org/officeDocument/2006/relationships/image" Target="../media/image3.wmf"/></Relationships>
</file>

<file path=ppt/slides/_rels/slide48.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47.xml"/><Relationship Id="rId1" Type="http://schemas.openxmlformats.org/officeDocument/2006/relationships/slideLayout" Target="../slideLayouts/slideLayout2.xml"/><Relationship Id="rId5" Type="http://schemas.openxmlformats.org/officeDocument/2006/relationships/slide" Target="slide49.xml"/><Relationship Id="rId4" Type="http://schemas.openxmlformats.org/officeDocument/2006/relationships/slide" Target="slide50.xml"/></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8.xml"/><Relationship Id="rId2" Type="http://schemas.openxmlformats.org/officeDocument/2006/relationships/slideLayout" Target="../slideLayouts/slideLayout2.xml"/><Relationship Id="rId1" Type="http://schemas.openxmlformats.org/officeDocument/2006/relationships/audio" Target="../media/audio2.wav"/><Relationship Id="rId5" Type="http://schemas.openxmlformats.org/officeDocument/2006/relationships/image" Target="../media/image2.png"/><Relationship Id="rId4" Type="http://schemas.openxmlformats.org/officeDocument/2006/relationships/image" Target="../media/image1.wmf"/></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audio" Target="../media/audio3.wav"/><Relationship Id="rId6" Type="http://schemas.openxmlformats.org/officeDocument/2006/relationships/image" Target="../media/image2.png"/><Relationship Id="rId5" Type="http://schemas.openxmlformats.org/officeDocument/2006/relationships/slide" Target="slide5.xml"/><Relationship Id="rId4" Type="http://schemas.openxmlformats.org/officeDocument/2006/relationships/image" Target="../media/image3.wmf"/></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49.xml"/><Relationship Id="rId2" Type="http://schemas.openxmlformats.org/officeDocument/2006/relationships/slideLayout" Target="../slideLayouts/slideLayout2.xml"/><Relationship Id="rId1" Type="http://schemas.openxmlformats.org/officeDocument/2006/relationships/audio" Target="../media/audio3.wav"/><Relationship Id="rId6" Type="http://schemas.openxmlformats.org/officeDocument/2006/relationships/image" Target="../media/image2.png"/><Relationship Id="rId5" Type="http://schemas.openxmlformats.org/officeDocument/2006/relationships/slide" Target="slide5.xml"/><Relationship Id="rId4" Type="http://schemas.openxmlformats.org/officeDocument/2006/relationships/image" Target="../media/image3.wmf"/></Relationships>
</file>

<file path=ppt/slides/_rels/slide51.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50.xml"/><Relationship Id="rId1" Type="http://schemas.openxmlformats.org/officeDocument/2006/relationships/slideLayout" Target="../slideLayouts/slideLayout2.xml"/><Relationship Id="rId5" Type="http://schemas.openxmlformats.org/officeDocument/2006/relationships/slide" Target="slide52.xml"/><Relationship Id="rId4" Type="http://schemas.openxmlformats.org/officeDocument/2006/relationships/slide" Target="slide53.xml"/></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51.xml"/><Relationship Id="rId2" Type="http://schemas.openxmlformats.org/officeDocument/2006/relationships/slideLayout" Target="../slideLayouts/slideLayout2.xml"/><Relationship Id="rId1" Type="http://schemas.openxmlformats.org/officeDocument/2006/relationships/audio" Target="../media/audio2.wav"/><Relationship Id="rId5" Type="http://schemas.openxmlformats.org/officeDocument/2006/relationships/image" Target="../media/image2.png"/><Relationship Id="rId4" Type="http://schemas.openxmlformats.org/officeDocument/2006/relationships/image" Target="../media/image1.wmf"/></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52.xml"/><Relationship Id="rId2" Type="http://schemas.openxmlformats.org/officeDocument/2006/relationships/slideLayout" Target="../slideLayouts/slideLayout2.xml"/><Relationship Id="rId1" Type="http://schemas.openxmlformats.org/officeDocument/2006/relationships/audio" Target="../media/audio3.wav"/><Relationship Id="rId6" Type="http://schemas.openxmlformats.org/officeDocument/2006/relationships/image" Target="../media/image2.png"/><Relationship Id="rId5" Type="http://schemas.openxmlformats.org/officeDocument/2006/relationships/slide" Target="slide5.xml"/><Relationship Id="rId4" Type="http://schemas.openxmlformats.org/officeDocument/2006/relationships/image" Target="../media/image3.wmf"/></Relationships>
</file>

<file path=ppt/slides/_rels/slide54.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53.xml"/><Relationship Id="rId1" Type="http://schemas.openxmlformats.org/officeDocument/2006/relationships/slideLayout" Target="../slideLayouts/slideLayout2.xml"/><Relationship Id="rId5" Type="http://schemas.openxmlformats.org/officeDocument/2006/relationships/slide" Target="slide55.xml"/><Relationship Id="rId4" Type="http://schemas.openxmlformats.org/officeDocument/2006/relationships/slide" Target="slide56.xml"/></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54.xml"/><Relationship Id="rId2" Type="http://schemas.openxmlformats.org/officeDocument/2006/relationships/slideLayout" Target="../slideLayouts/slideLayout2.xml"/><Relationship Id="rId1" Type="http://schemas.openxmlformats.org/officeDocument/2006/relationships/audio" Target="../media/audio2.wav"/><Relationship Id="rId5" Type="http://schemas.openxmlformats.org/officeDocument/2006/relationships/image" Target="../media/image2.png"/><Relationship Id="rId4" Type="http://schemas.openxmlformats.org/officeDocument/2006/relationships/image" Target="../media/image1.wmf"/></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55.xml"/><Relationship Id="rId2" Type="http://schemas.openxmlformats.org/officeDocument/2006/relationships/slideLayout" Target="../slideLayouts/slideLayout2.xml"/><Relationship Id="rId1" Type="http://schemas.openxmlformats.org/officeDocument/2006/relationships/audio" Target="../media/audio3.wav"/><Relationship Id="rId6" Type="http://schemas.openxmlformats.org/officeDocument/2006/relationships/image" Target="../media/image2.png"/><Relationship Id="rId5" Type="http://schemas.openxmlformats.org/officeDocument/2006/relationships/slide" Target="slide5.xml"/><Relationship Id="rId4" Type="http://schemas.openxmlformats.org/officeDocument/2006/relationships/image" Target="../media/image3.wmf"/></Relationships>
</file>

<file path=ppt/slides/_rels/slide57.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56.xml"/><Relationship Id="rId1" Type="http://schemas.openxmlformats.org/officeDocument/2006/relationships/slideLayout" Target="../slideLayouts/slideLayout2.xml"/><Relationship Id="rId5" Type="http://schemas.openxmlformats.org/officeDocument/2006/relationships/slide" Target="slide58.xml"/><Relationship Id="rId4" Type="http://schemas.openxmlformats.org/officeDocument/2006/relationships/slide" Target="slide59.xml"/></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57.xml"/><Relationship Id="rId2" Type="http://schemas.openxmlformats.org/officeDocument/2006/relationships/slideLayout" Target="../slideLayouts/slideLayout2.xml"/><Relationship Id="rId1" Type="http://schemas.openxmlformats.org/officeDocument/2006/relationships/audio" Target="../media/audio2.wav"/><Relationship Id="rId5" Type="http://schemas.openxmlformats.org/officeDocument/2006/relationships/image" Target="../media/image2.png"/><Relationship Id="rId4" Type="http://schemas.openxmlformats.org/officeDocument/2006/relationships/image" Target="../media/image1.wmf"/></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58.xml"/><Relationship Id="rId2" Type="http://schemas.openxmlformats.org/officeDocument/2006/relationships/slideLayout" Target="../slideLayouts/slideLayout2.xml"/><Relationship Id="rId1" Type="http://schemas.openxmlformats.org/officeDocument/2006/relationships/audio" Target="../media/audio3.wav"/><Relationship Id="rId6" Type="http://schemas.openxmlformats.org/officeDocument/2006/relationships/image" Target="../media/image2.png"/><Relationship Id="rId5" Type="http://schemas.openxmlformats.org/officeDocument/2006/relationships/slide" Target="slide5.xml"/><Relationship Id="rId4" Type="http://schemas.openxmlformats.org/officeDocument/2006/relationships/image" Target="../media/image3.wmf"/></Relationships>
</file>

<file path=ppt/slides/_rels/slide6.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slide" Target="slide8.xml"/><Relationship Id="rId4" Type="http://schemas.openxmlformats.org/officeDocument/2006/relationships/slide" Target="slide4.xml"/></Relationships>
</file>

<file path=ppt/slides/_rels/slide60.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59.xml"/><Relationship Id="rId1" Type="http://schemas.openxmlformats.org/officeDocument/2006/relationships/slideLayout" Target="../slideLayouts/slideLayout2.xml"/><Relationship Id="rId5" Type="http://schemas.openxmlformats.org/officeDocument/2006/relationships/slide" Target="slide61.xml"/><Relationship Id="rId4" Type="http://schemas.openxmlformats.org/officeDocument/2006/relationships/slide" Target="slide62.xml"/></Relationships>
</file>

<file path=ppt/slides/_rels/slide61.xml.rels><?xml version="1.0" encoding="UTF-8" standalone="yes"?>
<Relationships xmlns="http://schemas.openxmlformats.org/package/2006/relationships"><Relationship Id="rId3" Type="http://schemas.openxmlformats.org/officeDocument/2006/relationships/notesSlide" Target="../notesSlides/notesSlide60.xml"/><Relationship Id="rId2" Type="http://schemas.openxmlformats.org/officeDocument/2006/relationships/slideLayout" Target="../slideLayouts/slideLayout2.xml"/><Relationship Id="rId1" Type="http://schemas.openxmlformats.org/officeDocument/2006/relationships/audio" Target="../media/audio2.wav"/><Relationship Id="rId5" Type="http://schemas.openxmlformats.org/officeDocument/2006/relationships/image" Target="../media/image2.png"/><Relationship Id="rId4" Type="http://schemas.openxmlformats.org/officeDocument/2006/relationships/image" Target="../media/image1.wmf"/></Relationships>
</file>

<file path=ppt/slides/_rels/slide62.xml.rels><?xml version="1.0" encoding="UTF-8" standalone="yes"?>
<Relationships xmlns="http://schemas.openxmlformats.org/package/2006/relationships"><Relationship Id="rId3" Type="http://schemas.openxmlformats.org/officeDocument/2006/relationships/notesSlide" Target="../notesSlides/notesSlide61.xml"/><Relationship Id="rId2" Type="http://schemas.openxmlformats.org/officeDocument/2006/relationships/slideLayout" Target="../slideLayouts/slideLayout2.xml"/><Relationship Id="rId1" Type="http://schemas.openxmlformats.org/officeDocument/2006/relationships/audio" Target="../media/audio3.wav"/><Relationship Id="rId6" Type="http://schemas.openxmlformats.org/officeDocument/2006/relationships/image" Target="../media/image2.png"/><Relationship Id="rId5" Type="http://schemas.openxmlformats.org/officeDocument/2006/relationships/slide" Target="slide5.xml"/><Relationship Id="rId4" Type="http://schemas.openxmlformats.org/officeDocument/2006/relationships/image" Target="../media/image3.wmf"/></Relationships>
</file>

<file path=ppt/slides/_rels/slide6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62.xml"/><Relationship Id="rId1" Type="http://schemas.openxmlformats.org/officeDocument/2006/relationships/slideLayout" Target="../slideLayouts/slideLayout2.xml"/><Relationship Id="rId5" Type="http://schemas.openxmlformats.org/officeDocument/2006/relationships/slide" Target="slide64.xml"/><Relationship Id="rId4" Type="http://schemas.openxmlformats.org/officeDocument/2006/relationships/slide" Target="slide65.xml"/></Relationships>
</file>

<file path=ppt/slides/_rels/slide64.xml.rels><?xml version="1.0" encoding="UTF-8" standalone="yes"?>
<Relationships xmlns="http://schemas.openxmlformats.org/package/2006/relationships"><Relationship Id="rId3" Type="http://schemas.openxmlformats.org/officeDocument/2006/relationships/notesSlide" Target="../notesSlides/notesSlide63.xml"/><Relationship Id="rId2" Type="http://schemas.openxmlformats.org/officeDocument/2006/relationships/slideLayout" Target="../slideLayouts/slideLayout2.xml"/><Relationship Id="rId1" Type="http://schemas.openxmlformats.org/officeDocument/2006/relationships/audio" Target="../media/audio2.wav"/><Relationship Id="rId5" Type="http://schemas.openxmlformats.org/officeDocument/2006/relationships/image" Target="../media/image2.png"/><Relationship Id="rId4" Type="http://schemas.openxmlformats.org/officeDocument/2006/relationships/image" Target="../media/image1.wmf"/></Relationships>
</file>

<file path=ppt/slides/_rels/slide65.xml.rels><?xml version="1.0" encoding="UTF-8" standalone="yes"?>
<Relationships xmlns="http://schemas.openxmlformats.org/package/2006/relationships"><Relationship Id="rId3" Type="http://schemas.openxmlformats.org/officeDocument/2006/relationships/notesSlide" Target="../notesSlides/notesSlide64.xml"/><Relationship Id="rId2" Type="http://schemas.openxmlformats.org/officeDocument/2006/relationships/slideLayout" Target="../slideLayouts/slideLayout2.xml"/><Relationship Id="rId1" Type="http://schemas.openxmlformats.org/officeDocument/2006/relationships/audio" Target="../media/audio3.wav"/><Relationship Id="rId6" Type="http://schemas.openxmlformats.org/officeDocument/2006/relationships/image" Target="../media/image2.png"/><Relationship Id="rId5" Type="http://schemas.openxmlformats.org/officeDocument/2006/relationships/slide" Target="slide5.xml"/><Relationship Id="rId4" Type="http://schemas.openxmlformats.org/officeDocument/2006/relationships/image" Target="../media/image3.wmf"/></Relationships>
</file>

<file path=ppt/slides/_rels/slide66.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65.xml"/><Relationship Id="rId1" Type="http://schemas.openxmlformats.org/officeDocument/2006/relationships/slideLayout" Target="../slideLayouts/slideLayout2.xml"/><Relationship Id="rId5" Type="http://schemas.openxmlformats.org/officeDocument/2006/relationships/slide" Target="slide67.xml"/><Relationship Id="rId4" Type="http://schemas.openxmlformats.org/officeDocument/2006/relationships/slide" Target="slide68.xml"/></Relationships>
</file>

<file path=ppt/slides/_rels/slide67.xml.rels><?xml version="1.0" encoding="UTF-8" standalone="yes"?>
<Relationships xmlns="http://schemas.openxmlformats.org/package/2006/relationships"><Relationship Id="rId3" Type="http://schemas.openxmlformats.org/officeDocument/2006/relationships/notesSlide" Target="../notesSlides/notesSlide66.xml"/><Relationship Id="rId2" Type="http://schemas.openxmlformats.org/officeDocument/2006/relationships/slideLayout" Target="../slideLayouts/slideLayout2.xml"/><Relationship Id="rId1" Type="http://schemas.openxmlformats.org/officeDocument/2006/relationships/audio" Target="../media/audio2.wav"/><Relationship Id="rId5" Type="http://schemas.openxmlformats.org/officeDocument/2006/relationships/image" Target="../media/image2.png"/><Relationship Id="rId4" Type="http://schemas.openxmlformats.org/officeDocument/2006/relationships/image" Target="../media/image1.wmf"/></Relationships>
</file>

<file path=ppt/slides/_rels/slide68.xml.rels><?xml version="1.0" encoding="UTF-8" standalone="yes"?>
<Relationships xmlns="http://schemas.openxmlformats.org/package/2006/relationships"><Relationship Id="rId3" Type="http://schemas.openxmlformats.org/officeDocument/2006/relationships/notesSlide" Target="../notesSlides/notesSlide67.xml"/><Relationship Id="rId2" Type="http://schemas.openxmlformats.org/officeDocument/2006/relationships/slideLayout" Target="../slideLayouts/slideLayout2.xml"/><Relationship Id="rId1" Type="http://schemas.openxmlformats.org/officeDocument/2006/relationships/audio" Target="../media/audio3.wav"/><Relationship Id="rId6" Type="http://schemas.openxmlformats.org/officeDocument/2006/relationships/image" Target="../media/image2.png"/><Relationship Id="rId5" Type="http://schemas.openxmlformats.org/officeDocument/2006/relationships/slide" Target="slide5.xml"/><Relationship Id="rId4" Type="http://schemas.openxmlformats.org/officeDocument/2006/relationships/image" Target="../media/image3.wmf"/></Relationships>
</file>

<file path=ppt/slides/_rels/slide69.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68.xml"/><Relationship Id="rId1" Type="http://schemas.openxmlformats.org/officeDocument/2006/relationships/slideLayout" Target="../slideLayouts/slideLayout2.xml"/><Relationship Id="rId5" Type="http://schemas.openxmlformats.org/officeDocument/2006/relationships/slide" Target="slide71.xml"/><Relationship Id="rId4" Type="http://schemas.openxmlformats.org/officeDocument/2006/relationships/slide" Target="slide70.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audio" Target="../media/audio2.wav"/><Relationship Id="rId5" Type="http://schemas.openxmlformats.org/officeDocument/2006/relationships/image" Target="../media/image2.png"/><Relationship Id="rId4" Type="http://schemas.openxmlformats.org/officeDocument/2006/relationships/image" Target="../media/image1.wmf"/></Relationships>
</file>

<file path=ppt/slides/_rels/slide70.xml.rels><?xml version="1.0" encoding="UTF-8" standalone="yes"?>
<Relationships xmlns="http://schemas.openxmlformats.org/package/2006/relationships"><Relationship Id="rId3" Type="http://schemas.openxmlformats.org/officeDocument/2006/relationships/notesSlide" Target="../notesSlides/notesSlide69.xml"/><Relationship Id="rId2" Type="http://schemas.openxmlformats.org/officeDocument/2006/relationships/slideLayout" Target="../slideLayouts/slideLayout2.xml"/><Relationship Id="rId1" Type="http://schemas.openxmlformats.org/officeDocument/2006/relationships/audio" Target="../media/audio2.wav"/><Relationship Id="rId5" Type="http://schemas.openxmlformats.org/officeDocument/2006/relationships/image" Target="../media/image2.png"/><Relationship Id="rId4" Type="http://schemas.openxmlformats.org/officeDocument/2006/relationships/image" Target="../media/image1.wmf"/></Relationships>
</file>

<file path=ppt/slides/_rels/slide71.xml.rels><?xml version="1.0" encoding="UTF-8" standalone="yes"?>
<Relationships xmlns="http://schemas.openxmlformats.org/package/2006/relationships"><Relationship Id="rId3" Type="http://schemas.openxmlformats.org/officeDocument/2006/relationships/notesSlide" Target="../notesSlides/notesSlide70.xml"/><Relationship Id="rId2" Type="http://schemas.openxmlformats.org/officeDocument/2006/relationships/slideLayout" Target="../slideLayouts/slideLayout2.xml"/><Relationship Id="rId1" Type="http://schemas.openxmlformats.org/officeDocument/2006/relationships/audio" Target="../media/audio3.wav"/><Relationship Id="rId6" Type="http://schemas.openxmlformats.org/officeDocument/2006/relationships/image" Target="../media/image2.png"/><Relationship Id="rId5" Type="http://schemas.openxmlformats.org/officeDocument/2006/relationships/slide" Target="slide5.xml"/><Relationship Id="rId4" Type="http://schemas.openxmlformats.org/officeDocument/2006/relationships/image" Target="../media/image3.wmf"/></Relationships>
</file>

<file path=ppt/slides/_rels/slide7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71.xml"/><Relationship Id="rId1" Type="http://schemas.openxmlformats.org/officeDocument/2006/relationships/slideLayout" Target="../slideLayouts/slideLayout2.xml"/><Relationship Id="rId5" Type="http://schemas.openxmlformats.org/officeDocument/2006/relationships/slide" Target="slide73.xml"/><Relationship Id="rId4" Type="http://schemas.openxmlformats.org/officeDocument/2006/relationships/slide" Target="slide74.xml"/></Relationships>
</file>

<file path=ppt/slides/_rels/slide73.xml.rels><?xml version="1.0" encoding="UTF-8" standalone="yes"?>
<Relationships xmlns="http://schemas.openxmlformats.org/package/2006/relationships"><Relationship Id="rId3" Type="http://schemas.openxmlformats.org/officeDocument/2006/relationships/notesSlide" Target="../notesSlides/notesSlide72.xml"/><Relationship Id="rId2" Type="http://schemas.openxmlformats.org/officeDocument/2006/relationships/slideLayout" Target="../slideLayouts/slideLayout2.xml"/><Relationship Id="rId1" Type="http://schemas.openxmlformats.org/officeDocument/2006/relationships/audio" Target="../media/audio2.wav"/><Relationship Id="rId5" Type="http://schemas.openxmlformats.org/officeDocument/2006/relationships/image" Target="../media/image2.png"/><Relationship Id="rId4" Type="http://schemas.openxmlformats.org/officeDocument/2006/relationships/image" Target="../media/image1.wmf"/></Relationships>
</file>

<file path=ppt/slides/_rels/slide74.xml.rels><?xml version="1.0" encoding="UTF-8" standalone="yes"?>
<Relationships xmlns="http://schemas.openxmlformats.org/package/2006/relationships"><Relationship Id="rId3" Type="http://schemas.openxmlformats.org/officeDocument/2006/relationships/notesSlide" Target="../notesSlides/notesSlide73.xml"/><Relationship Id="rId2" Type="http://schemas.openxmlformats.org/officeDocument/2006/relationships/slideLayout" Target="../slideLayouts/slideLayout2.xml"/><Relationship Id="rId1" Type="http://schemas.openxmlformats.org/officeDocument/2006/relationships/audio" Target="../media/audio3.wav"/><Relationship Id="rId6" Type="http://schemas.openxmlformats.org/officeDocument/2006/relationships/image" Target="../media/image2.png"/><Relationship Id="rId5" Type="http://schemas.openxmlformats.org/officeDocument/2006/relationships/slide" Target="slide5.xml"/><Relationship Id="rId4" Type="http://schemas.openxmlformats.org/officeDocument/2006/relationships/image" Target="../media/image3.wmf"/></Relationships>
</file>

<file path=ppt/slides/_rels/slide75.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74.xml"/><Relationship Id="rId1" Type="http://schemas.openxmlformats.org/officeDocument/2006/relationships/slideLayout" Target="../slideLayouts/slideLayout2.xml"/><Relationship Id="rId5" Type="http://schemas.openxmlformats.org/officeDocument/2006/relationships/slide" Target="slide76.xml"/><Relationship Id="rId4" Type="http://schemas.openxmlformats.org/officeDocument/2006/relationships/slide" Target="slide77.xml"/></Relationships>
</file>

<file path=ppt/slides/_rels/slide76.xml.rels><?xml version="1.0" encoding="UTF-8" standalone="yes"?>
<Relationships xmlns="http://schemas.openxmlformats.org/package/2006/relationships"><Relationship Id="rId3" Type="http://schemas.openxmlformats.org/officeDocument/2006/relationships/notesSlide" Target="../notesSlides/notesSlide75.xml"/><Relationship Id="rId2" Type="http://schemas.openxmlformats.org/officeDocument/2006/relationships/slideLayout" Target="../slideLayouts/slideLayout2.xml"/><Relationship Id="rId1" Type="http://schemas.openxmlformats.org/officeDocument/2006/relationships/audio" Target="../media/audio2.wav"/><Relationship Id="rId5" Type="http://schemas.openxmlformats.org/officeDocument/2006/relationships/image" Target="../media/image2.png"/><Relationship Id="rId4" Type="http://schemas.openxmlformats.org/officeDocument/2006/relationships/image" Target="../media/image1.wmf"/></Relationships>
</file>

<file path=ppt/slides/_rels/slide77.xml.rels><?xml version="1.0" encoding="UTF-8" standalone="yes"?>
<Relationships xmlns="http://schemas.openxmlformats.org/package/2006/relationships"><Relationship Id="rId3" Type="http://schemas.openxmlformats.org/officeDocument/2006/relationships/notesSlide" Target="../notesSlides/notesSlide76.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audio" Target="../media/audio3.wav"/><Relationship Id="rId6" Type="http://schemas.openxmlformats.org/officeDocument/2006/relationships/slide" Target="slide5.xml"/><Relationship Id="rId5" Type="http://schemas.openxmlformats.org/officeDocument/2006/relationships/slide" Target="slide78.xml"/><Relationship Id="rId4" Type="http://schemas.openxmlformats.org/officeDocument/2006/relationships/image" Target="../media/image3.wmf"/></Relationships>
</file>

<file path=ppt/slides/_rels/slide7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audio" Target="../media/audio3.wav"/><Relationship Id="rId6" Type="http://schemas.openxmlformats.org/officeDocument/2006/relationships/image" Target="../media/image2.png"/><Relationship Id="rId5" Type="http://schemas.openxmlformats.org/officeDocument/2006/relationships/slide" Target="slide5.xml"/><Relationship Id="rId4" Type="http://schemas.openxmlformats.org/officeDocument/2006/relationships/image" Target="../media/image3.wmf"/></Relationships>
</file>

<file path=ppt/slides/_rels/slide9.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slide" Target="slide10.xml"/><Relationship Id="rId4" Type="http://schemas.openxmlformats.org/officeDocument/2006/relationships/slide" Target="slide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1" name="Rectangle 3"/>
          <p:cNvSpPr>
            <a:spLocks noGrp="1" noChangeArrowheads="1"/>
          </p:cNvSpPr>
          <p:nvPr>
            <p:ph type="body" idx="1"/>
          </p:nvPr>
        </p:nvSpPr>
        <p:spPr>
          <a:xfrm>
            <a:off x="685800" y="2362200"/>
            <a:ext cx="7772400" cy="3581400"/>
          </a:xfrm>
        </p:spPr>
        <p:txBody>
          <a:bodyPr/>
          <a:lstStyle/>
          <a:p>
            <a:pPr algn="ctr">
              <a:buFontTx/>
              <a:buNone/>
            </a:pPr>
            <a:r>
              <a:rPr lang="en-US"/>
              <a:t>Use this PowerPoint as a self-test of your understanding of the plot of Macbeth. </a:t>
            </a:r>
          </a:p>
          <a:p>
            <a:pPr algn="ctr">
              <a:buFontTx/>
              <a:buNone/>
            </a:pPr>
            <a:endParaRPr lang="en-US"/>
          </a:p>
          <a:p>
            <a:pPr algn="ctr">
              <a:buFontTx/>
              <a:buNone/>
            </a:pPr>
            <a:r>
              <a:rPr lang="en-US"/>
              <a:t>If you can answer these questions correctly- you will do well on your Macbeth Final Test!</a:t>
            </a:r>
          </a:p>
        </p:txBody>
      </p:sp>
      <p:sp>
        <p:nvSpPr>
          <p:cNvPr id="247812" name="WordArt 4"/>
          <p:cNvSpPr>
            <a:spLocks noChangeArrowheads="1" noChangeShapeType="1" noTextEdit="1"/>
          </p:cNvSpPr>
          <p:nvPr/>
        </p:nvSpPr>
        <p:spPr bwMode="auto">
          <a:xfrm>
            <a:off x="990600" y="381000"/>
            <a:ext cx="7010400" cy="1295400"/>
          </a:xfrm>
          <a:prstGeom prst="rect">
            <a:avLst/>
          </a:prstGeom>
        </p:spPr>
        <p:txBody>
          <a:bodyPr wrap="none" fromWordArt="1">
            <a:prstTxWarp prst="textCanUp">
              <a:avLst>
                <a:gd name="adj" fmla="val 85713"/>
              </a:avLst>
            </a:prstTxWarp>
          </a:bodyPr>
          <a:lstStyle/>
          <a:p>
            <a:pPr algn="ctr"/>
            <a:r>
              <a:rPr lang="en-US" sz="3600" kern="10">
                <a:ln w="12700">
                  <a:solidFill>
                    <a:srgbClr val="3333CC"/>
                  </a:solidFill>
                  <a:round/>
                  <a:headEnd/>
                  <a:tailEnd/>
                </a:ln>
                <a:solidFill>
                  <a:srgbClr val="B2B2B2">
                    <a:alpha val="50000"/>
                  </a:srgbClr>
                </a:solidFill>
                <a:effectLst>
                  <a:outerShdw dist="45791" dir="2021404" algn="ctr" rotWithShape="0">
                    <a:srgbClr val="9999FF"/>
                  </a:outerShdw>
                </a:effectLst>
                <a:latin typeface="Arial Black"/>
              </a:rPr>
              <a:t>MACBETH REVIEW</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pPr algn="ctr"/>
            <a:r>
              <a:rPr lang="en-US" sz="4000" b="1">
                <a:solidFill>
                  <a:schemeClr val="hlink"/>
                </a:solidFill>
              </a:rPr>
              <a:t>INCORRECT!!!</a:t>
            </a:r>
          </a:p>
        </p:txBody>
      </p:sp>
      <p:pic>
        <p:nvPicPr>
          <p:cNvPr id="98307" name="Picture 3" descr="j0079100"/>
          <p:cNvPicPr>
            <a:picLocks noChangeAspect="1" noChangeArrowheads="1"/>
          </p:cNvPicPr>
          <p:nvPr/>
        </p:nvPicPr>
        <p:blipFill>
          <a:blip r:embed="rId4" cstate="print"/>
          <a:srcRect/>
          <a:stretch>
            <a:fillRect/>
          </a:stretch>
        </p:blipFill>
        <p:spPr bwMode="auto">
          <a:xfrm>
            <a:off x="2971800" y="2057400"/>
            <a:ext cx="3048000" cy="3054350"/>
          </a:xfrm>
          <a:prstGeom prst="rect">
            <a:avLst/>
          </a:prstGeom>
          <a:noFill/>
        </p:spPr>
      </p:pic>
      <p:sp>
        <p:nvSpPr>
          <p:cNvPr id="98308" name="Text Box 4"/>
          <p:cNvSpPr txBox="1">
            <a:spLocks noChangeArrowheads="1"/>
          </p:cNvSpPr>
          <p:nvPr/>
        </p:nvSpPr>
        <p:spPr bwMode="auto">
          <a:xfrm>
            <a:off x="3810000" y="5638800"/>
            <a:ext cx="1454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lastslideviewed"/>
              </a:rPr>
              <a:t>Try Again</a:t>
            </a:r>
            <a:endParaRPr lang="en-US">
              <a:solidFill>
                <a:schemeClr val="hlink"/>
              </a:solidFill>
              <a:latin typeface="Times New Roman" pitchFamily="18" charset="0"/>
            </a:endParaRPr>
          </a:p>
        </p:txBody>
      </p:sp>
      <p:pic>
        <p:nvPicPr>
          <p:cNvPr id="98309" name="Picture 5">
            <a:hlinkClick r:id="" action="ppaction://media"/>
          </p:cNvPr>
          <p:cNvPicPr>
            <a:picLocks noRot="1" noChangeAspect="1" noChangeArrowheads="1"/>
          </p:cNvPicPr>
          <p:nvPr>
            <a:wavAudioFile r:embed="rId1" name="j0074793.wav"/>
          </p:nvPr>
        </p:nvPicPr>
        <p:blipFill>
          <a:blip r:embed="rId5" cstate="print"/>
          <a:srcRect/>
          <a:stretch>
            <a:fillRect/>
          </a:stretch>
        </p:blipFill>
        <p:spPr bwMode="auto">
          <a:xfrm>
            <a:off x="7848600" y="5562600"/>
            <a:ext cx="304800" cy="304800"/>
          </a:xfrm>
          <a:prstGeom prst="rect">
            <a:avLst/>
          </a:prstGeom>
          <a:noFill/>
        </p:spPr>
      </p:pic>
      <p:sp>
        <p:nvSpPr>
          <p:cNvPr id="98310" name="Rectangle 6"/>
          <p:cNvSpPr>
            <a:spLocks noChangeArrowheads="1"/>
          </p:cNvSpPr>
          <p:nvPr/>
        </p:nvSpPr>
        <p:spPr bwMode="auto">
          <a:xfrm>
            <a:off x="7696200" y="5334000"/>
            <a:ext cx="685800" cy="762000"/>
          </a:xfrm>
          <a:prstGeom prst="rect">
            <a:avLst/>
          </a:prstGeom>
          <a:solidFill>
            <a:schemeClr val="bg1"/>
          </a:solidFill>
          <a:ln w="9525">
            <a:noFill/>
            <a:miter lim="800000"/>
            <a:headEnd/>
            <a:tailEnd/>
          </a:ln>
          <a:effectLst/>
        </p:spPr>
        <p:txBody>
          <a:bodyPr wrap="none" anchor="ctr"/>
          <a:lstStyle/>
          <a:p>
            <a:endParaRPr lang="en-US"/>
          </a:p>
        </p:txBody>
      </p:sp>
    </p:spTree>
  </p:cSld>
  <p:clrMapOvr>
    <a:masterClrMapping/>
  </p:clrMapOvr>
  <p:transition advClick="0">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9830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Prev" delay="0">
                      <p:tgtEl>
                        <p:sldTgt/>
                      </p:tgtEl>
                    </p:cond>
                    <p:cond evt="onStopAudio" delay="0">
                      <p:tgtEl>
                        <p:sldTgt/>
                      </p:tgtEl>
                    </p:cond>
                  </p:endCondLst>
                </p:cTn>
                <p:tgtEl>
                  <p:spTgt spid="98309"/>
                </p:tgtEl>
              </p:cMediaNode>
            </p:audio>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685800" y="457200"/>
            <a:ext cx="7772400" cy="990600"/>
          </a:xfrm>
        </p:spPr>
        <p:txBody>
          <a:bodyPr/>
          <a:lstStyle/>
          <a:p>
            <a:pPr algn="ctr"/>
            <a:endParaRPr lang="en-CA" sz="4000">
              <a:solidFill>
                <a:schemeClr val="hlink"/>
              </a:solidFill>
            </a:endParaRPr>
          </a:p>
        </p:txBody>
      </p:sp>
      <p:pic>
        <p:nvPicPr>
          <p:cNvPr id="100355" name="Picture 3" descr="pe01832_"/>
          <p:cNvPicPr>
            <a:picLocks noChangeAspect="1" noChangeArrowheads="1"/>
          </p:cNvPicPr>
          <p:nvPr/>
        </p:nvPicPr>
        <p:blipFill>
          <a:blip r:embed="rId4" cstate="print"/>
          <a:srcRect/>
          <a:stretch>
            <a:fillRect/>
          </a:stretch>
        </p:blipFill>
        <p:spPr bwMode="auto">
          <a:xfrm>
            <a:off x="2971800" y="1371600"/>
            <a:ext cx="4495800" cy="4108450"/>
          </a:xfrm>
          <a:prstGeom prst="rect">
            <a:avLst/>
          </a:prstGeom>
          <a:noFill/>
        </p:spPr>
      </p:pic>
      <p:sp>
        <p:nvSpPr>
          <p:cNvPr id="100356" name="AutoShape 4"/>
          <p:cNvSpPr>
            <a:spLocks noChangeArrowheads="1"/>
          </p:cNvSpPr>
          <p:nvPr/>
        </p:nvSpPr>
        <p:spPr bwMode="auto">
          <a:xfrm rot="-8313470">
            <a:off x="762000" y="1219200"/>
            <a:ext cx="2057400" cy="2133600"/>
          </a:xfrm>
          <a:prstGeom prst="cloudCallout">
            <a:avLst>
              <a:gd name="adj1" fmla="val -43056"/>
              <a:gd name="adj2" fmla="val 61458"/>
            </a:avLst>
          </a:prstGeom>
          <a:solidFill>
            <a:schemeClr val="hlink"/>
          </a:solidFill>
          <a:ln w="9525">
            <a:solidFill>
              <a:schemeClr val="tx1"/>
            </a:solidFill>
            <a:round/>
            <a:headEnd/>
            <a:tailEnd/>
          </a:ln>
          <a:effectLst/>
        </p:spPr>
        <p:txBody>
          <a:bodyPr rot="10800000"/>
          <a:lstStyle/>
          <a:p>
            <a:pPr algn="ctr"/>
            <a:endParaRPr lang="en-CA">
              <a:latin typeface="Times New Roman" pitchFamily="18" charset="0"/>
            </a:endParaRPr>
          </a:p>
        </p:txBody>
      </p:sp>
      <p:sp>
        <p:nvSpPr>
          <p:cNvPr id="100357" name="Text Box 5"/>
          <p:cNvSpPr txBox="1">
            <a:spLocks noChangeArrowheads="1"/>
          </p:cNvSpPr>
          <p:nvPr/>
        </p:nvSpPr>
        <p:spPr bwMode="auto">
          <a:xfrm>
            <a:off x="762000" y="2057400"/>
            <a:ext cx="1962150" cy="519113"/>
          </a:xfrm>
          <a:prstGeom prst="rect">
            <a:avLst/>
          </a:prstGeom>
          <a:noFill/>
          <a:ln w="9525">
            <a:noFill/>
            <a:miter lim="800000"/>
            <a:headEnd/>
            <a:tailEnd/>
          </a:ln>
          <a:effectLst/>
        </p:spPr>
        <p:txBody>
          <a:bodyPr wrap="none">
            <a:spAutoFit/>
          </a:bodyPr>
          <a:lstStyle/>
          <a:p>
            <a:r>
              <a:rPr lang="en-US" sz="2800" b="1">
                <a:solidFill>
                  <a:schemeClr val="accent2"/>
                </a:solidFill>
                <a:latin typeface="Times New Roman" pitchFamily="18" charset="0"/>
              </a:rPr>
              <a:t>CORRECT</a:t>
            </a:r>
          </a:p>
        </p:txBody>
      </p:sp>
      <p:sp>
        <p:nvSpPr>
          <p:cNvPr id="100358" name="Text Box 6"/>
          <p:cNvSpPr txBox="1">
            <a:spLocks noChangeArrowheads="1"/>
          </p:cNvSpPr>
          <p:nvPr/>
        </p:nvSpPr>
        <p:spPr bwMode="auto">
          <a:xfrm>
            <a:off x="3657600" y="5791200"/>
            <a:ext cx="1962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nextslide"/>
              </a:rPr>
              <a:t>Next Question</a:t>
            </a:r>
            <a:endParaRPr lang="en-US">
              <a:solidFill>
                <a:schemeClr val="hlink"/>
              </a:solidFill>
              <a:latin typeface="Times New Roman" pitchFamily="18" charset="0"/>
              <a:hlinkClick r:id="rId5" action="ppaction://hlinksldjump"/>
            </a:endParaRPr>
          </a:p>
        </p:txBody>
      </p:sp>
      <p:pic>
        <p:nvPicPr>
          <p:cNvPr id="100359" name="Picture 7">
            <a:hlinkClick r:id="" action="ppaction://media"/>
          </p:cNvPr>
          <p:cNvPicPr>
            <a:picLocks noRot="1" noChangeAspect="1" noChangeArrowheads="1"/>
          </p:cNvPicPr>
          <p:nvPr>
            <a:wavAudioFile r:embed="rId1" name="j0214098.wav"/>
          </p:nvPr>
        </p:nvPicPr>
        <p:blipFill>
          <a:blip r:embed="rId6" cstate="print"/>
          <a:srcRect/>
          <a:stretch>
            <a:fillRect/>
          </a:stretch>
        </p:blipFill>
        <p:spPr bwMode="auto">
          <a:xfrm>
            <a:off x="8077200" y="5867400"/>
            <a:ext cx="304800" cy="304800"/>
          </a:xfrm>
          <a:prstGeom prst="rect">
            <a:avLst/>
          </a:prstGeom>
          <a:noFill/>
          <a:ln w="9525">
            <a:noFill/>
            <a:miter lim="800000"/>
            <a:headEnd/>
            <a:tailEnd/>
          </a:ln>
          <a:effectLst/>
        </p:spPr>
      </p:pic>
      <p:sp>
        <p:nvSpPr>
          <p:cNvPr id="100360" name="Rectangle 8"/>
          <p:cNvSpPr>
            <a:spLocks noChangeArrowheads="1"/>
          </p:cNvSpPr>
          <p:nvPr/>
        </p:nvSpPr>
        <p:spPr bwMode="auto">
          <a:xfrm>
            <a:off x="7924800" y="5791200"/>
            <a:ext cx="685800" cy="457200"/>
          </a:xfrm>
          <a:prstGeom prst="rect">
            <a:avLst/>
          </a:prstGeom>
          <a:solidFill>
            <a:schemeClr val="bg1"/>
          </a:solidFill>
          <a:ln w="9525">
            <a:solidFill>
              <a:schemeClr val="bg1"/>
            </a:solidFill>
            <a:miter lim="800000"/>
            <a:headEnd/>
            <a:tailEnd/>
          </a:ln>
          <a:effectLst/>
        </p:spPr>
        <p:txBody>
          <a:bodyPr wrap="none" anchor="ctr"/>
          <a:lstStyle/>
          <a:p>
            <a:endParaRPr lang="en-US"/>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16" fill="hold"/>
                                        <p:tgtEl>
                                          <p:spTgt spid="10035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00359"/>
                </p:tgtEl>
              </p:cMediaNode>
            </p:audio>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685800" y="914400"/>
            <a:ext cx="7772400" cy="990600"/>
          </a:xfrm>
        </p:spPr>
        <p:txBody>
          <a:bodyPr/>
          <a:lstStyle/>
          <a:p>
            <a:pPr algn="ctr"/>
            <a:r>
              <a:rPr lang="en-US" b="1"/>
              <a:t>4. Who kills Banquo?</a:t>
            </a:r>
            <a:r>
              <a:rPr lang="en-US"/>
              <a:t> </a:t>
            </a:r>
          </a:p>
        </p:txBody>
      </p:sp>
      <p:sp>
        <p:nvSpPr>
          <p:cNvPr id="102403" name="Text Box 3"/>
          <p:cNvSpPr txBox="1">
            <a:spLocks noChangeArrowheads="1"/>
          </p:cNvSpPr>
          <p:nvPr/>
        </p:nvSpPr>
        <p:spPr bwMode="auto">
          <a:xfrm>
            <a:off x="2209800" y="23622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Macbeth </a:t>
            </a:r>
          </a:p>
        </p:txBody>
      </p:sp>
      <p:sp>
        <p:nvSpPr>
          <p:cNvPr id="102404" name="Text Box 4"/>
          <p:cNvSpPr txBox="1">
            <a:spLocks noChangeArrowheads="1"/>
          </p:cNvSpPr>
          <p:nvPr/>
        </p:nvSpPr>
        <p:spPr bwMode="auto">
          <a:xfrm>
            <a:off x="2209800" y="3200400"/>
            <a:ext cx="4724400" cy="831850"/>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4" action="ppaction://hlinksldjump"/>
              </a:rPr>
              <a:t>A group of murderers hired by Macbeth </a:t>
            </a:r>
            <a:endParaRPr lang="en-US"/>
          </a:p>
        </p:txBody>
      </p:sp>
      <p:sp>
        <p:nvSpPr>
          <p:cNvPr id="102405" name="Text Box 5"/>
          <p:cNvSpPr txBox="1">
            <a:spLocks noChangeArrowheads="1"/>
          </p:cNvSpPr>
          <p:nvPr/>
        </p:nvSpPr>
        <p:spPr bwMode="auto">
          <a:xfrm>
            <a:off x="2209800" y="44196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Fleance </a:t>
            </a:r>
          </a:p>
        </p:txBody>
      </p:sp>
      <p:sp>
        <p:nvSpPr>
          <p:cNvPr id="102406" name="Text Box 6"/>
          <p:cNvSpPr txBox="1">
            <a:spLocks noChangeArrowheads="1"/>
          </p:cNvSpPr>
          <p:nvPr/>
        </p:nvSpPr>
        <p:spPr bwMode="auto">
          <a:xfrm>
            <a:off x="2209800" y="51816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5" action="ppaction://hlinksldjump"/>
              </a:rPr>
              <a:t>Macduff</a:t>
            </a:r>
            <a:r>
              <a:rPr lang="en-US"/>
              <a:t> </a:t>
            </a:r>
          </a:p>
        </p:txBody>
      </p:sp>
    </p:spTree>
  </p:cSld>
  <p:clrMapOvr>
    <a:masterClrMapping/>
  </p:clrMapOvr>
  <p:transition advClick="0">
    <p:wipe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pPr algn="ctr"/>
            <a:r>
              <a:rPr lang="en-US" sz="4000" b="1">
                <a:solidFill>
                  <a:schemeClr val="hlink"/>
                </a:solidFill>
              </a:rPr>
              <a:t>INCORRECT!!!</a:t>
            </a:r>
          </a:p>
        </p:txBody>
      </p:sp>
      <p:pic>
        <p:nvPicPr>
          <p:cNvPr id="104451" name="Picture 3" descr="j0079100"/>
          <p:cNvPicPr>
            <a:picLocks noChangeAspect="1" noChangeArrowheads="1"/>
          </p:cNvPicPr>
          <p:nvPr/>
        </p:nvPicPr>
        <p:blipFill>
          <a:blip r:embed="rId4" cstate="print"/>
          <a:srcRect/>
          <a:stretch>
            <a:fillRect/>
          </a:stretch>
        </p:blipFill>
        <p:spPr bwMode="auto">
          <a:xfrm>
            <a:off x="2971800" y="2057400"/>
            <a:ext cx="3048000" cy="3054350"/>
          </a:xfrm>
          <a:prstGeom prst="rect">
            <a:avLst/>
          </a:prstGeom>
          <a:noFill/>
        </p:spPr>
      </p:pic>
      <p:sp>
        <p:nvSpPr>
          <p:cNvPr id="104452" name="Text Box 4"/>
          <p:cNvSpPr txBox="1">
            <a:spLocks noChangeArrowheads="1"/>
          </p:cNvSpPr>
          <p:nvPr/>
        </p:nvSpPr>
        <p:spPr bwMode="auto">
          <a:xfrm>
            <a:off x="3810000" y="5638800"/>
            <a:ext cx="1454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lastslideviewed"/>
              </a:rPr>
              <a:t>Try Again</a:t>
            </a:r>
            <a:endParaRPr lang="en-US">
              <a:solidFill>
                <a:schemeClr val="hlink"/>
              </a:solidFill>
              <a:latin typeface="Times New Roman" pitchFamily="18" charset="0"/>
            </a:endParaRPr>
          </a:p>
        </p:txBody>
      </p:sp>
      <p:pic>
        <p:nvPicPr>
          <p:cNvPr id="104453" name="Picture 5">
            <a:hlinkClick r:id="" action="ppaction://media"/>
          </p:cNvPr>
          <p:cNvPicPr>
            <a:picLocks noRot="1" noChangeAspect="1" noChangeArrowheads="1"/>
          </p:cNvPicPr>
          <p:nvPr>
            <a:wavAudioFile r:embed="rId1" name="j0074793.wav"/>
          </p:nvPr>
        </p:nvPicPr>
        <p:blipFill>
          <a:blip r:embed="rId5" cstate="print"/>
          <a:srcRect/>
          <a:stretch>
            <a:fillRect/>
          </a:stretch>
        </p:blipFill>
        <p:spPr bwMode="auto">
          <a:xfrm>
            <a:off x="7848600" y="5562600"/>
            <a:ext cx="304800" cy="304800"/>
          </a:xfrm>
          <a:prstGeom prst="rect">
            <a:avLst/>
          </a:prstGeom>
          <a:noFill/>
        </p:spPr>
      </p:pic>
      <p:sp>
        <p:nvSpPr>
          <p:cNvPr id="104454" name="Rectangle 6"/>
          <p:cNvSpPr>
            <a:spLocks noChangeArrowheads="1"/>
          </p:cNvSpPr>
          <p:nvPr/>
        </p:nvSpPr>
        <p:spPr bwMode="auto">
          <a:xfrm>
            <a:off x="7696200" y="5334000"/>
            <a:ext cx="685800" cy="762000"/>
          </a:xfrm>
          <a:prstGeom prst="rect">
            <a:avLst/>
          </a:prstGeom>
          <a:solidFill>
            <a:schemeClr val="bg1"/>
          </a:solidFill>
          <a:ln w="9525">
            <a:noFill/>
            <a:miter lim="800000"/>
            <a:headEnd/>
            <a:tailEnd/>
          </a:ln>
          <a:effectLst/>
        </p:spPr>
        <p:txBody>
          <a:bodyPr wrap="none" anchor="ctr"/>
          <a:lstStyle/>
          <a:p>
            <a:endParaRPr lang="en-US"/>
          </a:p>
        </p:txBody>
      </p:sp>
    </p:spTree>
  </p:cSld>
  <p:clrMapOvr>
    <a:masterClrMapping/>
  </p:clrMapOvr>
  <p:transition advClick="0">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0445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Prev" delay="0">
                      <p:tgtEl>
                        <p:sldTgt/>
                      </p:tgtEl>
                    </p:cond>
                    <p:cond evt="onStopAudio" delay="0">
                      <p:tgtEl>
                        <p:sldTgt/>
                      </p:tgtEl>
                    </p:cond>
                  </p:endCondLst>
                </p:cTn>
                <p:tgtEl>
                  <p:spTgt spid="104453"/>
                </p:tgtEl>
              </p:cMediaNode>
            </p:audio>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685800" y="457200"/>
            <a:ext cx="7772400" cy="990600"/>
          </a:xfrm>
        </p:spPr>
        <p:txBody>
          <a:bodyPr/>
          <a:lstStyle/>
          <a:p>
            <a:pPr algn="ctr"/>
            <a:endParaRPr lang="en-CA" sz="4000">
              <a:solidFill>
                <a:schemeClr val="hlink"/>
              </a:solidFill>
            </a:endParaRPr>
          </a:p>
        </p:txBody>
      </p:sp>
      <p:pic>
        <p:nvPicPr>
          <p:cNvPr id="106499" name="Picture 3" descr="pe01832_"/>
          <p:cNvPicPr>
            <a:picLocks noChangeAspect="1" noChangeArrowheads="1"/>
          </p:cNvPicPr>
          <p:nvPr/>
        </p:nvPicPr>
        <p:blipFill>
          <a:blip r:embed="rId4" cstate="print"/>
          <a:srcRect/>
          <a:stretch>
            <a:fillRect/>
          </a:stretch>
        </p:blipFill>
        <p:spPr bwMode="auto">
          <a:xfrm>
            <a:off x="2971800" y="1371600"/>
            <a:ext cx="4495800" cy="4108450"/>
          </a:xfrm>
          <a:prstGeom prst="rect">
            <a:avLst/>
          </a:prstGeom>
          <a:noFill/>
        </p:spPr>
      </p:pic>
      <p:sp>
        <p:nvSpPr>
          <p:cNvPr id="106500" name="AutoShape 4"/>
          <p:cNvSpPr>
            <a:spLocks noChangeArrowheads="1"/>
          </p:cNvSpPr>
          <p:nvPr/>
        </p:nvSpPr>
        <p:spPr bwMode="auto">
          <a:xfrm rot="-8313470">
            <a:off x="762000" y="1219200"/>
            <a:ext cx="2057400" cy="2133600"/>
          </a:xfrm>
          <a:prstGeom prst="cloudCallout">
            <a:avLst>
              <a:gd name="adj1" fmla="val -43056"/>
              <a:gd name="adj2" fmla="val 61458"/>
            </a:avLst>
          </a:prstGeom>
          <a:solidFill>
            <a:schemeClr val="hlink"/>
          </a:solidFill>
          <a:ln w="9525">
            <a:solidFill>
              <a:schemeClr val="tx1"/>
            </a:solidFill>
            <a:round/>
            <a:headEnd/>
            <a:tailEnd/>
          </a:ln>
          <a:effectLst/>
        </p:spPr>
        <p:txBody>
          <a:bodyPr rot="10800000"/>
          <a:lstStyle/>
          <a:p>
            <a:pPr algn="ctr"/>
            <a:endParaRPr lang="en-CA">
              <a:latin typeface="Times New Roman" pitchFamily="18" charset="0"/>
            </a:endParaRPr>
          </a:p>
        </p:txBody>
      </p:sp>
      <p:sp>
        <p:nvSpPr>
          <p:cNvPr id="106501" name="Text Box 5"/>
          <p:cNvSpPr txBox="1">
            <a:spLocks noChangeArrowheads="1"/>
          </p:cNvSpPr>
          <p:nvPr/>
        </p:nvSpPr>
        <p:spPr bwMode="auto">
          <a:xfrm>
            <a:off x="762000" y="2057400"/>
            <a:ext cx="1962150" cy="519113"/>
          </a:xfrm>
          <a:prstGeom prst="rect">
            <a:avLst/>
          </a:prstGeom>
          <a:noFill/>
          <a:ln w="9525">
            <a:noFill/>
            <a:miter lim="800000"/>
            <a:headEnd/>
            <a:tailEnd/>
          </a:ln>
          <a:effectLst/>
        </p:spPr>
        <p:txBody>
          <a:bodyPr wrap="none">
            <a:spAutoFit/>
          </a:bodyPr>
          <a:lstStyle/>
          <a:p>
            <a:r>
              <a:rPr lang="en-US" sz="2800" b="1">
                <a:solidFill>
                  <a:schemeClr val="accent2"/>
                </a:solidFill>
                <a:latin typeface="Times New Roman" pitchFamily="18" charset="0"/>
              </a:rPr>
              <a:t>CORRECT</a:t>
            </a:r>
          </a:p>
        </p:txBody>
      </p:sp>
      <p:sp>
        <p:nvSpPr>
          <p:cNvPr id="106502" name="Text Box 6"/>
          <p:cNvSpPr txBox="1">
            <a:spLocks noChangeArrowheads="1"/>
          </p:cNvSpPr>
          <p:nvPr/>
        </p:nvSpPr>
        <p:spPr bwMode="auto">
          <a:xfrm>
            <a:off x="3657600" y="5791200"/>
            <a:ext cx="1962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nextslide"/>
              </a:rPr>
              <a:t>Next Question</a:t>
            </a:r>
            <a:endParaRPr lang="en-US">
              <a:solidFill>
                <a:schemeClr val="hlink"/>
              </a:solidFill>
              <a:latin typeface="Times New Roman" pitchFamily="18" charset="0"/>
              <a:hlinkClick r:id="rId5" action="ppaction://hlinksldjump"/>
            </a:endParaRPr>
          </a:p>
        </p:txBody>
      </p:sp>
      <p:pic>
        <p:nvPicPr>
          <p:cNvPr id="106503" name="Picture 7">
            <a:hlinkClick r:id="" action="ppaction://media"/>
          </p:cNvPr>
          <p:cNvPicPr>
            <a:picLocks noRot="1" noChangeAspect="1" noChangeArrowheads="1"/>
          </p:cNvPicPr>
          <p:nvPr>
            <a:wavAudioFile r:embed="rId1" name="j0214098.wav"/>
          </p:nvPr>
        </p:nvPicPr>
        <p:blipFill>
          <a:blip r:embed="rId6" cstate="print"/>
          <a:srcRect/>
          <a:stretch>
            <a:fillRect/>
          </a:stretch>
        </p:blipFill>
        <p:spPr bwMode="auto">
          <a:xfrm>
            <a:off x="8077200" y="5867400"/>
            <a:ext cx="304800" cy="304800"/>
          </a:xfrm>
          <a:prstGeom prst="rect">
            <a:avLst/>
          </a:prstGeom>
          <a:noFill/>
          <a:ln w="9525">
            <a:noFill/>
            <a:miter lim="800000"/>
            <a:headEnd/>
            <a:tailEnd/>
          </a:ln>
          <a:effectLst/>
        </p:spPr>
      </p:pic>
      <p:sp>
        <p:nvSpPr>
          <p:cNvPr id="106504" name="Rectangle 8"/>
          <p:cNvSpPr>
            <a:spLocks noChangeArrowheads="1"/>
          </p:cNvSpPr>
          <p:nvPr/>
        </p:nvSpPr>
        <p:spPr bwMode="auto">
          <a:xfrm>
            <a:off x="7924800" y="5791200"/>
            <a:ext cx="685800" cy="457200"/>
          </a:xfrm>
          <a:prstGeom prst="rect">
            <a:avLst/>
          </a:prstGeom>
          <a:solidFill>
            <a:schemeClr val="bg1"/>
          </a:solidFill>
          <a:ln w="9525">
            <a:solidFill>
              <a:schemeClr val="bg1"/>
            </a:solidFill>
            <a:miter lim="800000"/>
            <a:headEnd/>
            <a:tailEnd/>
          </a:ln>
          <a:effectLst/>
        </p:spPr>
        <p:txBody>
          <a:bodyPr wrap="none" anchor="ctr"/>
          <a:lstStyle/>
          <a:p>
            <a:endParaRPr lang="en-US"/>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16" fill="hold"/>
                                        <p:tgtEl>
                                          <p:spTgt spid="10650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06503"/>
                </p:tgtEl>
              </p:cMediaNode>
            </p:audio>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a:xfrm>
            <a:off x="685800" y="914400"/>
            <a:ext cx="7772400" cy="990600"/>
          </a:xfrm>
        </p:spPr>
        <p:txBody>
          <a:bodyPr/>
          <a:lstStyle/>
          <a:p>
            <a:pPr algn="ctr"/>
            <a:r>
              <a:rPr lang="en-US" b="1"/>
              <a:t>5. Which of the following best describes Lady Macbeth’s death?</a:t>
            </a:r>
            <a:r>
              <a:rPr lang="en-US"/>
              <a:t> </a:t>
            </a:r>
          </a:p>
        </p:txBody>
      </p:sp>
      <p:sp>
        <p:nvSpPr>
          <p:cNvPr id="108547" name="Text Box 3"/>
          <p:cNvSpPr txBox="1">
            <a:spLocks noChangeArrowheads="1"/>
          </p:cNvSpPr>
          <p:nvPr/>
        </p:nvSpPr>
        <p:spPr bwMode="auto">
          <a:xfrm>
            <a:off x="2209800" y="2133600"/>
            <a:ext cx="4724400" cy="831850"/>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Macduff slays her in revenge for his own wife’s murder </a:t>
            </a:r>
          </a:p>
        </p:txBody>
      </p:sp>
      <p:sp>
        <p:nvSpPr>
          <p:cNvPr id="108548" name="Text Box 4"/>
          <p:cNvSpPr txBox="1">
            <a:spLocks noChangeArrowheads="1"/>
          </p:cNvSpPr>
          <p:nvPr/>
        </p:nvSpPr>
        <p:spPr bwMode="auto">
          <a:xfrm>
            <a:off x="2209800" y="44196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4" action="ppaction://hlinksldjump"/>
              </a:rPr>
              <a:t>She dies offstage </a:t>
            </a:r>
            <a:endParaRPr lang="en-US"/>
          </a:p>
        </p:txBody>
      </p:sp>
      <p:sp>
        <p:nvSpPr>
          <p:cNvPr id="108549" name="Text Box 5"/>
          <p:cNvSpPr txBox="1">
            <a:spLocks noChangeArrowheads="1"/>
          </p:cNvSpPr>
          <p:nvPr/>
        </p:nvSpPr>
        <p:spPr bwMode="auto">
          <a:xfrm>
            <a:off x="2209800" y="3276600"/>
            <a:ext cx="4724400" cy="831850"/>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She declares her own guilt and stabs herself with a knife </a:t>
            </a:r>
          </a:p>
        </p:txBody>
      </p:sp>
      <p:sp>
        <p:nvSpPr>
          <p:cNvPr id="108550" name="Text Box 6"/>
          <p:cNvSpPr txBox="1">
            <a:spLocks noChangeArrowheads="1"/>
          </p:cNvSpPr>
          <p:nvPr/>
        </p:nvSpPr>
        <p:spPr bwMode="auto">
          <a:xfrm>
            <a:off x="2209800" y="5181600"/>
            <a:ext cx="4724400" cy="831850"/>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5" action="ppaction://hlinksldjump"/>
              </a:rPr>
              <a:t>She sleepwalks off of the palace wall </a:t>
            </a:r>
            <a:endParaRPr lang="en-US"/>
          </a:p>
        </p:txBody>
      </p:sp>
    </p:spTree>
  </p:cSld>
  <p:clrMapOvr>
    <a:masterClrMapping/>
  </p:clrMapOvr>
  <p:transition advClick="0">
    <p:wipe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pPr algn="ctr"/>
            <a:r>
              <a:rPr lang="en-US" sz="4000" b="1">
                <a:solidFill>
                  <a:schemeClr val="hlink"/>
                </a:solidFill>
              </a:rPr>
              <a:t>INCORRECT!!!</a:t>
            </a:r>
          </a:p>
        </p:txBody>
      </p:sp>
      <p:pic>
        <p:nvPicPr>
          <p:cNvPr id="110595" name="Picture 3" descr="j0079100"/>
          <p:cNvPicPr>
            <a:picLocks noChangeAspect="1" noChangeArrowheads="1"/>
          </p:cNvPicPr>
          <p:nvPr/>
        </p:nvPicPr>
        <p:blipFill>
          <a:blip r:embed="rId4" cstate="print"/>
          <a:srcRect/>
          <a:stretch>
            <a:fillRect/>
          </a:stretch>
        </p:blipFill>
        <p:spPr bwMode="auto">
          <a:xfrm>
            <a:off x="2971800" y="2057400"/>
            <a:ext cx="3048000" cy="3054350"/>
          </a:xfrm>
          <a:prstGeom prst="rect">
            <a:avLst/>
          </a:prstGeom>
          <a:noFill/>
        </p:spPr>
      </p:pic>
      <p:sp>
        <p:nvSpPr>
          <p:cNvPr id="110596" name="Text Box 4"/>
          <p:cNvSpPr txBox="1">
            <a:spLocks noChangeArrowheads="1"/>
          </p:cNvSpPr>
          <p:nvPr/>
        </p:nvSpPr>
        <p:spPr bwMode="auto">
          <a:xfrm>
            <a:off x="3810000" y="5638800"/>
            <a:ext cx="1454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lastslideviewed"/>
              </a:rPr>
              <a:t>Try Again</a:t>
            </a:r>
            <a:endParaRPr lang="en-US">
              <a:solidFill>
                <a:schemeClr val="hlink"/>
              </a:solidFill>
              <a:latin typeface="Times New Roman" pitchFamily="18" charset="0"/>
            </a:endParaRPr>
          </a:p>
        </p:txBody>
      </p:sp>
      <p:pic>
        <p:nvPicPr>
          <p:cNvPr id="110597" name="Picture 5">
            <a:hlinkClick r:id="" action="ppaction://media"/>
          </p:cNvPr>
          <p:cNvPicPr>
            <a:picLocks noRot="1" noChangeAspect="1" noChangeArrowheads="1"/>
          </p:cNvPicPr>
          <p:nvPr>
            <a:wavAudioFile r:embed="rId1" name="j0074793.wav"/>
          </p:nvPr>
        </p:nvPicPr>
        <p:blipFill>
          <a:blip r:embed="rId5" cstate="print"/>
          <a:srcRect/>
          <a:stretch>
            <a:fillRect/>
          </a:stretch>
        </p:blipFill>
        <p:spPr bwMode="auto">
          <a:xfrm>
            <a:off x="7848600" y="5562600"/>
            <a:ext cx="304800" cy="304800"/>
          </a:xfrm>
          <a:prstGeom prst="rect">
            <a:avLst/>
          </a:prstGeom>
          <a:noFill/>
        </p:spPr>
      </p:pic>
      <p:sp>
        <p:nvSpPr>
          <p:cNvPr id="110598" name="Rectangle 6"/>
          <p:cNvSpPr>
            <a:spLocks noChangeArrowheads="1"/>
          </p:cNvSpPr>
          <p:nvPr/>
        </p:nvSpPr>
        <p:spPr bwMode="auto">
          <a:xfrm>
            <a:off x="7696200" y="5334000"/>
            <a:ext cx="685800" cy="762000"/>
          </a:xfrm>
          <a:prstGeom prst="rect">
            <a:avLst/>
          </a:prstGeom>
          <a:solidFill>
            <a:schemeClr val="bg1"/>
          </a:solidFill>
          <a:ln w="9525">
            <a:noFill/>
            <a:miter lim="800000"/>
            <a:headEnd/>
            <a:tailEnd/>
          </a:ln>
          <a:effectLst/>
        </p:spPr>
        <p:txBody>
          <a:bodyPr wrap="none" anchor="ctr"/>
          <a:lstStyle/>
          <a:p>
            <a:endParaRPr lang="en-US"/>
          </a:p>
        </p:txBody>
      </p:sp>
    </p:spTree>
  </p:cSld>
  <p:clrMapOvr>
    <a:masterClrMapping/>
  </p:clrMapOvr>
  <p:transition advClick="0">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1059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Prev" delay="0">
                      <p:tgtEl>
                        <p:sldTgt/>
                      </p:tgtEl>
                    </p:cond>
                    <p:cond evt="onStopAudio" delay="0">
                      <p:tgtEl>
                        <p:sldTgt/>
                      </p:tgtEl>
                    </p:cond>
                  </p:endCondLst>
                </p:cTn>
                <p:tgtEl>
                  <p:spTgt spid="110597"/>
                </p:tgtEl>
              </p:cMediaNode>
            </p:audio>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685800" y="457200"/>
            <a:ext cx="7772400" cy="990600"/>
          </a:xfrm>
        </p:spPr>
        <p:txBody>
          <a:bodyPr/>
          <a:lstStyle/>
          <a:p>
            <a:pPr algn="ctr"/>
            <a:endParaRPr lang="en-CA" sz="4000">
              <a:solidFill>
                <a:schemeClr val="hlink"/>
              </a:solidFill>
            </a:endParaRPr>
          </a:p>
        </p:txBody>
      </p:sp>
      <p:pic>
        <p:nvPicPr>
          <p:cNvPr id="112643" name="Picture 3" descr="pe01832_"/>
          <p:cNvPicPr>
            <a:picLocks noChangeAspect="1" noChangeArrowheads="1"/>
          </p:cNvPicPr>
          <p:nvPr/>
        </p:nvPicPr>
        <p:blipFill>
          <a:blip r:embed="rId4" cstate="print"/>
          <a:srcRect/>
          <a:stretch>
            <a:fillRect/>
          </a:stretch>
        </p:blipFill>
        <p:spPr bwMode="auto">
          <a:xfrm>
            <a:off x="2971800" y="1371600"/>
            <a:ext cx="4495800" cy="4108450"/>
          </a:xfrm>
          <a:prstGeom prst="rect">
            <a:avLst/>
          </a:prstGeom>
          <a:noFill/>
        </p:spPr>
      </p:pic>
      <p:sp>
        <p:nvSpPr>
          <p:cNvPr id="112644" name="AutoShape 4"/>
          <p:cNvSpPr>
            <a:spLocks noChangeArrowheads="1"/>
          </p:cNvSpPr>
          <p:nvPr/>
        </p:nvSpPr>
        <p:spPr bwMode="auto">
          <a:xfrm rot="-8313470">
            <a:off x="762000" y="1219200"/>
            <a:ext cx="2057400" cy="2133600"/>
          </a:xfrm>
          <a:prstGeom prst="cloudCallout">
            <a:avLst>
              <a:gd name="adj1" fmla="val -43056"/>
              <a:gd name="adj2" fmla="val 61458"/>
            </a:avLst>
          </a:prstGeom>
          <a:solidFill>
            <a:schemeClr val="hlink"/>
          </a:solidFill>
          <a:ln w="9525">
            <a:solidFill>
              <a:schemeClr val="tx1"/>
            </a:solidFill>
            <a:round/>
            <a:headEnd/>
            <a:tailEnd/>
          </a:ln>
          <a:effectLst/>
        </p:spPr>
        <p:txBody>
          <a:bodyPr rot="10800000"/>
          <a:lstStyle/>
          <a:p>
            <a:pPr algn="ctr"/>
            <a:endParaRPr lang="en-CA">
              <a:latin typeface="Times New Roman" pitchFamily="18" charset="0"/>
            </a:endParaRPr>
          </a:p>
        </p:txBody>
      </p:sp>
      <p:sp>
        <p:nvSpPr>
          <p:cNvPr id="112645" name="Text Box 5"/>
          <p:cNvSpPr txBox="1">
            <a:spLocks noChangeArrowheads="1"/>
          </p:cNvSpPr>
          <p:nvPr/>
        </p:nvSpPr>
        <p:spPr bwMode="auto">
          <a:xfrm>
            <a:off x="762000" y="2057400"/>
            <a:ext cx="1962150" cy="519113"/>
          </a:xfrm>
          <a:prstGeom prst="rect">
            <a:avLst/>
          </a:prstGeom>
          <a:noFill/>
          <a:ln w="9525">
            <a:noFill/>
            <a:miter lim="800000"/>
            <a:headEnd/>
            <a:tailEnd/>
          </a:ln>
          <a:effectLst/>
        </p:spPr>
        <p:txBody>
          <a:bodyPr wrap="none">
            <a:spAutoFit/>
          </a:bodyPr>
          <a:lstStyle/>
          <a:p>
            <a:r>
              <a:rPr lang="en-US" sz="2800" b="1">
                <a:solidFill>
                  <a:schemeClr val="accent2"/>
                </a:solidFill>
                <a:latin typeface="Times New Roman" pitchFamily="18" charset="0"/>
              </a:rPr>
              <a:t>CORRECT</a:t>
            </a:r>
          </a:p>
        </p:txBody>
      </p:sp>
      <p:sp>
        <p:nvSpPr>
          <p:cNvPr id="112646" name="Text Box 6"/>
          <p:cNvSpPr txBox="1">
            <a:spLocks noChangeArrowheads="1"/>
          </p:cNvSpPr>
          <p:nvPr/>
        </p:nvSpPr>
        <p:spPr bwMode="auto">
          <a:xfrm>
            <a:off x="3657600" y="5791200"/>
            <a:ext cx="1962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nextslide"/>
              </a:rPr>
              <a:t>Next Question</a:t>
            </a:r>
            <a:endParaRPr lang="en-US">
              <a:solidFill>
                <a:schemeClr val="hlink"/>
              </a:solidFill>
              <a:latin typeface="Times New Roman" pitchFamily="18" charset="0"/>
              <a:hlinkClick r:id="rId5" action="ppaction://hlinksldjump"/>
            </a:endParaRPr>
          </a:p>
        </p:txBody>
      </p:sp>
      <p:pic>
        <p:nvPicPr>
          <p:cNvPr id="112647" name="Picture 7">
            <a:hlinkClick r:id="" action="ppaction://media"/>
          </p:cNvPr>
          <p:cNvPicPr>
            <a:picLocks noRot="1" noChangeAspect="1" noChangeArrowheads="1"/>
          </p:cNvPicPr>
          <p:nvPr>
            <a:wavAudioFile r:embed="rId1" name="j0214098.wav"/>
          </p:nvPr>
        </p:nvPicPr>
        <p:blipFill>
          <a:blip r:embed="rId6" cstate="print"/>
          <a:srcRect/>
          <a:stretch>
            <a:fillRect/>
          </a:stretch>
        </p:blipFill>
        <p:spPr bwMode="auto">
          <a:xfrm>
            <a:off x="8077200" y="5867400"/>
            <a:ext cx="304800" cy="304800"/>
          </a:xfrm>
          <a:prstGeom prst="rect">
            <a:avLst/>
          </a:prstGeom>
          <a:noFill/>
          <a:ln w="9525">
            <a:noFill/>
            <a:miter lim="800000"/>
            <a:headEnd/>
            <a:tailEnd/>
          </a:ln>
          <a:effectLst/>
        </p:spPr>
      </p:pic>
      <p:sp>
        <p:nvSpPr>
          <p:cNvPr id="112648" name="Rectangle 8"/>
          <p:cNvSpPr>
            <a:spLocks noChangeArrowheads="1"/>
          </p:cNvSpPr>
          <p:nvPr/>
        </p:nvSpPr>
        <p:spPr bwMode="auto">
          <a:xfrm>
            <a:off x="7924800" y="5791200"/>
            <a:ext cx="685800" cy="457200"/>
          </a:xfrm>
          <a:prstGeom prst="rect">
            <a:avLst/>
          </a:prstGeom>
          <a:solidFill>
            <a:schemeClr val="bg1"/>
          </a:solidFill>
          <a:ln w="9525">
            <a:solidFill>
              <a:schemeClr val="bg1"/>
            </a:solidFill>
            <a:miter lim="800000"/>
            <a:headEnd/>
            <a:tailEnd/>
          </a:ln>
          <a:effectLst/>
        </p:spPr>
        <p:txBody>
          <a:bodyPr wrap="none" anchor="ctr"/>
          <a:lstStyle/>
          <a:p>
            <a:endParaRPr lang="en-US"/>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16" fill="hold"/>
                                        <p:tgtEl>
                                          <p:spTgt spid="11264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12647"/>
                </p:tgtEl>
              </p:cMediaNode>
            </p:audio>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685800" y="1143000"/>
            <a:ext cx="7772400" cy="990600"/>
          </a:xfrm>
        </p:spPr>
        <p:txBody>
          <a:bodyPr/>
          <a:lstStyle/>
          <a:p>
            <a:pPr algn="ctr"/>
            <a:r>
              <a:rPr lang="en-US" b="1"/>
              <a:t>6. Who discovers Duncan’s body?</a:t>
            </a:r>
            <a:r>
              <a:rPr lang="en-US"/>
              <a:t> </a:t>
            </a:r>
          </a:p>
        </p:txBody>
      </p:sp>
      <p:sp>
        <p:nvSpPr>
          <p:cNvPr id="114691" name="Text Box 3"/>
          <p:cNvSpPr txBox="1">
            <a:spLocks noChangeArrowheads="1"/>
          </p:cNvSpPr>
          <p:nvPr/>
        </p:nvSpPr>
        <p:spPr bwMode="auto">
          <a:xfrm>
            <a:off x="2209800" y="32004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Donalbain </a:t>
            </a:r>
          </a:p>
        </p:txBody>
      </p:sp>
      <p:sp>
        <p:nvSpPr>
          <p:cNvPr id="114692" name="Text Box 4"/>
          <p:cNvSpPr txBox="1">
            <a:spLocks noChangeArrowheads="1"/>
          </p:cNvSpPr>
          <p:nvPr/>
        </p:nvSpPr>
        <p:spPr bwMode="auto">
          <a:xfrm>
            <a:off x="2209800" y="24384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4" action="ppaction://hlinksldjump"/>
              </a:rPr>
              <a:t>Macduff </a:t>
            </a:r>
            <a:endParaRPr lang="en-US"/>
          </a:p>
        </p:txBody>
      </p:sp>
      <p:sp>
        <p:nvSpPr>
          <p:cNvPr id="114693" name="Text Box 5"/>
          <p:cNvSpPr txBox="1">
            <a:spLocks noChangeArrowheads="1"/>
          </p:cNvSpPr>
          <p:nvPr/>
        </p:nvSpPr>
        <p:spPr bwMode="auto">
          <a:xfrm>
            <a:off x="2209800" y="41148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Ross </a:t>
            </a:r>
          </a:p>
        </p:txBody>
      </p:sp>
      <p:sp>
        <p:nvSpPr>
          <p:cNvPr id="114694" name="Text Box 6"/>
          <p:cNvSpPr txBox="1">
            <a:spLocks noChangeArrowheads="1"/>
          </p:cNvSpPr>
          <p:nvPr/>
        </p:nvSpPr>
        <p:spPr bwMode="auto">
          <a:xfrm>
            <a:off x="2209800" y="49530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5" action="ppaction://hlinksldjump"/>
              </a:rPr>
              <a:t>Lennox</a:t>
            </a:r>
            <a:r>
              <a:rPr lang="en-US"/>
              <a:t> </a:t>
            </a:r>
          </a:p>
        </p:txBody>
      </p:sp>
    </p:spTree>
  </p:cSld>
  <p:clrMapOvr>
    <a:masterClrMapping/>
  </p:clrMapOvr>
  <p:transition advClick="0">
    <p:wipe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pPr algn="ctr"/>
            <a:r>
              <a:rPr lang="en-US" sz="4000" b="1">
                <a:solidFill>
                  <a:schemeClr val="hlink"/>
                </a:solidFill>
              </a:rPr>
              <a:t>INCORRECT!!!</a:t>
            </a:r>
          </a:p>
        </p:txBody>
      </p:sp>
      <p:pic>
        <p:nvPicPr>
          <p:cNvPr id="116739" name="Picture 3" descr="j0079100"/>
          <p:cNvPicPr>
            <a:picLocks noChangeAspect="1" noChangeArrowheads="1"/>
          </p:cNvPicPr>
          <p:nvPr/>
        </p:nvPicPr>
        <p:blipFill>
          <a:blip r:embed="rId4" cstate="print"/>
          <a:srcRect/>
          <a:stretch>
            <a:fillRect/>
          </a:stretch>
        </p:blipFill>
        <p:spPr bwMode="auto">
          <a:xfrm>
            <a:off x="2971800" y="2057400"/>
            <a:ext cx="3048000" cy="3054350"/>
          </a:xfrm>
          <a:prstGeom prst="rect">
            <a:avLst/>
          </a:prstGeom>
          <a:noFill/>
        </p:spPr>
      </p:pic>
      <p:sp>
        <p:nvSpPr>
          <p:cNvPr id="116740" name="Text Box 4"/>
          <p:cNvSpPr txBox="1">
            <a:spLocks noChangeArrowheads="1"/>
          </p:cNvSpPr>
          <p:nvPr/>
        </p:nvSpPr>
        <p:spPr bwMode="auto">
          <a:xfrm>
            <a:off x="3810000" y="5638800"/>
            <a:ext cx="1454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lastslideviewed"/>
              </a:rPr>
              <a:t>Try Again</a:t>
            </a:r>
            <a:endParaRPr lang="en-US">
              <a:solidFill>
                <a:schemeClr val="hlink"/>
              </a:solidFill>
              <a:latin typeface="Times New Roman" pitchFamily="18" charset="0"/>
            </a:endParaRPr>
          </a:p>
        </p:txBody>
      </p:sp>
      <p:pic>
        <p:nvPicPr>
          <p:cNvPr id="116741" name="Picture 5">
            <a:hlinkClick r:id="" action="ppaction://media"/>
          </p:cNvPr>
          <p:cNvPicPr>
            <a:picLocks noRot="1" noChangeAspect="1" noChangeArrowheads="1"/>
          </p:cNvPicPr>
          <p:nvPr>
            <a:wavAudioFile r:embed="rId1" name="j0074793.wav"/>
          </p:nvPr>
        </p:nvPicPr>
        <p:blipFill>
          <a:blip r:embed="rId5" cstate="print"/>
          <a:srcRect/>
          <a:stretch>
            <a:fillRect/>
          </a:stretch>
        </p:blipFill>
        <p:spPr bwMode="auto">
          <a:xfrm>
            <a:off x="7848600" y="5562600"/>
            <a:ext cx="304800" cy="304800"/>
          </a:xfrm>
          <a:prstGeom prst="rect">
            <a:avLst/>
          </a:prstGeom>
          <a:noFill/>
        </p:spPr>
      </p:pic>
      <p:sp>
        <p:nvSpPr>
          <p:cNvPr id="116742" name="Rectangle 6"/>
          <p:cNvSpPr>
            <a:spLocks noChangeArrowheads="1"/>
          </p:cNvSpPr>
          <p:nvPr/>
        </p:nvSpPr>
        <p:spPr bwMode="auto">
          <a:xfrm>
            <a:off x="7696200" y="5334000"/>
            <a:ext cx="685800" cy="762000"/>
          </a:xfrm>
          <a:prstGeom prst="rect">
            <a:avLst/>
          </a:prstGeom>
          <a:solidFill>
            <a:schemeClr val="bg1"/>
          </a:solidFill>
          <a:ln w="9525">
            <a:noFill/>
            <a:miter lim="800000"/>
            <a:headEnd/>
            <a:tailEnd/>
          </a:ln>
          <a:effectLst/>
        </p:spPr>
        <p:txBody>
          <a:bodyPr wrap="none" anchor="ctr"/>
          <a:lstStyle/>
          <a:p>
            <a:endParaRPr lang="en-US"/>
          </a:p>
        </p:txBody>
      </p:sp>
    </p:spTree>
  </p:cSld>
  <p:clrMapOvr>
    <a:masterClrMapping/>
  </p:clrMapOvr>
  <p:transition advClick="0">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16741"/>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Prev" delay="0">
                      <p:tgtEl>
                        <p:sldTgt/>
                      </p:tgtEl>
                    </p:cond>
                    <p:cond evt="onStopAudio" delay="0">
                      <p:tgtEl>
                        <p:sldTgt/>
                      </p:tgtEl>
                    </p:cond>
                  </p:endCondLst>
                </p:cTn>
                <p:tgtEl>
                  <p:spTgt spid="116741"/>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7" name="WordArt 1029"/>
          <p:cNvSpPr>
            <a:spLocks noChangeArrowheads="1" noChangeShapeType="1" noTextEdit="1"/>
          </p:cNvSpPr>
          <p:nvPr/>
        </p:nvSpPr>
        <p:spPr bwMode="auto">
          <a:xfrm>
            <a:off x="1143000" y="1143000"/>
            <a:ext cx="6934200" cy="3657600"/>
          </a:xfrm>
          <a:prstGeom prst="rect">
            <a:avLst/>
          </a:prstGeom>
        </p:spPr>
        <p:txBody>
          <a:bodyPr wrap="none" fromWordArt="1">
            <a:prstTxWarp prst="textDeflate">
              <a:avLst>
                <a:gd name="adj" fmla="val 26227"/>
              </a:avLst>
            </a:prstTxWarp>
          </a:bodyPr>
          <a:lstStyle/>
          <a:p>
            <a:pPr algn="ctr"/>
            <a:r>
              <a:rPr lang="en-US" sz="3600" kern="10">
                <a:ln w="9525">
                  <a:solidFill>
                    <a:srgbClr val="00FFFF"/>
                  </a:solidFill>
                  <a:round/>
                  <a:headEnd/>
                  <a:tailEnd/>
                </a:ln>
                <a:solidFill>
                  <a:schemeClr val="hlink"/>
                </a:solidFill>
                <a:latin typeface="Impact"/>
              </a:rPr>
              <a:t>MULTIPLE CHOICE</a:t>
            </a:r>
          </a:p>
        </p:txBody>
      </p:sp>
      <p:sp>
        <p:nvSpPr>
          <p:cNvPr id="64518" name="WordArt 1030"/>
          <p:cNvSpPr>
            <a:spLocks noChangeArrowheads="1" noChangeShapeType="1" noTextEdit="1"/>
          </p:cNvSpPr>
          <p:nvPr/>
        </p:nvSpPr>
        <p:spPr bwMode="auto">
          <a:xfrm flipH="1">
            <a:off x="2286000" y="5105400"/>
            <a:ext cx="685800" cy="860425"/>
          </a:xfrm>
          <a:prstGeom prst="rect">
            <a:avLst/>
          </a:prstGeom>
        </p:spPr>
        <p:txBody>
          <a:bodyPr wrap="none" fromWordArt="1">
            <a:prstTxWarp prst="textDoubleWave1">
              <a:avLst>
                <a:gd name="adj1" fmla="val 366"/>
                <a:gd name="adj2" fmla="val 0"/>
              </a:avLst>
            </a:prstTxWarp>
          </a:bodyPr>
          <a:lstStyle/>
          <a:p>
            <a:pPr algn="ctr"/>
            <a:r>
              <a:rPr lang="en-US" sz="3600" kern="10" spc="-360">
                <a:ln w="12700">
                  <a:solidFill>
                    <a:srgbClr val="000099"/>
                  </a:solidFill>
                  <a:round/>
                  <a:headEnd/>
                  <a:tailEnd/>
                </a:ln>
                <a:solidFill>
                  <a:schemeClr val="hlink"/>
                </a:solidFill>
                <a:effectLst>
                  <a:outerShdw dist="125724" dir="18900000" algn="ctr" rotWithShape="0">
                    <a:schemeClr val="accent2"/>
                  </a:outerShdw>
                </a:effectLst>
                <a:latin typeface="Impact"/>
              </a:rPr>
              <a:t>A</a:t>
            </a:r>
          </a:p>
        </p:txBody>
      </p:sp>
      <p:sp>
        <p:nvSpPr>
          <p:cNvPr id="64521" name="WordArt 1033"/>
          <p:cNvSpPr>
            <a:spLocks noChangeArrowheads="1" noChangeShapeType="1" noTextEdit="1"/>
          </p:cNvSpPr>
          <p:nvPr/>
        </p:nvSpPr>
        <p:spPr bwMode="auto">
          <a:xfrm rot="10852647" flipH="1">
            <a:off x="3657600" y="5105400"/>
            <a:ext cx="685800" cy="860425"/>
          </a:xfrm>
          <a:prstGeom prst="rect">
            <a:avLst/>
          </a:prstGeom>
        </p:spPr>
        <p:txBody>
          <a:bodyPr wrap="none" fromWordArt="1">
            <a:prstTxWarp prst="textDoubleWave1">
              <a:avLst>
                <a:gd name="adj1" fmla="val 366"/>
                <a:gd name="adj2" fmla="val 0"/>
              </a:avLst>
            </a:prstTxWarp>
          </a:bodyPr>
          <a:lstStyle/>
          <a:p>
            <a:pPr algn="ctr"/>
            <a:r>
              <a:rPr lang="en-US" sz="3600" kern="10" spc="-360">
                <a:ln w="12700">
                  <a:solidFill>
                    <a:srgbClr val="000099"/>
                  </a:solidFill>
                  <a:round/>
                  <a:headEnd/>
                  <a:tailEnd/>
                </a:ln>
                <a:solidFill>
                  <a:schemeClr val="hlink"/>
                </a:solidFill>
                <a:effectLst>
                  <a:outerShdw dist="125724" dir="18900000" algn="ctr" rotWithShape="0">
                    <a:schemeClr val="accent2"/>
                  </a:outerShdw>
                </a:effectLst>
                <a:latin typeface="Impact"/>
              </a:rPr>
              <a:t>B</a:t>
            </a:r>
          </a:p>
        </p:txBody>
      </p:sp>
      <p:sp>
        <p:nvSpPr>
          <p:cNvPr id="64522" name="WordArt 1034"/>
          <p:cNvSpPr>
            <a:spLocks noChangeArrowheads="1" noChangeShapeType="1" noTextEdit="1"/>
          </p:cNvSpPr>
          <p:nvPr/>
        </p:nvSpPr>
        <p:spPr bwMode="auto">
          <a:xfrm rot="10852647" flipH="1">
            <a:off x="6400800" y="5105400"/>
            <a:ext cx="685800" cy="860425"/>
          </a:xfrm>
          <a:prstGeom prst="rect">
            <a:avLst/>
          </a:prstGeom>
        </p:spPr>
        <p:txBody>
          <a:bodyPr wrap="none" fromWordArt="1">
            <a:prstTxWarp prst="textDoubleWave1">
              <a:avLst>
                <a:gd name="adj1" fmla="val 366"/>
                <a:gd name="adj2" fmla="val 0"/>
              </a:avLst>
            </a:prstTxWarp>
          </a:bodyPr>
          <a:lstStyle/>
          <a:p>
            <a:pPr algn="ctr"/>
            <a:r>
              <a:rPr lang="en-US" sz="3600" kern="10" spc="-360">
                <a:ln w="12700">
                  <a:solidFill>
                    <a:srgbClr val="000099"/>
                  </a:solidFill>
                  <a:round/>
                  <a:headEnd/>
                  <a:tailEnd/>
                </a:ln>
                <a:solidFill>
                  <a:schemeClr val="hlink"/>
                </a:solidFill>
                <a:effectLst>
                  <a:outerShdw dist="125724" dir="18900000" algn="ctr" rotWithShape="0">
                    <a:schemeClr val="accent2"/>
                  </a:outerShdw>
                </a:effectLst>
                <a:latin typeface="Impact"/>
              </a:rPr>
              <a:t>D</a:t>
            </a:r>
          </a:p>
        </p:txBody>
      </p:sp>
      <p:sp>
        <p:nvSpPr>
          <p:cNvPr id="64523" name="WordArt 1035"/>
          <p:cNvSpPr>
            <a:spLocks noChangeArrowheads="1" noChangeShapeType="1" noTextEdit="1"/>
          </p:cNvSpPr>
          <p:nvPr/>
        </p:nvSpPr>
        <p:spPr bwMode="auto">
          <a:xfrm rot="10852647" flipH="1">
            <a:off x="4953000" y="5105400"/>
            <a:ext cx="685800" cy="860425"/>
          </a:xfrm>
          <a:prstGeom prst="rect">
            <a:avLst/>
          </a:prstGeom>
        </p:spPr>
        <p:txBody>
          <a:bodyPr wrap="none" fromWordArt="1">
            <a:prstTxWarp prst="textDoubleWave1">
              <a:avLst>
                <a:gd name="adj1" fmla="val 366"/>
                <a:gd name="adj2" fmla="val 0"/>
              </a:avLst>
            </a:prstTxWarp>
          </a:bodyPr>
          <a:lstStyle/>
          <a:p>
            <a:pPr algn="ctr"/>
            <a:r>
              <a:rPr lang="en-US" sz="3600" kern="10" spc="-360">
                <a:ln w="12700">
                  <a:solidFill>
                    <a:srgbClr val="000099"/>
                  </a:solidFill>
                  <a:round/>
                  <a:headEnd/>
                  <a:tailEnd/>
                </a:ln>
                <a:solidFill>
                  <a:schemeClr val="hlink"/>
                </a:solidFill>
                <a:effectLst>
                  <a:outerShdw dist="125724" dir="18900000" algn="ctr" rotWithShape="0">
                    <a:schemeClr val="accent2"/>
                  </a:outerShdw>
                </a:effectLst>
                <a:latin typeface="Impact"/>
              </a:rPr>
              <a:t>C</a:t>
            </a: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64518"/>
                                        </p:tgtEl>
                                        <p:attrNameLst>
                                          <p:attrName>style.visibility</p:attrName>
                                        </p:attrNameLst>
                                      </p:cBhvr>
                                      <p:to>
                                        <p:strVal val="visible"/>
                                      </p:to>
                                    </p:set>
                                    <p:anim calcmode="lin" valueType="num">
                                      <p:cBhvr>
                                        <p:cTn id="7" dur="500" fill="hold"/>
                                        <p:tgtEl>
                                          <p:spTgt spid="64518"/>
                                        </p:tgtEl>
                                        <p:attrNameLst>
                                          <p:attrName>ppt_w</p:attrName>
                                        </p:attrNameLst>
                                      </p:cBhvr>
                                      <p:tavLst>
                                        <p:tav tm="0">
                                          <p:val>
                                            <p:fltVal val="0"/>
                                          </p:val>
                                        </p:tav>
                                        <p:tav tm="100000">
                                          <p:val>
                                            <p:strVal val="#ppt_w"/>
                                          </p:val>
                                        </p:tav>
                                      </p:tavLst>
                                    </p:anim>
                                    <p:anim calcmode="lin" valueType="num">
                                      <p:cBhvr>
                                        <p:cTn id="8" dur="500" fill="hold"/>
                                        <p:tgtEl>
                                          <p:spTgt spid="64518"/>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64521"/>
                                        </p:tgtEl>
                                        <p:attrNameLst>
                                          <p:attrName>style.visibility</p:attrName>
                                        </p:attrNameLst>
                                      </p:cBhvr>
                                      <p:to>
                                        <p:strVal val="visible"/>
                                      </p:to>
                                    </p:set>
                                    <p:anim calcmode="lin" valueType="num">
                                      <p:cBhvr>
                                        <p:cTn id="12" dur="500" fill="hold"/>
                                        <p:tgtEl>
                                          <p:spTgt spid="64521"/>
                                        </p:tgtEl>
                                        <p:attrNameLst>
                                          <p:attrName>ppt_w</p:attrName>
                                        </p:attrNameLst>
                                      </p:cBhvr>
                                      <p:tavLst>
                                        <p:tav tm="0">
                                          <p:val>
                                            <p:fltVal val="0"/>
                                          </p:val>
                                        </p:tav>
                                        <p:tav tm="100000">
                                          <p:val>
                                            <p:strVal val="#ppt_w"/>
                                          </p:val>
                                        </p:tav>
                                      </p:tavLst>
                                    </p:anim>
                                    <p:anim calcmode="lin" valueType="num">
                                      <p:cBhvr>
                                        <p:cTn id="13" dur="500" fill="hold"/>
                                        <p:tgtEl>
                                          <p:spTgt spid="64521"/>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10"/>
                                            </p:cond>
                                          </p:stCondLst>
                                          <p:endCondLst>
                                            <p:cond evt="onStopAudio" delay="0">
                                              <p:tgtEl>
                                                <p:sldTgt/>
                                              </p:tgtEl>
                                            </p:cond>
                                          </p:endCondLst>
                                        </p:cTn>
                                        <p:tgtEl>
                                          <p:sndTgt r:embed="rId3" name="WHOOSH.WAV"/>
                                        </p:tgtEl>
                                      </p:cMediaNode>
                                    </p:audio>
                                  </p:sub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64523"/>
                                        </p:tgtEl>
                                        <p:attrNameLst>
                                          <p:attrName>style.visibility</p:attrName>
                                        </p:attrNameLst>
                                      </p:cBhvr>
                                      <p:to>
                                        <p:strVal val="visible"/>
                                      </p:to>
                                    </p:set>
                                    <p:anim calcmode="lin" valueType="num">
                                      <p:cBhvr>
                                        <p:cTn id="17" dur="500" fill="hold"/>
                                        <p:tgtEl>
                                          <p:spTgt spid="64523"/>
                                        </p:tgtEl>
                                        <p:attrNameLst>
                                          <p:attrName>ppt_w</p:attrName>
                                        </p:attrNameLst>
                                      </p:cBhvr>
                                      <p:tavLst>
                                        <p:tav tm="0">
                                          <p:val>
                                            <p:fltVal val="0"/>
                                          </p:val>
                                        </p:tav>
                                        <p:tav tm="100000">
                                          <p:val>
                                            <p:strVal val="#ppt_w"/>
                                          </p:val>
                                        </p:tav>
                                      </p:tavLst>
                                    </p:anim>
                                    <p:anim calcmode="lin" valueType="num">
                                      <p:cBhvr>
                                        <p:cTn id="18" dur="500" fill="hold"/>
                                        <p:tgtEl>
                                          <p:spTgt spid="64523"/>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15"/>
                                            </p:cond>
                                          </p:stCondLst>
                                          <p:endCondLst>
                                            <p:cond evt="onStopAudio" delay="0">
                                              <p:tgtEl>
                                                <p:sldTgt/>
                                              </p:tgtEl>
                                            </p:cond>
                                          </p:endCondLst>
                                        </p:cTn>
                                        <p:tgtEl>
                                          <p:sndTgt r:embed="rId3" name="WHOOSH.WAV"/>
                                        </p:tgtEl>
                                      </p:cMediaNode>
                                    </p:audio>
                                  </p:subTnLst>
                                </p:cTn>
                              </p:par>
                            </p:childTnLst>
                          </p:cTn>
                        </p:par>
                        <p:par>
                          <p:cTn id="19" fill="hold">
                            <p:stCondLst>
                              <p:cond delay="1500"/>
                            </p:stCondLst>
                            <p:childTnLst>
                              <p:par>
                                <p:cTn id="20" presetID="23" presetClass="entr" presetSubtype="16" fill="hold" grpId="0" nodeType="afterEffect">
                                  <p:stCondLst>
                                    <p:cond delay="0"/>
                                  </p:stCondLst>
                                  <p:childTnLst>
                                    <p:set>
                                      <p:cBhvr>
                                        <p:cTn id="21" dur="1" fill="hold">
                                          <p:stCondLst>
                                            <p:cond delay="0"/>
                                          </p:stCondLst>
                                        </p:cTn>
                                        <p:tgtEl>
                                          <p:spTgt spid="64522"/>
                                        </p:tgtEl>
                                        <p:attrNameLst>
                                          <p:attrName>style.visibility</p:attrName>
                                        </p:attrNameLst>
                                      </p:cBhvr>
                                      <p:to>
                                        <p:strVal val="visible"/>
                                      </p:to>
                                    </p:set>
                                    <p:anim calcmode="lin" valueType="num">
                                      <p:cBhvr>
                                        <p:cTn id="22" dur="500" fill="hold"/>
                                        <p:tgtEl>
                                          <p:spTgt spid="64522"/>
                                        </p:tgtEl>
                                        <p:attrNameLst>
                                          <p:attrName>ppt_w</p:attrName>
                                        </p:attrNameLst>
                                      </p:cBhvr>
                                      <p:tavLst>
                                        <p:tav tm="0">
                                          <p:val>
                                            <p:fltVal val="0"/>
                                          </p:val>
                                        </p:tav>
                                        <p:tav tm="100000">
                                          <p:val>
                                            <p:strVal val="#ppt_w"/>
                                          </p:val>
                                        </p:tav>
                                      </p:tavLst>
                                    </p:anim>
                                    <p:anim calcmode="lin" valueType="num">
                                      <p:cBhvr>
                                        <p:cTn id="23" dur="500" fill="hold"/>
                                        <p:tgtEl>
                                          <p:spTgt spid="6452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20"/>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8" grpId="0" animBg="1"/>
      <p:bldP spid="64521" grpId="0" animBg="1"/>
      <p:bldP spid="64522" grpId="0" animBg="1"/>
      <p:bldP spid="6452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a:xfrm>
            <a:off x="685800" y="457200"/>
            <a:ext cx="7772400" cy="990600"/>
          </a:xfrm>
        </p:spPr>
        <p:txBody>
          <a:bodyPr/>
          <a:lstStyle/>
          <a:p>
            <a:pPr algn="ctr"/>
            <a:endParaRPr lang="en-CA" sz="4000">
              <a:solidFill>
                <a:schemeClr val="hlink"/>
              </a:solidFill>
            </a:endParaRPr>
          </a:p>
        </p:txBody>
      </p:sp>
      <p:pic>
        <p:nvPicPr>
          <p:cNvPr id="118787" name="Picture 3" descr="pe01832_"/>
          <p:cNvPicPr>
            <a:picLocks noChangeAspect="1" noChangeArrowheads="1"/>
          </p:cNvPicPr>
          <p:nvPr/>
        </p:nvPicPr>
        <p:blipFill>
          <a:blip r:embed="rId4" cstate="print"/>
          <a:srcRect/>
          <a:stretch>
            <a:fillRect/>
          </a:stretch>
        </p:blipFill>
        <p:spPr bwMode="auto">
          <a:xfrm>
            <a:off x="2971800" y="1371600"/>
            <a:ext cx="4495800" cy="4108450"/>
          </a:xfrm>
          <a:prstGeom prst="rect">
            <a:avLst/>
          </a:prstGeom>
          <a:noFill/>
        </p:spPr>
      </p:pic>
      <p:sp>
        <p:nvSpPr>
          <p:cNvPr id="118788" name="AutoShape 4"/>
          <p:cNvSpPr>
            <a:spLocks noChangeArrowheads="1"/>
          </p:cNvSpPr>
          <p:nvPr/>
        </p:nvSpPr>
        <p:spPr bwMode="auto">
          <a:xfrm rot="-8313470">
            <a:off x="762000" y="1219200"/>
            <a:ext cx="2057400" cy="2133600"/>
          </a:xfrm>
          <a:prstGeom prst="cloudCallout">
            <a:avLst>
              <a:gd name="adj1" fmla="val -43056"/>
              <a:gd name="adj2" fmla="val 61458"/>
            </a:avLst>
          </a:prstGeom>
          <a:solidFill>
            <a:schemeClr val="hlink"/>
          </a:solidFill>
          <a:ln w="9525">
            <a:solidFill>
              <a:schemeClr val="tx1"/>
            </a:solidFill>
            <a:round/>
            <a:headEnd/>
            <a:tailEnd/>
          </a:ln>
          <a:effectLst/>
        </p:spPr>
        <p:txBody>
          <a:bodyPr rot="10800000"/>
          <a:lstStyle/>
          <a:p>
            <a:pPr algn="ctr"/>
            <a:endParaRPr lang="en-CA">
              <a:latin typeface="Times New Roman" pitchFamily="18" charset="0"/>
            </a:endParaRPr>
          </a:p>
        </p:txBody>
      </p:sp>
      <p:sp>
        <p:nvSpPr>
          <p:cNvPr id="118789" name="Text Box 5"/>
          <p:cNvSpPr txBox="1">
            <a:spLocks noChangeArrowheads="1"/>
          </p:cNvSpPr>
          <p:nvPr/>
        </p:nvSpPr>
        <p:spPr bwMode="auto">
          <a:xfrm>
            <a:off x="762000" y="2057400"/>
            <a:ext cx="1962150" cy="519113"/>
          </a:xfrm>
          <a:prstGeom prst="rect">
            <a:avLst/>
          </a:prstGeom>
          <a:noFill/>
          <a:ln w="9525">
            <a:noFill/>
            <a:miter lim="800000"/>
            <a:headEnd/>
            <a:tailEnd/>
          </a:ln>
          <a:effectLst/>
        </p:spPr>
        <p:txBody>
          <a:bodyPr wrap="none">
            <a:spAutoFit/>
          </a:bodyPr>
          <a:lstStyle/>
          <a:p>
            <a:r>
              <a:rPr lang="en-US" sz="2800" b="1">
                <a:solidFill>
                  <a:schemeClr val="accent2"/>
                </a:solidFill>
                <a:latin typeface="Times New Roman" pitchFamily="18" charset="0"/>
              </a:rPr>
              <a:t>CORRECT</a:t>
            </a:r>
          </a:p>
        </p:txBody>
      </p:sp>
      <p:sp>
        <p:nvSpPr>
          <p:cNvPr id="118790" name="Text Box 6"/>
          <p:cNvSpPr txBox="1">
            <a:spLocks noChangeArrowheads="1"/>
          </p:cNvSpPr>
          <p:nvPr/>
        </p:nvSpPr>
        <p:spPr bwMode="auto">
          <a:xfrm>
            <a:off x="3657600" y="5791200"/>
            <a:ext cx="1962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nextslide"/>
              </a:rPr>
              <a:t>Next Question</a:t>
            </a:r>
            <a:endParaRPr lang="en-US">
              <a:solidFill>
                <a:schemeClr val="hlink"/>
              </a:solidFill>
              <a:latin typeface="Times New Roman" pitchFamily="18" charset="0"/>
              <a:hlinkClick r:id="rId5" action="ppaction://hlinksldjump"/>
            </a:endParaRPr>
          </a:p>
        </p:txBody>
      </p:sp>
      <p:pic>
        <p:nvPicPr>
          <p:cNvPr id="118791" name="Picture 7">
            <a:hlinkClick r:id="" action="ppaction://media"/>
          </p:cNvPr>
          <p:cNvPicPr>
            <a:picLocks noRot="1" noChangeAspect="1" noChangeArrowheads="1"/>
          </p:cNvPicPr>
          <p:nvPr>
            <a:wavAudioFile r:embed="rId1" name="j0214098.wav"/>
          </p:nvPr>
        </p:nvPicPr>
        <p:blipFill>
          <a:blip r:embed="rId6" cstate="print"/>
          <a:srcRect/>
          <a:stretch>
            <a:fillRect/>
          </a:stretch>
        </p:blipFill>
        <p:spPr bwMode="auto">
          <a:xfrm>
            <a:off x="8077200" y="5867400"/>
            <a:ext cx="304800" cy="304800"/>
          </a:xfrm>
          <a:prstGeom prst="rect">
            <a:avLst/>
          </a:prstGeom>
          <a:noFill/>
          <a:ln w="9525">
            <a:noFill/>
            <a:miter lim="800000"/>
            <a:headEnd/>
            <a:tailEnd/>
          </a:ln>
          <a:effectLst/>
        </p:spPr>
      </p:pic>
      <p:sp>
        <p:nvSpPr>
          <p:cNvPr id="118792" name="Rectangle 8"/>
          <p:cNvSpPr>
            <a:spLocks noChangeArrowheads="1"/>
          </p:cNvSpPr>
          <p:nvPr/>
        </p:nvSpPr>
        <p:spPr bwMode="auto">
          <a:xfrm>
            <a:off x="7924800" y="5791200"/>
            <a:ext cx="685800" cy="457200"/>
          </a:xfrm>
          <a:prstGeom prst="rect">
            <a:avLst/>
          </a:prstGeom>
          <a:solidFill>
            <a:schemeClr val="bg1"/>
          </a:solidFill>
          <a:ln w="9525">
            <a:solidFill>
              <a:schemeClr val="bg1"/>
            </a:solidFill>
            <a:miter lim="800000"/>
            <a:headEnd/>
            <a:tailEnd/>
          </a:ln>
          <a:effectLst/>
        </p:spPr>
        <p:txBody>
          <a:bodyPr wrap="none" anchor="ctr"/>
          <a:lstStyle/>
          <a:p>
            <a:endParaRPr lang="en-US"/>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16" fill="hold"/>
                                        <p:tgtEl>
                                          <p:spTgt spid="118791"/>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18791"/>
                </p:tgtEl>
              </p:cMediaNode>
            </p:audio>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685800" y="1143000"/>
            <a:ext cx="7772400" cy="990600"/>
          </a:xfrm>
        </p:spPr>
        <p:txBody>
          <a:bodyPr/>
          <a:lstStyle/>
          <a:p>
            <a:pPr algn="ctr"/>
            <a:r>
              <a:rPr lang="en-US"/>
              <a:t>7. </a:t>
            </a:r>
            <a:r>
              <a:rPr lang="en-US" b="1"/>
              <a:t>Whom does Macbeth see sitting in his chair during the banquet?</a:t>
            </a:r>
            <a:r>
              <a:rPr lang="en-US"/>
              <a:t> </a:t>
            </a:r>
          </a:p>
        </p:txBody>
      </p:sp>
      <p:sp>
        <p:nvSpPr>
          <p:cNvPr id="120835" name="Text Box 3"/>
          <p:cNvSpPr txBox="1">
            <a:spLocks noChangeArrowheads="1"/>
          </p:cNvSpPr>
          <p:nvPr/>
        </p:nvSpPr>
        <p:spPr bwMode="auto">
          <a:xfrm>
            <a:off x="2209800" y="27432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Lady Macbeth </a:t>
            </a:r>
          </a:p>
        </p:txBody>
      </p:sp>
      <p:sp>
        <p:nvSpPr>
          <p:cNvPr id="120836" name="Text Box 4"/>
          <p:cNvSpPr txBox="1">
            <a:spLocks noChangeArrowheads="1"/>
          </p:cNvSpPr>
          <p:nvPr/>
        </p:nvSpPr>
        <p:spPr bwMode="auto">
          <a:xfrm>
            <a:off x="2209800" y="52578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4" action="ppaction://hlinksldjump"/>
              </a:rPr>
              <a:t>Banquo’s ghost </a:t>
            </a:r>
            <a:endParaRPr lang="en-US"/>
          </a:p>
        </p:txBody>
      </p:sp>
      <p:sp>
        <p:nvSpPr>
          <p:cNvPr id="120837" name="Text Box 5"/>
          <p:cNvSpPr txBox="1">
            <a:spLocks noChangeArrowheads="1"/>
          </p:cNvSpPr>
          <p:nvPr/>
        </p:nvSpPr>
        <p:spPr bwMode="auto">
          <a:xfrm>
            <a:off x="2133600" y="44196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Macbeth </a:t>
            </a:r>
          </a:p>
        </p:txBody>
      </p:sp>
      <p:sp>
        <p:nvSpPr>
          <p:cNvPr id="120838" name="Text Box 6"/>
          <p:cNvSpPr txBox="1">
            <a:spLocks noChangeArrowheads="1"/>
          </p:cNvSpPr>
          <p:nvPr/>
        </p:nvSpPr>
        <p:spPr bwMode="auto">
          <a:xfrm>
            <a:off x="2209800" y="35814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5" action="ppaction://hlinksldjump"/>
              </a:rPr>
              <a:t>Duncan’s ghost </a:t>
            </a:r>
            <a:endParaRPr lang="en-US"/>
          </a:p>
        </p:txBody>
      </p:sp>
    </p:spTree>
  </p:cSld>
  <p:clrMapOvr>
    <a:masterClrMapping/>
  </p:clrMapOvr>
  <p:transition advClick="0">
    <p:wipe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pPr algn="ctr"/>
            <a:r>
              <a:rPr lang="en-US" sz="4000" b="1">
                <a:solidFill>
                  <a:schemeClr val="hlink"/>
                </a:solidFill>
              </a:rPr>
              <a:t>INCORRECT!!!</a:t>
            </a:r>
          </a:p>
        </p:txBody>
      </p:sp>
      <p:pic>
        <p:nvPicPr>
          <p:cNvPr id="122883" name="Picture 3" descr="j0079100"/>
          <p:cNvPicPr>
            <a:picLocks noChangeAspect="1" noChangeArrowheads="1"/>
          </p:cNvPicPr>
          <p:nvPr/>
        </p:nvPicPr>
        <p:blipFill>
          <a:blip r:embed="rId4" cstate="print"/>
          <a:srcRect/>
          <a:stretch>
            <a:fillRect/>
          </a:stretch>
        </p:blipFill>
        <p:spPr bwMode="auto">
          <a:xfrm>
            <a:off x="2971800" y="2057400"/>
            <a:ext cx="3048000" cy="3054350"/>
          </a:xfrm>
          <a:prstGeom prst="rect">
            <a:avLst/>
          </a:prstGeom>
          <a:noFill/>
        </p:spPr>
      </p:pic>
      <p:sp>
        <p:nvSpPr>
          <p:cNvPr id="122884" name="Text Box 4"/>
          <p:cNvSpPr txBox="1">
            <a:spLocks noChangeArrowheads="1"/>
          </p:cNvSpPr>
          <p:nvPr/>
        </p:nvSpPr>
        <p:spPr bwMode="auto">
          <a:xfrm>
            <a:off x="3810000" y="5638800"/>
            <a:ext cx="1454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lastslideviewed"/>
              </a:rPr>
              <a:t>Try Again</a:t>
            </a:r>
            <a:endParaRPr lang="en-US">
              <a:solidFill>
                <a:schemeClr val="hlink"/>
              </a:solidFill>
              <a:latin typeface="Times New Roman" pitchFamily="18" charset="0"/>
            </a:endParaRPr>
          </a:p>
        </p:txBody>
      </p:sp>
      <p:pic>
        <p:nvPicPr>
          <p:cNvPr id="122885" name="Picture 5">
            <a:hlinkClick r:id="" action="ppaction://media"/>
          </p:cNvPr>
          <p:cNvPicPr>
            <a:picLocks noRot="1" noChangeAspect="1" noChangeArrowheads="1"/>
          </p:cNvPicPr>
          <p:nvPr>
            <a:wavAudioFile r:embed="rId1" name="j0074793.wav"/>
          </p:nvPr>
        </p:nvPicPr>
        <p:blipFill>
          <a:blip r:embed="rId5" cstate="print"/>
          <a:srcRect/>
          <a:stretch>
            <a:fillRect/>
          </a:stretch>
        </p:blipFill>
        <p:spPr bwMode="auto">
          <a:xfrm>
            <a:off x="7848600" y="5562600"/>
            <a:ext cx="304800" cy="304800"/>
          </a:xfrm>
          <a:prstGeom prst="rect">
            <a:avLst/>
          </a:prstGeom>
          <a:noFill/>
        </p:spPr>
      </p:pic>
      <p:sp>
        <p:nvSpPr>
          <p:cNvPr id="122886" name="Rectangle 6"/>
          <p:cNvSpPr>
            <a:spLocks noChangeArrowheads="1"/>
          </p:cNvSpPr>
          <p:nvPr/>
        </p:nvSpPr>
        <p:spPr bwMode="auto">
          <a:xfrm>
            <a:off x="7696200" y="5334000"/>
            <a:ext cx="685800" cy="762000"/>
          </a:xfrm>
          <a:prstGeom prst="rect">
            <a:avLst/>
          </a:prstGeom>
          <a:solidFill>
            <a:schemeClr val="bg1"/>
          </a:solidFill>
          <a:ln w="9525">
            <a:noFill/>
            <a:miter lim="800000"/>
            <a:headEnd/>
            <a:tailEnd/>
          </a:ln>
          <a:effectLst/>
        </p:spPr>
        <p:txBody>
          <a:bodyPr wrap="none" anchor="ctr"/>
          <a:lstStyle/>
          <a:p>
            <a:endParaRPr lang="en-US"/>
          </a:p>
        </p:txBody>
      </p:sp>
    </p:spTree>
  </p:cSld>
  <p:clrMapOvr>
    <a:masterClrMapping/>
  </p:clrMapOvr>
  <p:transition advClick="0">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2288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Prev" delay="0">
                      <p:tgtEl>
                        <p:sldTgt/>
                      </p:tgtEl>
                    </p:cond>
                    <p:cond evt="onStopAudio" delay="0">
                      <p:tgtEl>
                        <p:sldTgt/>
                      </p:tgtEl>
                    </p:cond>
                  </p:endCondLst>
                </p:cTn>
                <p:tgtEl>
                  <p:spTgt spid="122885"/>
                </p:tgtEl>
              </p:cMediaNode>
            </p:audio>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xfrm>
            <a:off x="685800" y="457200"/>
            <a:ext cx="7772400" cy="990600"/>
          </a:xfrm>
        </p:spPr>
        <p:txBody>
          <a:bodyPr/>
          <a:lstStyle/>
          <a:p>
            <a:pPr algn="ctr"/>
            <a:endParaRPr lang="en-CA" sz="4000">
              <a:solidFill>
                <a:schemeClr val="hlink"/>
              </a:solidFill>
            </a:endParaRPr>
          </a:p>
        </p:txBody>
      </p:sp>
      <p:pic>
        <p:nvPicPr>
          <p:cNvPr id="124931" name="Picture 3" descr="pe01832_"/>
          <p:cNvPicPr>
            <a:picLocks noChangeAspect="1" noChangeArrowheads="1"/>
          </p:cNvPicPr>
          <p:nvPr/>
        </p:nvPicPr>
        <p:blipFill>
          <a:blip r:embed="rId4" cstate="print"/>
          <a:srcRect/>
          <a:stretch>
            <a:fillRect/>
          </a:stretch>
        </p:blipFill>
        <p:spPr bwMode="auto">
          <a:xfrm>
            <a:off x="2971800" y="1371600"/>
            <a:ext cx="4495800" cy="4108450"/>
          </a:xfrm>
          <a:prstGeom prst="rect">
            <a:avLst/>
          </a:prstGeom>
          <a:noFill/>
        </p:spPr>
      </p:pic>
      <p:sp>
        <p:nvSpPr>
          <p:cNvPr id="124932" name="AutoShape 4"/>
          <p:cNvSpPr>
            <a:spLocks noChangeArrowheads="1"/>
          </p:cNvSpPr>
          <p:nvPr/>
        </p:nvSpPr>
        <p:spPr bwMode="auto">
          <a:xfrm rot="-8313470">
            <a:off x="762000" y="1219200"/>
            <a:ext cx="2057400" cy="2133600"/>
          </a:xfrm>
          <a:prstGeom prst="cloudCallout">
            <a:avLst>
              <a:gd name="adj1" fmla="val -43056"/>
              <a:gd name="adj2" fmla="val 61458"/>
            </a:avLst>
          </a:prstGeom>
          <a:solidFill>
            <a:schemeClr val="hlink"/>
          </a:solidFill>
          <a:ln w="9525">
            <a:solidFill>
              <a:schemeClr val="tx1"/>
            </a:solidFill>
            <a:round/>
            <a:headEnd/>
            <a:tailEnd/>
          </a:ln>
          <a:effectLst/>
        </p:spPr>
        <p:txBody>
          <a:bodyPr rot="10800000"/>
          <a:lstStyle/>
          <a:p>
            <a:pPr algn="ctr"/>
            <a:endParaRPr lang="en-CA">
              <a:latin typeface="Times New Roman" pitchFamily="18" charset="0"/>
            </a:endParaRPr>
          </a:p>
        </p:txBody>
      </p:sp>
      <p:sp>
        <p:nvSpPr>
          <p:cNvPr id="124933" name="Text Box 5"/>
          <p:cNvSpPr txBox="1">
            <a:spLocks noChangeArrowheads="1"/>
          </p:cNvSpPr>
          <p:nvPr/>
        </p:nvSpPr>
        <p:spPr bwMode="auto">
          <a:xfrm>
            <a:off x="762000" y="2057400"/>
            <a:ext cx="1962150" cy="519113"/>
          </a:xfrm>
          <a:prstGeom prst="rect">
            <a:avLst/>
          </a:prstGeom>
          <a:noFill/>
          <a:ln w="9525">
            <a:noFill/>
            <a:miter lim="800000"/>
            <a:headEnd/>
            <a:tailEnd/>
          </a:ln>
          <a:effectLst/>
        </p:spPr>
        <p:txBody>
          <a:bodyPr wrap="none">
            <a:spAutoFit/>
          </a:bodyPr>
          <a:lstStyle/>
          <a:p>
            <a:r>
              <a:rPr lang="en-US" sz="2800" b="1">
                <a:solidFill>
                  <a:schemeClr val="accent2"/>
                </a:solidFill>
                <a:latin typeface="Times New Roman" pitchFamily="18" charset="0"/>
              </a:rPr>
              <a:t>CORRECT</a:t>
            </a:r>
          </a:p>
        </p:txBody>
      </p:sp>
      <p:sp>
        <p:nvSpPr>
          <p:cNvPr id="124934" name="Text Box 6"/>
          <p:cNvSpPr txBox="1">
            <a:spLocks noChangeArrowheads="1"/>
          </p:cNvSpPr>
          <p:nvPr/>
        </p:nvSpPr>
        <p:spPr bwMode="auto">
          <a:xfrm>
            <a:off x="3657600" y="5791200"/>
            <a:ext cx="1962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nextslide"/>
              </a:rPr>
              <a:t>Next Question</a:t>
            </a:r>
            <a:endParaRPr lang="en-US">
              <a:solidFill>
                <a:schemeClr val="hlink"/>
              </a:solidFill>
              <a:latin typeface="Times New Roman" pitchFamily="18" charset="0"/>
              <a:hlinkClick r:id="rId5" action="ppaction://hlinksldjump"/>
            </a:endParaRPr>
          </a:p>
        </p:txBody>
      </p:sp>
      <p:pic>
        <p:nvPicPr>
          <p:cNvPr id="124935" name="Picture 7">
            <a:hlinkClick r:id="" action="ppaction://media"/>
          </p:cNvPr>
          <p:cNvPicPr>
            <a:picLocks noRot="1" noChangeAspect="1" noChangeArrowheads="1"/>
          </p:cNvPicPr>
          <p:nvPr>
            <a:wavAudioFile r:embed="rId1" name="j0214098.wav"/>
          </p:nvPr>
        </p:nvPicPr>
        <p:blipFill>
          <a:blip r:embed="rId6" cstate="print"/>
          <a:srcRect/>
          <a:stretch>
            <a:fillRect/>
          </a:stretch>
        </p:blipFill>
        <p:spPr bwMode="auto">
          <a:xfrm>
            <a:off x="8077200" y="5867400"/>
            <a:ext cx="304800" cy="304800"/>
          </a:xfrm>
          <a:prstGeom prst="rect">
            <a:avLst/>
          </a:prstGeom>
          <a:noFill/>
          <a:ln w="9525">
            <a:noFill/>
            <a:miter lim="800000"/>
            <a:headEnd/>
            <a:tailEnd/>
          </a:ln>
          <a:effectLst/>
        </p:spPr>
      </p:pic>
      <p:sp>
        <p:nvSpPr>
          <p:cNvPr id="124936" name="Rectangle 8"/>
          <p:cNvSpPr>
            <a:spLocks noChangeArrowheads="1"/>
          </p:cNvSpPr>
          <p:nvPr/>
        </p:nvSpPr>
        <p:spPr bwMode="auto">
          <a:xfrm>
            <a:off x="7924800" y="5791200"/>
            <a:ext cx="685800" cy="457200"/>
          </a:xfrm>
          <a:prstGeom prst="rect">
            <a:avLst/>
          </a:prstGeom>
          <a:solidFill>
            <a:schemeClr val="bg1"/>
          </a:solidFill>
          <a:ln w="9525">
            <a:solidFill>
              <a:schemeClr val="bg1"/>
            </a:solidFill>
            <a:miter lim="800000"/>
            <a:headEnd/>
            <a:tailEnd/>
          </a:ln>
          <a:effectLst/>
        </p:spPr>
        <p:txBody>
          <a:bodyPr wrap="none" anchor="ctr"/>
          <a:lstStyle/>
          <a:p>
            <a:endParaRPr lang="en-US"/>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16" fill="hold"/>
                                        <p:tgtEl>
                                          <p:spTgt spid="12493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24935"/>
                </p:tgtEl>
              </p:cMediaNode>
            </p:audio>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685800" y="1066800"/>
            <a:ext cx="7772400" cy="990600"/>
          </a:xfrm>
        </p:spPr>
        <p:txBody>
          <a:bodyPr/>
          <a:lstStyle/>
          <a:p>
            <a:pPr algn="ctr"/>
            <a:r>
              <a:rPr lang="en-US"/>
              <a:t>8. </a:t>
            </a:r>
            <a:r>
              <a:rPr lang="en-US" b="1"/>
              <a:t>What vision does Macbeth have before he kills Duncan?</a:t>
            </a:r>
            <a:r>
              <a:rPr lang="en-US"/>
              <a:t> </a:t>
            </a:r>
          </a:p>
        </p:txBody>
      </p:sp>
      <p:sp>
        <p:nvSpPr>
          <p:cNvPr id="126979" name="Text Box 3"/>
          <p:cNvSpPr txBox="1">
            <a:spLocks noChangeArrowheads="1"/>
          </p:cNvSpPr>
          <p:nvPr/>
        </p:nvSpPr>
        <p:spPr bwMode="auto">
          <a:xfrm>
            <a:off x="2133600" y="2209800"/>
            <a:ext cx="4953000" cy="831850"/>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He sees a pale maiden weeping in the moonlight </a:t>
            </a:r>
          </a:p>
        </p:txBody>
      </p:sp>
      <p:sp>
        <p:nvSpPr>
          <p:cNvPr id="126980" name="Text Box 4"/>
          <p:cNvSpPr txBox="1">
            <a:spLocks noChangeArrowheads="1"/>
          </p:cNvSpPr>
          <p:nvPr/>
        </p:nvSpPr>
        <p:spPr bwMode="auto">
          <a:xfrm>
            <a:off x="2133600" y="3429000"/>
            <a:ext cx="5029200" cy="831850"/>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4" action="ppaction://hlinksldjump"/>
              </a:rPr>
              <a:t>He sees a floating dagger pointing him to Duncan’s chamber </a:t>
            </a:r>
            <a:endParaRPr lang="en-US"/>
          </a:p>
        </p:txBody>
      </p:sp>
      <p:sp>
        <p:nvSpPr>
          <p:cNvPr id="126981" name="Text Box 5"/>
          <p:cNvSpPr txBox="1">
            <a:spLocks noChangeArrowheads="1"/>
          </p:cNvSpPr>
          <p:nvPr/>
        </p:nvSpPr>
        <p:spPr bwMode="auto">
          <a:xfrm>
            <a:off x="2133600" y="4572000"/>
            <a:ext cx="5029200" cy="831850"/>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He sees a bloody axe lodged in Duncan’s brow </a:t>
            </a:r>
          </a:p>
        </p:txBody>
      </p:sp>
      <p:sp>
        <p:nvSpPr>
          <p:cNvPr id="126982" name="Text Box 6"/>
          <p:cNvSpPr txBox="1">
            <a:spLocks noChangeArrowheads="1"/>
          </p:cNvSpPr>
          <p:nvPr/>
        </p:nvSpPr>
        <p:spPr bwMode="auto">
          <a:xfrm>
            <a:off x="2133600" y="5715000"/>
            <a:ext cx="5105400" cy="831850"/>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5" action="ppaction://hlinksldjump"/>
              </a:rPr>
              <a:t>He sees a floating head urging him to spill blood </a:t>
            </a:r>
            <a:endParaRPr lang="en-US"/>
          </a:p>
        </p:txBody>
      </p:sp>
    </p:spTree>
  </p:cSld>
  <p:clrMapOvr>
    <a:masterClrMapping/>
  </p:clrMapOvr>
  <p:transition advClick="0">
    <p:wipe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pPr algn="ctr"/>
            <a:r>
              <a:rPr lang="en-US" sz="4000" b="1">
                <a:solidFill>
                  <a:schemeClr val="hlink"/>
                </a:solidFill>
              </a:rPr>
              <a:t>INCORRECT!!!</a:t>
            </a:r>
          </a:p>
        </p:txBody>
      </p:sp>
      <p:pic>
        <p:nvPicPr>
          <p:cNvPr id="129027" name="Picture 3" descr="j0079100"/>
          <p:cNvPicPr>
            <a:picLocks noChangeAspect="1" noChangeArrowheads="1"/>
          </p:cNvPicPr>
          <p:nvPr/>
        </p:nvPicPr>
        <p:blipFill>
          <a:blip r:embed="rId4" cstate="print"/>
          <a:srcRect/>
          <a:stretch>
            <a:fillRect/>
          </a:stretch>
        </p:blipFill>
        <p:spPr bwMode="auto">
          <a:xfrm>
            <a:off x="2971800" y="2057400"/>
            <a:ext cx="3048000" cy="3054350"/>
          </a:xfrm>
          <a:prstGeom prst="rect">
            <a:avLst/>
          </a:prstGeom>
          <a:noFill/>
        </p:spPr>
      </p:pic>
      <p:sp>
        <p:nvSpPr>
          <p:cNvPr id="129028" name="Text Box 4"/>
          <p:cNvSpPr txBox="1">
            <a:spLocks noChangeArrowheads="1"/>
          </p:cNvSpPr>
          <p:nvPr/>
        </p:nvSpPr>
        <p:spPr bwMode="auto">
          <a:xfrm>
            <a:off x="3810000" y="5638800"/>
            <a:ext cx="1454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lastslideviewed"/>
              </a:rPr>
              <a:t>Try Again</a:t>
            </a:r>
            <a:endParaRPr lang="en-US">
              <a:solidFill>
                <a:schemeClr val="hlink"/>
              </a:solidFill>
              <a:latin typeface="Times New Roman" pitchFamily="18" charset="0"/>
            </a:endParaRPr>
          </a:p>
        </p:txBody>
      </p:sp>
      <p:pic>
        <p:nvPicPr>
          <p:cNvPr id="129029" name="Picture 5">
            <a:hlinkClick r:id="" action="ppaction://media"/>
          </p:cNvPr>
          <p:cNvPicPr>
            <a:picLocks noRot="1" noChangeAspect="1" noChangeArrowheads="1"/>
          </p:cNvPicPr>
          <p:nvPr>
            <a:wavAudioFile r:embed="rId1" name="j0074793.wav"/>
          </p:nvPr>
        </p:nvPicPr>
        <p:blipFill>
          <a:blip r:embed="rId5" cstate="print"/>
          <a:srcRect/>
          <a:stretch>
            <a:fillRect/>
          </a:stretch>
        </p:blipFill>
        <p:spPr bwMode="auto">
          <a:xfrm>
            <a:off x="7848600" y="5562600"/>
            <a:ext cx="304800" cy="304800"/>
          </a:xfrm>
          <a:prstGeom prst="rect">
            <a:avLst/>
          </a:prstGeom>
          <a:noFill/>
        </p:spPr>
      </p:pic>
      <p:sp>
        <p:nvSpPr>
          <p:cNvPr id="129030" name="Rectangle 6"/>
          <p:cNvSpPr>
            <a:spLocks noChangeArrowheads="1"/>
          </p:cNvSpPr>
          <p:nvPr/>
        </p:nvSpPr>
        <p:spPr bwMode="auto">
          <a:xfrm>
            <a:off x="7696200" y="5334000"/>
            <a:ext cx="685800" cy="762000"/>
          </a:xfrm>
          <a:prstGeom prst="rect">
            <a:avLst/>
          </a:prstGeom>
          <a:solidFill>
            <a:schemeClr val="bg1"/>
          </a:solidFill>
          <a:ln w="9525">
            <a:noFill/>
            <a:miter lim="800000"/>
            <a:headEnd/>
            <a:tailEnd/>
          </a:ln>
          <a:effectLst/>
        </p:spPr>
        <p:txBody>
          <a:bodyPr wrap="none" anchor="ctr"/>
          <a:lstStyle/>
          <a:p>
            <a:endParaRPr lang="en-US"/>
          </a:p>
        </p:txBody>
      </p:sp>
    </p:spTree>
  </p:cSld>
  <p:clrMapOvr>
    <a:masterClrMapping/>
  </p:clrMapOvr>
  <p:transition advClick="0">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2902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Prev" delay="0">
                      <p:tgtEl>
                        <p:sldTgt/>
                      </p:tgtEl>
                    </p:cond>
                    <p:cond evt="onStopAudio" delay="0">
                      <p:tgtEl>
                        <p:sldTgt/>
                      </p:tgtEl>
                    </p:cond>
                  </p:endCondLst>
                </p:cTn>
                <p:tgtEl>
                  <p:spTgt spid="129029"/>
                </p:tgtEl>
              </p:cMediaNode>
            </p:audio>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685800" y="457200"/>
            <a:ext cx="7772400" cy="990600"/>
          </a:xfrm>
        </p:spPr>
        <p:txBody>
          <a:bodyPr/>
          <a:lstStyle/>
          <a:p>
            <a:pPr algn="ctr"/>
            <a:endParaRPr lang="en-CA" sz="4000">
              <a:solidFill>
                <a:schemeClr val="hlink"/>
              </a:solidFill>
            </a:endParaRPr>
          </a:p>
        </p:txBody>
      </p:sp>
      <p:pic>
        <p:nvPicPr>
          <p:cNvPr id="131075" name="Picture 3" descr="pe01832_"/>
          <p:cNvPicPr>
            <a:picLocks noChangeAspect="1" noChangeArrowheads="1"/>
          </p:cNvPicPr>
          <p:nvPr/>
        </p:nvPicPr>
        <p:blipFill>
          <a:blip r:embed="rId4" cstate="print"/>
          <a:srcRect/>
          <a:stretch>
            <a:fillRect/>
          </a:stretch>
        </p:blipFill>
        <p:spPr bwMode="auto">
          <a:xfrm>
            <a:off x="2971800" y="1371600"/>
            <a:ext cx="4495800" cy="4108450"/>
          </a:xfrm>
          <a:prstGeom prst="rect">
            <a:avLst/>
          </a:prstGeom>
          <a:noFill/>
        </p:spPr>
      </p:pic>
      <p:sp>
        <p:nvSpPr>
          <p:cNvPr id="131076" name="AutoShape 4"/>
          <p:cNvSpPr>
            <a:spLocks noChangeArrowheads="1"/>
          </p:cNvSpPr>
          <p:nvPr/>
        </p:nvSpPr>
        <p:spPr bwMode="auto">
          <a:xfrm rot="-8313470">
            <a:off x="762000" y="1219200"/>
            <a:ext cx="2057400" cy="2133600"/>
          </a:xfrm>
          <a:prstGeom prst="cloudCallout">
            <a:avLst>
              <a:gd name="adj1" fmla="val -43056"/>
              <a:gd name="adj2" fmla="val 61458"/>
            </a:avLst>
          </a:prstGeom>
          <a:solidFill>
            <a:schemeClr val="hlink"/>
          </a:solidFill>
          <a:ln w="9525">
            <a:solidFill>
              <a:schemeClr val="tx1"/>
            </a:solidFill>
            <a:round/>
            <a:headEnd/>
            <a:tailEnd/>
          </a:ln>
          <a:effectLst/>
        </p:spPr>
        <p:txBody>
          <a:bodyPr rot="10800000"/>
          <a:lstStyle/>
          <a:p>
            <a:pPr algn="ctr"/>
            <a:endParaRPr lang="en-CA">
              <a:latin typeface="Times New Roman" pitchFamily="18" charset="0"/>
            </a:endParaRPr>
          </a:p>
        </p:txBody>
      </p:sp>
      <p:sp>
        <p:nvSpPr>
          <p:cNvPr id="131077" name="Text Box 5"/>
          <p:cNvSpPr txBox="1">
            <a:spLocks noChangeArrowheads="1"/>
          </p:cNvSpPr>
          <p:nvPr/>
        </p:nvSpPr>
        <p:spPr bwMode="auto">
          <a:xfrm>
            <a:off x="762000" y="2057400"/>
            <a:ext cx="1962150" cy="519113"/>
          </a:xfrm>
          <a:prstGeom prst="rect">
            <a:avLst/>
          </a:prstGeom>
          <a:noFill/>
          <a:ln w="9525">
            <a:noFill/>
            <a:miter lim="800000"/>
            <a:headEnd/>
            <a:tailEnd/>
          </a:ln>
          <a:effectLst/>
        </p:spPr>
        <p:txBody>
          <a:bodyPr wrap="none">
            <a:spAutoFit/>
          </a:bodyPr>
          <a:lstStyle/>
          <a:p>
            <a:r>
              <a:rPr lang="en-US" sz="2800" b="1">
                <a:solidFill>
                  <a:schemeClr val="accent2"/>
                </a:solidFill>
                <a:latin typeface="Times New Roman" pitchFamily="18" charset="0"/>
              </a:rPr>
              <a:t>CORRECT</a:t>
            </a:r>
          </a:p>
        </p:txBody>
      </p:sp>
      <p:sp>
        <p:nvSpPr>
          <p:cNvPr id="131078" name="Text Box 6"/>
          <p:cNvSpPr txBox="1">
            <a:spLocks noChangeArrowheads="1"/>
          </p:cNvSpPr>
          <p:nvPr/>
        </p:nvSpPr>
        <p:spPr bwMode="auto">
          <a:xfrm>
            <a:off x="3657600" y="5791200"/>
            <a:ext cx="1962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nextslide"/>
              </a:rPr>
              <a:t>Next Question</a:t>
            </a:r>
            <a:endParaRPr lang="en-US">
              <a:solidFill>
                <a:schemeClr val="hlink"/>
              </a:solidFill>
              <a:latin typeface="Times New Roman" pitchFamily="18" charset="0"/>
              <a:hlinkClick r:id="rId5" action="ppaction://hlinksldjump"/>
            </a:endParaRPr>
          </a:p>
        </p:txBody>
      </p:sp>
      <p:pic>
        <p:nvPicPr>
          <p:cNvPr id="131079" name="Picture 7">
            <a:hlinkClick r:id="" action="ppaction://media"/>
          </p:cNvPr>
          <p:cNvPicPr>
            <a:picLocks noRot="1" noChangeAspect="1" noChangeArrowheads="1"/>
          </p:cNvPicPr>
          <p:nvPr>
            <a:wavAudioFile r:embed="rId1" name="j0214098.wav"/>
          </p:nvPr>
        </p:nvPicPr>
        <p:blipFill>
          <a:blip r:embed="rId6" cstate="print"/>
          <a:srcRect/>
          <a:stretch>
            <a:fillRect/>
          </a:stretch>
        </p:blipFill>
        <p:spPr bwMode="auto">
          <a:xfrm>
            <a:off x="8077200" y="5867400"/>
            <a:ext cx="304800" cy="304800"/>
          </a:xfrm>
          <a:prstGeom prst="rect">
            <a:avLst/>
          </a:prstGeom>
          <a:noFill/>
          <a:ln w="9525">
            <a:noFill/>
            <a:miter lim="800000"/>
            <a:headEnd/>
            <a:tailEnd/>
          </a:ln>
          <a:effectLst/>
        </p:spPr>
      </p:pic>
      <p:sp>
        <p:nvSpPr>
          <p:cNvPr id="131080" name="Rectangle 8"/>
          <p:cNvSpPr>
            <a:spLocks noChangeArrowheads="1"/>
          </p:cNvSpPr>
          <p:nvPr/>
        </p:nvSpPr>
        <p:spPr bwMode="auto">
          <a:xfrm>
            <a:off x="7924800" y="5791200"/>
            <a:ext cx="685800" cy="457200"/>
          </a:xfrm>
          <a:prstGeom prst="rect">
            <a:avLst/>
          </a:prstGeom>
          <a:solidFill>
            <a:schemeClr val="bg1"/>
          </a:solidFill>
          <a:ln w="9525">
            <a:solidFill>
              <a:schemeClr val="bg1"/>
            </a:solidFill>
            <a:miter lim="800000"/>
            <a:headEnd/>
            <a:tailEnd/>
          </a:ln>
          <a:effectLst/>
        </p:spPr>
        <p:txBody>
          <a:bodyPr wrap="none" anchor="ctr"/>
          <a:lstStyle/>
          <a:p>
            <a:endParaRPr lang="en-US"/>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16" fill="hold"/>
                                        <p:tgtEl>
                                          <p:spTgt spid="13107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31079"/>
                </p:tgtEl>
              </p:cMediaNode>
            </p:audio>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685800" y="914400"/>
            <a:ext cx="7772400" cy="990600"/>
          </a:xfrm>
        </p:spPr>
        <p:txBody>
          <a:bodyPr/>
          <a:lstStyle/>
          <a:p>
            <a:pPr algn="ctr"/>
            <a:r>
              <a:rPr lang="en-US" sz="3200"/>
              <a:t>9. </a:t>
            </a:r>
            <a:r>
              <a:rPr lang="en-US" sz="3200" b="1"/>
              <a:t>With whom are the Scots at war at the beginning of the play?</a:t>
            </a:r>
            <a:r>
              <a:rPr lang="en-US" sz="3200"/>
              <a:t> </a:t>
            </a:r>
          </a:p>
        </p:txBody>
      </p:sp>
      <p:sp>
        <p:nvSpPr>
          <p:cNvPr id="133123" name="Text Box 3"/>
          <p:cNvSpPr txBox="1">
            <a:spLocks noChangeArrowheads="1"/>
          </p:cNvSpPr>
          <p:nvPr/>
        </p:nvSpPr>
        <p:spPr bwMode="auto">
          <a:xfrm>
            <a:off x="2209800" y="23622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Finland </a:t>
            </a:r>
          </a:p>
        </p:txBody>
      </p:sp>
      <p:sp>
        <p:nvSpPr>
          <p:cNvPr id="133124" name="Text Box 4"/>
          <p:cNvSpPr txBox="1">
            <a:spLocks noChangeArrowheads="1"/>
          </p:cNvSpPr>
          <p:nvPr/>
        </p:nvSpPr>
        <p:spPr bwMode="auto">
          <a:xfrm>
            <a:off x="2209800" y="42672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4" action="ppaction://hlinksldjump"/>
              </a:rPr>
              <a:t>Norway </a:t>
            </a:r>
            <a:endParaRPr lang="en-US"/>
          </a:p>
        </p:txBody>
      </p:sp>
      <p:sp>
        <p:nvSpPr>
          <p:cNvPr id="133125" name="Text Box 5"/>
          <p:cNvSpPr txBox="1">
            <a:spLocks noChangeArrowheads="1"/>
          </p:cNvSpPr>
          <p:nvPr/>
        </p:nvSpPr>
        <p:spPr bwMode="auto">
          <a:xfrm>
            <a:off x="2209800" y="33528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Poland </a:t>
            </a:r>
          </a:p>
        </p:txBody>
      </p:sp>
      <p:sp>
        <p:nvSpPr>
          <p:cNvPr id="133126" name="Text Box 6"/>
          <p:cNvSpPr txBox="1">
            <a:spLocks noChangeArrowheads="1"/>
          </p:cNvSpPr>
          <p:nvPr/>
        </p:nvSpPr>
        <p:spPr bwMode="auto">
          <a:xfrm>
            <a:off x="2209800" y="51816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5" action="ppaction://hlinksldjump"/>
              </a:rPr>
              <a:t>Denmark </a:t>
            </a:r>
            <a:endParaRPr lang="en-US"/>
          </a:p>
        </p:txBody>
      </p:sp>
    </p:spTree>
  </p:cSld>
  <p:clrMapOvr>
    <a:masterClrMapping/>
  </p:clrMapOvr>
  <p:transition advClick="0">
    <p:wipe di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p:txBody>
          <a:bodyPr/>
          <a:lstStyle/>
          <a:p>
            <a:pPr algn="ctr"/>
            <a:r>
              <a:rPr lang="en-US" sz="4000" b="1">
                <a:solidFill>
                  <a:schemeClr val="hlink"/>
                </a:solidFill>
              </a:rPr>
              <a:t>INCORRECT!!!</a:t>
            </a:r>
          </a:p>
        </p:txBody>
      </p:sp>
      <p:pic>
        <p:nvPicPr>
          <p:cNvPr id="135171" name="Picture 3" descr="j0079100"/>
          <p:cNvPicPr>
            <a:picLocks noChangeAspect="1" noChangeArrowheads="1"/>
          </p:cNvPicPr>
          <p:nvPr/>
        </p:nvPicPr>
        <p:blipFill>
          <a:blip r:embed="rId4" cstate="print"/>
          <a:srcRect/>
          <a:stretch>
            <a:fillRect/>
          </a:stretch>
        </p:blipFill>
        <p:spPr bwMode="auto">
          <a:xfrm>
            <a:off x="2971800" y="2057400"/>
            <a:ext cx="3048000" cy="3054350"/>
          </a:xfrm>
          <a:prstGeom prst="rect">
            <a:avLst/>
          </a:prstGeom>
          <a:noFill/>
        </p:spPr>
      </p:pic>
      <p:sp>
        <p:nvSpPr>
          <p:cNvPr id="135172" name="Text Box 4"/>
          <p:cNvSpPr txBox="1">
            <a:spLocks noChangeArrowheads="1"/>
          </p:cNvSpPr>
          <p:nvPr/>
        </p:nvSpPr>
        <p:spPr bwMode="auto">
          <a:xfrm>
            <a:off x="3810000" y="5638800"/>
            <a:ext cx="1454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lastslideviewed"/>
              </a:rPr>
              <a:t>Try Again</a:t>
            </a:r>
            <a:endParaRPr lang="en-US">
              <a:solidFill>
                <a:schemeClr val="hlink"/>
              </a:solidFill>
              <a:latin typeface="Times New Roman" pitchFamily="18" charset="0"/>
            </a:endParaRPr>
          </a:p>
        </p:txBody>
      </p:sp>
      <p:pic>
        <p:nvPicPr>
          <p:cNvPr id="135173" name="Picture 5">
            <a:hlinkClick r:id="" action="ppaction://media"/>
          </p:cNvPr>
          <p:cNvPicPr>
            <a:picLocks noRot="1" noChangeAspect="1" noChangeArrowheads="1"/>
          </p:cNvPicPr>
          <p:nvPr>
            <a:wavAudioFile r:embed="rId1" name="j0074793.wav"/>
          </p:nvPr>
        </p:nvPicPr>
        <p:blipFill>
          <a:blip r:embed="rId5" cstate="print"/>
          <a:srcRect/>
          <a:stretch>
            <a:fillRect/>
          </a:stretch>
        </p:blipFill>
        <p:spPr bwMode="auto">
          <a:xfrm>
            <a:off x="7848600" y="5562600"/>
            <a:ext cx="304800" cy="304800"/>
          </a:xfrm>
          <a:prstGeom prst="rect">
            <a:avLst/>
          </a:prstGeom>
          <a:noFill/>
        </p:spPr>
      </p:pic>
      <p:sp>
        <p:nvSpPr>
          <p:cNvPr id="135174" name="Rectangle 6"/>
          <p:cNvSpPr>
            <a:spLocks noChangeArrowheads="1"/>
          </p:cNvSpPr>
          <p:nvPr/>
        </p:nvSpPr>
        <p:spPr bwMode="auto">
          <a:xfrm>
            <a:off x="7696200" y="5334000"/>
            <a:ext cx="685800" cy="762000"/>
          </a:xfrm>
          <a:prstGeom prst="rect">
            <a:avLst/>
          </a:prstGeom>
          <a:solidFill>
            <a:schemeClr val="bg1"/>
          </a:solidFill>
          <a:ln w="9525">
            <a:noFill/>
            <a:miter lim="800000"/>
            <a:headEnd/>
            <a:tailEnd/>
          </a:ln>
          <a:effectLst/>
        </p:spPr>
        <p:txBody>
          <a:bodyPr wrap="none" anchor="ctr"/>
          <a:lstStyle/>
          <a:p>
            <a:endParaRPr lang="en-US"/>
          </a:p>
        </p:txBody>
      </p:sp>
    </p:spTree>
  </p:cSld>
  <p:clrMapOvr>
    <a:masterClrMapping/>
  </p:clrMapOvr>
  <p:transition advClick="0">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3517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Prev" delay="0">
                      <p:tgtEl>
                        <p:sldTgt/>
                      </p:tgtEl>
                    </p:cond>
                    <p:cond evt="onStopAudio" delay="0">
                      <p:tgtEl>
                        <p:sldTgt/>
                      </p:tgtEl>
                    </p:cond>
                  </p:endCondLst>
                </p:cTn>
                <p:tgtEl>
                  <p:spTgt spid="135173"/>
                </p:tgtEl>
              </p:cMediaNode>
            </p:audio>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a:xfrm>
            <a:off x="685800" y="457200"/>
            <a:ext cx="7772400" cy="990600"/>
          </a:xfrm>
        </p:spPr>
        <p:txBody>
          <a:bodyPr/>
          <a:lstStyle/>
          <a:p>
            <a:pPr algn="ctr"/>
            <a:endParaRPr lang="en-CA" sz="4000">
              <a:solidFill>
                <a:schemeClr val="hlink"/>
              </a:solidFill>
            </a:endParaRPr>
          </a:p>
        </p:txBody>
      </p:sp>
      <p:pic>
        <p:nvPicPr>
          <p:cNvPr id="137219" name="Picture 3" descr="pe01832_"/>
          <p:cNvPicPr>
            <a:picLocks noChangeAspect="1" noChangeArrowheads="1"/>
          </p:cNvPicPr>
          <p:nvPr/>
        </p:nvPicPr>
        <p:blipFill>
          <a:blip r:embed="rId4" cstate="print"/>
          <a:srcRect/>
          <a:stretch>
            <a:fillRect/>
          </a:stretch>
        </p:blipFill>
        <p:spPr bwMode="auto">
          <a:xfrm>
            <a:off x="2971800" y="1371600"/>
            <a:ext cx="4495800" cy="4108450"/>
          </a:xfrm>
          <a:prstGeom prst="rect">
            <a:avLst/>
          </a:prstGeom>
          <a:noFill/>
        </p:spPr>
      </p:pic>
      <p:sp>
        <p:nvSpPr>
          <p:cNvPr id="137220" name="AutoShape 4"/>
          <p:cNvSpPr>
            <a:spLocks noChangeArrowheads="1"/>
          </p:cNvSpPr>
          <p:nvPr/>
        </p:nvSpPr>
        <p:spPr bwMode="auto">
          <a:xfrm rot="-8313470">
            <a:off x="762000" y="1219200"/>
            <a:ext cx="2057400" cy="2133600"/>
          </a:xfrm>
          <a:prstGeom prst="cloudCallout">
            <a:avLst>
              <a:gd name="adj1" fmla="val -43056"/>
              <a:gd name="adj2" fmla="val 61458"/>
            </a:avLst>
          </a:prstGeom>
          <a:solidFill>
            <a:schemeClr val="hlink"/>
          </a:solidFill>
          <a:ln w="9525">
            <a:solidFill>
              <a:schemeClr val="tx1"/>
            </a:solidFill>
            <a:round/>
            <a:headEnd/>
            <a:tailEnd/>
          </a:ln>
          <a:effectLst/>
        </p:spPr>
        <p:txBody>
          <a:bodyPr rot="10800000"/>
          <a:lstStyle/>
          <a:p>
            <a:pPr algn="ctr"/>
            <a:endParaRPr lang="en-CA">
              <a:latin typeface="Times New Roman" pitchFamily="18" charset="0"/>
            </a:endParaRPr>
          </a:p>
        </p:txBody>
      </p:sp>
      <p:sp>
        <p:nvSpPr>
          <p:cNvPr id="137221" name="Text Box 5"/>
          <p:cNvSpPr txBox="1">
            <a:spLocks noChangeArrowheads="1"/>
          </p:cNvSpPr>
          <p:nvPr/>
        </p:nvSpPr>
        <p:spPr bwMode="auto">
          <a:xfrm>
            <a:off x="762000" y="2057400"/>
            <a:ext cx="1962150" cy="519113"/>
          </a:xfrm>
          <a:prstGeom prst="rect">
            <a:avLst/>
          </a:prstGeom>
          <a:noFill/>
          <a:ln w="9525">
            <a:noFill/>
            <a:miter lim="800000"/>
            <a:headEnd/>
            <a:tailEnd/>
          </a:ln>
          <a:effectLst/>
        </p:spPr>
        <p:txBody>
          <a:bodyPr wrap="none">
            <a:spAutoFit/>
          </a:bodyPr>
          <a:lstStyle/>
          <a:p>
            <a:r>
              <a:rPr lang="en-US" sz="2800" b="1">
                <a:solidFill>
                  <a:schemeClr val="accent2"/>
                </a:solidFill>
                <a:latin typeface="Times New Roman" pitchFamily="18" charset="0"/>
              </a:rPr>
              <a:t>CORRECT</a:t>
            </a:r>
          </a:p>
        </p:txBody>
      </p:sp>
      <p:sp>
        <p:nvSpPr>
          <p:cNvPr id="137222" name="Text Box 6"/>
          <p:cNvSpPr txBox="1">
            <a:spLocks noChangeArrowheads="1"/>
          </p:cNvSpPr>
          <p:nvPr/>
        </p:nvSpPr>
        <p:spPr bwMode="auto">
          <a:xfrm>
            <a:off x="3657600" y="5791200"/>
            <a:ext cx="1962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nextslide"/>
              </a:rPr>
              <a:t>Next Question</a:t>
            </a:r>
            <a:endParaRPr lang="en-US">
              <a:solidFill>
                <a:schemeClr val="hlink"/>
              </a:solidFill>
              <a:latin typeface="Times New Roman" pitchFamily="18" charset="0"/>
              <a:hlinkClick r:id="rId5" action="ppaction://hlinksldjump"/>
            </a:endParaRPr>
          </a:p>
        </p:txBody>
      </p:sp>
      <p:pic>
        <p:nvPicPr>
          <p:cNvPr id="137223" name="Picture 7">
            <a:hlinkClick r:id="" action="ppaction://media"/>
          </p:cNvPr>
          <p:cNvPicPr>
            <a:picLocks noRot="1" noChangeAspect="1" noChangeArrowheads="1"/>
          </p:cNvPicPr>
          <p:nvPr>
            <a:wavAudioFile r:embed="rId1" name="j0214098.wav"/>
          </p:nvPr>
        </p:nvPicPr>
        <p:blipFill>
          <a:blip r:embed="rId6" cstate="print"/>
          <a:srcRect/>
          <a:stretch>
            <a:fillRect/>
          </a:stretch>
        </p:blipFill>
        <p:spPr bwMode="auto">
          <a:xfrm>
            <a:off x="8077200" y="5867400"/>
            <a:ext cx="304800" cy="304800"/>
          </a:xfrm>
          <a:prstGeom prst="rect">
            <a:avLst/>
          </a:prstGeom>
          <a:noFill/>
          <a:ln w="9525">
            <a:noFill/>
            <a:miter lim="800000"/>
            <a:headEnd/>
            <a:tailEnd/>
          </a:ln>
          <a:effectLst/>
        </p:spPr>
      </p:pic>
      <p:sp>
        <p:nvSpPr>
          <p:cNvPr id="137224" name="Rectangle 8"/>
          <p:cNvSpPr>
            <a:spLocks noChangeArrowheads="1"/>
          </p:cNvSpPr>
          <p:nvPr/>
        </p:nvSpPr>
        <p:spPr bwMode="auto">
          <a:xfrm>
            <a:off x="7924800" y="5791200"/>
            <a:ext cx="685800" cy="457200"/>
          </a:xfrm>
          <a:prstGeom prst="rect">
            <a:avLst/>
          </a:prstGeom>
          <a:solidFill>
            <a:schemeClr val="bg1"/>
          </a:solidFill>
          <a:ln w="9525">
            <a:solidFill>
              <a:schemeClr val="bg1"/>
            </a:solidFill>
            <a:miter lim="800000"/>
            <a:headEnd/>
            <a:tailEnd/>
          </a:ln>
          <a:effectLst/>
        </p:spPr>
        <p:txBody>
          <a:bodyPr wrap="none" anchor="ctr"/>
          <a:lstStyle/>
          <a:p>
            <a:endParaRPr lang="en-US"/>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16" fill="hold"/>
                                        <p:tgtEl>
                                          <p:spTgt spid="13722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37223"/>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685800" y="914400"/>
            <a:ext cx="7772400" cy="990600"/>
          </a:xfrm>
        </p:spPr>
        <p:txBody>
          <a:bodyPr/>
          <a:lstStyle/>
          <a:p>
            <a:pPr algn="ctr"/>
            <a:r>
              <a:rPr lang="en-US" b="1"/>
              <a:t>1. Who kills Macbeth ?</a:t>
            </a:r>
            <a:r>
              <a:rPr lang="en-US"/>
              <a:t> </a:t>
            </a:r>
          </a:p>
        </p:txBody>
      </p:sp>
      <p:sp>
        <p:nvSpPr>
          <p:cNvPr id="75780" name="Text Box 4"/>
          <p:cNvSpPr txBox="1">
            <a:spLocks noChangeArrowheads="1"/>
          </p:cNvSpPr>
          <p:nvPr/>
        </p:nvSpPr>
        <p:spPr bwMode="auto">
          <a:xfrm>
            <a:off x="2209800" y="23622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Banquo  </a:t>
            </a:r>
          </a:p>
        </p:txBody>
      </p:sp>
      <p:sp>
        <p:nvSpPr>
          <p:cNvPr id="75781" name="Text Box 5"/>
          <p:cNvSpPr txBox="1">
            <a:spLocks noChangeArrowheads="1"/>
          </p:cNvSpPr>
          <p:nvPr/>
        </p:nvSpPr>
        <p:spPr bwMode="auto">
          <a:xfrm>
            <a:off x="2209800" y="32004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4" action="ppaction://hlinksldjump"/>
              </a:rPr>
              <a:t>Macduff </a:t>
            </a:r>
            <a:endParaRPr lang="en-US"/>
          </a:p>
        </p:txBody>
      </p:sp>
      <p:sp>
        <p:nvSpPr>
          <p:cNvPr id="75782" name="Text Box 6"/>
          <p:cNvSpPr txBox="1">
            <a:spLocks noChangeArrowheads="1"/>
          </p:cNvSpPr>
          <p:nvPr/>
        </p:nvSpPr>
        <p:spPr bwMode="auto">
          <a:xfrm>
            <a:off x="2209800" y="41910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Lady Macbeth </a:t>
            </a:r>
          </a:p>
        </p:txBody>
      </p:sp>
      <p:sp>
        <p:nvSpPr>
          <p:cNvPr id="75783" name="Text Box 7"/>
          <p:cNvSpPr txBox="1">
            <a:spLocks noChangeArrowheads="1"/>
          </p:cNvSpPr>
          <p:nvPr/>
        </p:nvSpPr>
        <p:spPr bwMode="auto">
          <a:xfrm>
            <a:off x="2209800" y="51816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Malcolm </a:t>
            </a:r>
            <a:endParaRPr lang="en-US"/>
          </a:p>
        </p:txBody>
      </p:sp>
    </p:spTree>
  </p:cSld>
  <p:clrMapOvr>
    <a:masterClrMapping/>
  </p:clrMapOvr>
  <p:transition advClick="0">
    <p:wipe di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a:xfrm>
            <a:off x="685800" y="914400"/>
            <a:ext cx="7772400" cy="990600"/>
          </a:xfrm>
        </p:spPr>
        <p:txBody>
          <a:bodyPr/>
          <a:lstStyle/>
          <a:p>
            <a:pPr algn="ctr"/>
            <a:r>
              <a:rPr lang="en-US"/>
              <a:t>10. </a:t>
            </a:r>
            <a:r>
              <a:rPr lang="en-US" b="1"/>
              <a:t>Which nation’s army invades Scotland at the end of the play?</a:t>
            </a:r>
            <a:r>
              <a:rPr lang="en-US"/>
              <a:t> </a:t>
            </a:r>
          </a:p>
        </p:txBody>
      </p:sp>
      <p:sp>
        <p:nvSpPr>
          <p:cNvPr id="139267" name="Text Box 3"/>
          <p:cNvSpPr txBox="1">
            <a:spLocks noChangeArrowheads="1"/>
          </p:cNvSpPr>
          <p:nvPr/>
        </p:nvSpPr>
        <p:spPr bwMode="auto">
          <a:xfrm>
            <a:off x="2133600" y="23622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Norway </a:t>
            </a:r>
          </a:p>
        </p:txBody>
      </p:sp>
      <p:sp>
        <p:nvSpPr>
          <p:cNvPr id="139268" name="Text Box 4"/>
          <p:cNvSpPr txBox="1">
            <a:spLocks noChangeArrowheads="1"/>
          </p:cNvSpPr>
          <p:nvPr/>
        </p:nvSpPr>
        <p:spPr bwMode="auto">
          <a:xfrm>
            <a:off x="2209800" y="54864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4" action="ppaction://hlinksldjump"/>
              </a:rPr>
              <a:t>England</a:t>
            </a:r>
            <a:r>
              <a:rPr lang="en-US"/>
              <a:t> </a:t>
            </a:r>
          </a:p>
        </p:txBody>
      </p:sp>
      <p:sp>
        <p:nvSpPr>
          <p:cNvPr id="139269" name="Text Box 5"/>
          <p:cNvSpPr txBox="1">
            <a:spLocks noChangeArrowheads="1"/>
          </p:cNvSpPr>
          <p:nvPr/>
        </p:nvSpPr>
        <p:spPr bwMode="auto">
          <a:xfrm>
            <a:off x="2209800" y="43434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Finland </a:t>
            </a:r>
          </a:p>
        </p:txBody>
      </p:sp>
      <p:sp>
        <p:nvSpPr>
          <p:cNvPr id="139270" name="Text Box 6"/>
          <p:cNvSpPr txBox="1">
            <a:spLocks noChangeArrowheads="1"/>
          </p:cNvSpPr>
          <p:nvPr/>
        </p:nvSpPr>
        <p:spPr bwMode="auto">
          <a:xfrm>
            <a:off x="2133600" y="33528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5" action="ppaction://hlinksldjump"/>
              </a:rPr>
              <a:t>France </a:t>
            </a:r>
            <a:endParaRPr lang="en-US"/>
          </a:p>
        </p:txBody>
      </p:sp>
    </p:spTree>
  </p:cSld>
  <p:clrMapOvr>
    <a:masterClrMapping/>
  </p:clrMapOvr>
  <p:transition advClick="0">
    <p:wipe dir="u"/>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pPr algn="ctr"/>
            <a:r>
              <a:rPr lang="en-US" sz="4000" b="1">
                <a:solidFill>
                  <a:schemeClr val="hlink"/>
                </a:solidFill>
              </a:rPr>
              <a:t>INCORRECT!!!</a:t>
            </a:r>
          </a:p>
        </p:txBody>
      </p:sp>
      <p:pic>
        <p:nvPicPr>
          <p:cNvPr id="141315" name="Picture 3" descr="j0079100"/>
          <p:cNvPicPr>
            <a:picLocks noChangeAspect="1" noChangeArrowheads="1"/>
          </p:cNvPicPr>
          <p:nvPr/>
        </p:nvPicPr>
        <p:blipFill>
          <a:blip r:embed="rId4" cstate="print"/>
          <a:srcRect/>
          <a:stretch>
            <a:fillRect/>
          </a:stretch>
        </p:blipFill>
        <p:spPr bwMode="auto">
          <a:xfrm>
            <a:off x="2971800" y="2057400"/>
            <a:ext cx="3048000" cy="3054350"/>
          </a:xfrm>
          <a:prstGeom prst="rect">
            <a:avLst/>
          </a:prstGeom>
          <a:noFill/>
        </p:spPr>
      </p:pic>
      <p:sp>
        <p:nvSpPr>
          <p:cNvPr id="141316" name="Text Box 4"/>
          <p:cNvSpPr txBox="1">
            <a:spLocks noChangeArrowheads="1"/>
          </p:cNvSpPr>
          <p:nvPr/>
        </p:nvSpPr>
        <p:spPr bwMode="auto">
          <a:xfrm>
            <a:off x="3810000" y="5638800"/>
            <a:ext cx="1454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lastslideviewed"/>
              </a:rPr>
              <a:t>Try Again</a:t>
            </a:r>
            <a:endParaRPr lang="en-US">
              <a:solidFill>
                <a:schemeClr val="hlink"/>
              </a:solidFill>
              <a:latin typeface="Times New Roman" pitchFamily="18" charset="0"/>
            </a:endParaRPr>
          </a:p>
        </p:txBody>
      </p:sp>
      <p:pic>
        <p:nvPicPr>
          <p:cNvPr id="141317" name="Picture 5">
            <a:hlinkClick r:id="" action="ppaction://media"/>
          </p:cNvPr>
          <p:cNvPicPr>
            <a:picLocks noRot="1" noChangeAspect="1" noChangeArrowheads="1"/>
          </p:cNvPicPr>
          <p:nvPr>
            <a:wavAudioFile r:embed="rId1" name="j0074793.wav"/>
          </p:nvPr>
        </p:nvPicPr>
        <p:blipFill>
          <a:blip r:embed="rId5" cstate="print"/>
          <a:srcRect/>
          <a:stretch>
            <a:fillRect/>
          </a:stretch>
        </p:blipFill>
        <p:spPr bwMode="auto">
          <a:xfrm>
            <a:off x="7848600" y="5562600"/>
            <a:ext cx="304800" cy="304800"/>
          </a:xfrm>
          <a:prstGeom prst="rect">
            <a:avLst/>
          </a:prstGeom>
          <a:noFill/>
        </p:spPr>
      </p:pic>
      <p:sp>
        <p:nvSpPr>
          <p:cNvPr id="141318" name="Rectangle 6"/>
          <p:cNvSpPr>
            <a:spLocks noChangeArrowheads="1"/>
          </p:cNvSpPr>
          <p:nvPr/>
        </p:nvSpPr>
        <p:spPr bwMode="auto">
          <a:xfrm>
            <a:off x="7696200" y="5334000"/>
            <a:ext cx="685800" cy="762000"/>
          </a:xfrm>
          <a:prstGeom prst="rect">
            <a:avLst/>
          </a:prstGeom>
          <a:solidFill>
            <a:schemeClr val="bg1"/>
          </a:solidFill>
          <a:ln w="9525">
            <a:noFill/>
            <a:miter lim="800000"/>
            <a:headEnd/>
            <a:tailEnd/>
          </a:ln>
          <a:effectLst/>
        </p:spPr>
        <p:txBody>
          <a:bodyPr wrap="none" anchor="ctr"/>
          <a:lstStyle/>
          <a:p>
            <a:endParaRPr lang="en-US"/>
          </a:p>
        </p:txBody>
      </p:sp>
    </p:spTree>
  </p:cSld>
  <p:clrMapOvr>
    <a:masterClrMapping/>
  </p:clrMapOvr>
  <p:transition advClick="0">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4131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Prev" delay="0">
                      <p:tgtEl>
                        <p:sldTgt/>
                      </p:tgtEl>
                    </p:cond>
                    <p:cond evt="onStopAudio" delay="0">
                      <p:tgtEl>
                        <p:sldTgt/>
                      </p:tgtEl>
                    </p:cond>
                  </p:endCondLst>
                </p:cTn>
                <p:tgtEl>
                  <p:spTgt spid="141317"/>
                </p:tgtEl>
              </p:cMediaNode>
            </p:audio>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685800" y="457200"/>
            <a:ext cx="7772400" cy="990600"/>
          </a:xfrm>
        </p:spPr>
        <p:txBody>
          <a:bodyPr/>
          <a:lstStyle/>
          <a:p>
            <a:pPr algn="ctr"/>
            <a:endParaRPr lang="en-CA" sz="4000">
              <a:solidFill>
                <a:schemeClr val="hlink"/>
              </a:solidFill>
            </a:endParaRPr>
          </a:p>
        </p:txBody>
      </p:sp>
      <p:pic>
        <p:nvPicPr>
          <p:cNvPr id="143363" name="Picture 3" descr="pe01832_"/>
          <p:cNvPicPr>
            <a:picLocks noChangeAspect="1" noChangeArrowheads="1"/>
          </p:cNvPicPr>
          <p:nvPr/>
        </p:nvPicPr>
        <p:blipFill>
          <a:blip r:embed="rId4" cstate="print"/>
          <a:srcRect/>
          <a:stretch>
            <a:fillRect/>
          </a:stretch>
        </p:blipFill>
        <p:spPr bwMode="auto">
          <a:xfrm>
            <a:off x="2971800" y="1371600"/>
            <a:ext cx="4495800" cy="4108450"/>
          </a:xfrm>
          <a:prstGeom prst="rect">
            <a:avLst/>
          </a:prstGeom>
          <a:noFill/>
        </p:spPr>
      </p:pic>
      <p:sp>
        <p:nvSpPr>
          <p:cNvPr id="143364" name="AutoShape 4"/>
          <p:cNvSpPr>
            <a:spLocks noChangeArrowheads="1"/>
          </p:cNvSpPr>
          <p:nvPr/>
        </p:nvSpPr>
        <p:spPr bwMode="auto">
          <a:xfrm rot="-8313470">
            <a:off x="762000" y="1219200"/>
            <a:ext cx="2057400" cy="2133600"/>
          </a:xfrm>
          <a:prstGeom prst="cloudCallout">
            <a:avLst>
              <a:gd name="adj1" fmla="val -43056"/>
              <a:gd name="adj2" fmla="val 61458"/>
            </a:avLst>
          </a:prstGeom>
          <a:solidFill>
            <a:schemeClr val="hlink"/>
          </a:solidFill>
          <a:ln w="9525">
            <a:solidFill>
              <a:schemeClr val="tx1"/>
            </a:solidFill>
            <a:round/>
            <a:headEnd/>
            <a:tailEnd/>
          </a:ln>
          <a:effectLst/>
        </p:spPr>
        <p:txBody>
          <a:bodyPr rot="10800000"/>
          <a:lstStyle/>
          <a:p>
            <a:pPr algn="ctr"/>
            <a:endParaRPr lang="en-CA">
              <a:latin typeface="Times New Roman" pitchFamily="18" charset="0"/>
            </a:endParaRPr>
          </a:p>
        </p:txBody>
      </p:sp>
      <p:sp>
        <p:nvSpPr>
          <p:cNvPr id="143365" name="Text Box 5"/>
          <p:cNvSpPr txBox="1">
            <a:spLocks noChangeArrowheads="1"/>
          </p:cNvSpPr>
          <p:nvPr/>
        </p:nvSpPr>
        <p:spPr bwMode="auto">
          <a:xfrm>
            <a:off x="762000" y="2057400"/>
            <a:ext cx="1962150" cy="519113"/>
          </a:xfrm>
          <a:prstGeom prst="rect">
            <a:avLst/>
          </a:prstGeom>
          <a:noFill/>
          <a:ln w="9525">
            <a:noFill/>
            <a:miter lim="800000"/>
            <a:headEnd/>
            <a:tailEnd/>
          </a:ln>
          <a:effectLst/>
        </p:spPr>
        <p:txBody>
          <a:bodyPr wrap="none">
            <a:spAutoFit/>
          </a:bodyPr>
          <a:lstStyle/>
          <a:p>
            <a:r>
              <a:rPr lang="en-US" sz="2800" b="1">
                <a:solidFill>
                  <a:schemeClr val="accent2"/>
                </a:solidFill>
                <a:latin typeface="Times New Roman" pitchFamily="18" charset="0"/>
              </a:rPr>
              <a:t>CORRECT</a:t>
            </a:r>
          </a:p>
        </p:txBody>
      </p:sp>
      <p:sp>
        <p:nvSpPr>
          <p:cNvPr id="143366" name="Text Box 6"/>
          <p:cNvSpPr txBox="1">
            <a:spLocks noChangeArrowheads="1"/>
          </p:cNvSpPr>
          <p:nvPr/>
        </p:nvSpPr>
        <p:spPr bwMode="auto">
          <a:xfrm>
            <a:off x="3657600" y="5791200"/>
            <a:ext cx="1962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nextslide"/>
              </a:rPr>
              <a:t>Next Question</a:t>
            </a:r>
            <a:endParaRPr lang="en-US">
              <a:solidFill>
                <a:schemeClr val="hlink"/>
              </a:solidFill>
              <a:latin typeface="Times New Roman" pitchFamily="18" charset="0"/>
              <a:hlinkClick r:id="rId5" action="ppaction://hlinksldjump"/>
            </a:endParaRPr>
          </a:p>
        </p:txBody>
      </p:sp>
      <p:pic>
        <p:nvPicPr>
          <p:cNvPr id="143367" name="Picture 7">
            <a:hlinkClick r:id="" action="ppaction://media"/>
          </p:cNvPr>
          <p:cNvPicPr>
            <a:picLocks noRot="1" noChangeAspect="1" noChangeArrowheads="1"/>
          </p:cNvPicPr>
          <p:nvPr>
            <a:wavAudioFile r:embed="rId1" name="j0214098.wav"/>
          </p:nvPr>
        </p:nvPicPr>
        <p:blipFill>
          <a:blip r:embed="rId6" cstate="print"/>
          <a:srcRect/>
          <a:stretch>
            <a:fillRect/>
          </a:stretch>
        </p:blipFill>
        <p:spPr bwMode="auto">
          <a:xfrm>
            <a:off x="8077200" y="5867400"/>
            <a:ext cx="304800" cy="304800"/>
          </a:xfrm>
          <a:prstGeom prst="rect">
            <a:avLst/>
          </a:prstGeom>
          <a:noFill/>
          <a:ln w="9525">
            <a:noFill/>
            <a:miter lim="800000"/>
            <a:headEnd/>
            <a:tailEnd/>
          </a:ln>
          <a:effectLst/>
        </p:spPr>
      </p:pic>
      <p:sp>
        <p:nvSpPr>
          <p:cNvPr id="143368" name="Rectangle 8"/>
          <p:cNvSpPr>
            <a:spLocks noChangeArrowheads="1"/>
          </p:cNvSpPr>
          <p:nvPr/>
        </p:nvSpPr>
        <p:spPr bwMode="auto">
          <a:xfrm>
            <a:off x="7924800" y="5791200"/>
            <a:ext cx="685800" cy="457200"/>
          </a:xfrm>
          <a:prstGeom prst="rect">
            <a:avLst/>
          </a:prstGeom>
          <a:solidFill>
            <a:schemeClr val="bg1"/>
          </a:solidFill>
          <a:ln w="9525">
            <a:solidFill>
              <a:schemeClr val="bg1"/>
            </a:solidFill>
            <a:miter lim="800000"/>
            <a:headEnd/>
            <a:tailEnd/>
          </a:ln>
          <a:effectLst/>
        </p:spPr>
        <p:txBody>
          <a:bodyPr wrap="none" anchor="ctr"/>
          <a:lstStyle/>
          <a:p>
            <a:endParaRPr lang="en-US"/>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16" fill="hold"/>
                                        <p:tgtEl>
                                          <p:spTgt spid="14336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43367"/>
                </p:tgtEl>
              </p:cMediaNode>
            </p:audio>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685800" y="914400"/>
            <a:ext cx="7772400" cy="990600"/>
          </a:xfrm>
        </p:spPr>
        <p:txBody>
          <a:bodyPr/>
          <a:lstStyle/>
          <a:p>
            <a:pPr algn="ctr"/>
            <a:r>
              <a:rPr lang="en-US" sz="3200"/>
              <a:t>11. </a:t>
            </a:r>
            <a:r>
              <a:rPr lang="en-US" b="1"/>
              <a:t>Who is the goddess of witchcraft in the play?</a:t>
            </a:r>
            <a:r>
              <a:rPr lang="en-US"/>
              <a:t> </a:t>
            </a:r>
          </a:p>
        </p:txBody>
      </p:sp>
      <p:sp>
        <p:nvSpPr>
          <p:cNvPr id="145411" name="Text Box 3"/>
          <p:cNvSpPr txBox="1">
            <a:spLocks noChangeArrowheads="1"/>
          </p:cNvSpPr>
          <p:nvPr/>
        </p:nvSpPr>
        <p:spPr bwMode="auto">
          <a:xfrm>
            <a:off x="2209800" y="26670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Aphrodite  </a:t>
            </a:r>
          </a:p>
        </p:txBody>
      </p:sp>
      <p:sp>
        <p:nvSpPr>
          <p:cNvPr id="145412" name="Text Box 4"/>
          <p:cNvSpPr txBox="1">
            <a:spLocks noChangeArrowheads="1"/>
          </p:cNvSpPr>
          <p:nvPr/>
        </p:nvSpPr>
        <p:spPr bwMode="auto">
          <a:xfrm>
            <a:off x="2209800" y="36576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4" action="ppaction://hlinksldjump"/>
              </a:rPr>
              <a:t>Hecate</a:t>
            </a:r>
            <a:r>
              <a:rPr lang="en-US"/>
              <a:t> </a:t>
            </a:r>
          </a:p>
        </p:txBody>
      </p:sp>
      <p:sp>
        <p:nvSpPr>
          <p:cNvPr id="145413" name="Text Box 5"/>
          <p:cNvSpPr txBox="1">
            <a:spLocks noChangeArrowheads="1"/>
          </p:cNvSpPr>
          <p:nvPr/>
        </p:nvSpPr>
        <p:spPr bwMode="auto">
          <a:xfrm>
            <a:off x="2209800" y="45720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Minerva </a:t>
            </a:r>
          </a:p>
        </p:txBody>
      </p:sp>
      <p:sp>
        <p:nvSpPr>
          <p:cNvPr id="145414" name="Text Box 6"/>
          <p:cNvSpPr txBox="1">
            <a:spLocks noChangeArrowheads="1"/>
          </p:cNvSpPr>
          <p:nvPr/>
        </p:nvSpPr>
        <p:spPr bwMode="auto">
          <a:xfrm>
            <a:off x="2133600" y="55626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5" action="ppaction://hlinksldjump"/>
              </a:rPr>
              <a:t>Mordred  </a:t>
            </a:r>
            <a:endParaRPr lang="en-US"/>
          </a:p>
        </p:txBody>
      </p:sp>
    </p:spTree>
  </p:cSld>
  <p:clrMapOvr>
    <a:masterClrMapping/>
  </p:clrMapOvr>
  <p:transition advClick="0">
    <p:wipe dir="u"/>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lstStyle/>
          <a:p>
            <a:pPr algn="ctr"/>
            <a:r>
              <a:rPr lang="en-US" sz="4000" b="1">
                <a:solidFill>
                  <a:schemeClr val="hlink"/>
                </a:solidFill>
              </a:rPr>
              <a:t>INCORRECT!!!</a:t>
            </a:r>
          </a:p>
        </p:txBody>
      </p:sp>
      <p:pic>
        <p:nvPicPr>
          <p:cNvPr id="147459" name="Picture 3" descr="j0079100"/>
          <p:cNvPicPr>
            <a:picLocks noChangeAspect="1" noChangeArrowheads="1"/>
          </p:cNvPicPr>
          <p:nvPr/>
        </p:nvPicPr>
        <p:blipFill>
          <a:blip r:embed="rId4" cstate="print"/>
          <a:srcRect/>
          <a:stretch>
            <a:fillRect/>
          </a:stretch>
        </p:blipFill>
        <p:spPr bwMode="auto">
          <a:xfrm>
            <a:off x="2971800" y="2057400"/>
            <a:ext cx="3048000" cy="3054350"/>
          </a:xfrm>
          <a:prstGeom prst="rect">
            <a:avLst/>
          </a:prstGeom>
          <a:noFill/>
        </p:spPr>
      </p:pic>
      <p:sp>
        <p:nvSpPr>
          <p:cNvPr id="147460" name="Text Box 4"/>
          <p:cNvSpPr txBox="1">
            <a:spLocks noChangeArrowheads="1"/>
          </p:cNvSpPr>
          <p:nvPr/>
        </p:nvSpPr>
        <p:spPr bwMode="auto">
          <a:xfrm>
            <a:off x="3810000" y="5638800"/>
            <a:ext cx="1454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lastslideviewed"/>
              </a:rPr>
              <a:t>Try Again</a:t>
            </a:r>
            <a:endParaRPr lang="en-US">
              <a:solidFill>
                <a:schemeClr val="hlink"/>
              </a:solidFill>
              <a:latin typeface="Times New Roman" pitchFamily="18" charset="0"/>
            </a:endParaRPr>
          </a:p>
        </p:txBody>
      </p:sp>
      <p:pic>
        <p:nvPicPr>
          <p:cNvPr id="147461" name="Picture 5">
            <a:hlinkClick r:id="" action="ppaction://media"/>
          </p:cNvPr>
          <p:cNvPicPr>
            <a:picLocks noRot="1" noChangeAspect="1" noChangeArrowheads="1"/>
          </p:cNvPicPr>
          <p:nvPr>
            <a:wavAudioFile r:embed="rId1" name="j0074793.wav"/>
          </p:nvPr>
        </p:nvPicPr>
        <p:blipFill>
          <a:blip r:embed="rId5" cstate="print"/>
          <a:srcRect/>
          <a:stretch>
            <a:fillRect/>
          </a:stretch>
        </p:blipFill>
        <p:spPr bwMode="auto">
          <a:xfrm>
            <a:off x="7848600" y="5562600"/>
            <a:ext cx="304800" cy="304800"/>
          </a:xfrm>
          <a:prstGeom prst="rect">
            <a:avLst/>
          </a:prstGeom>
          <a:noFill/>
        </p:spPr>
      </p:pic>
      <p:sp>
        <p:nvSpPr>
          <p:cNvPr id="147462" name="Rectangle 6"/>
          <p:cNvSpPr>
            <a:spLocks noChangeArrowheads="1"/>
          </p:cNvSpPr>
          <p:nvPr/>
        </p:nvSpPr>
        <p:spPr bwMode="auto">
          <a:xfrm>
            <a:off x="7696200" y="5334000"/>
            <a:ext cx="685800" cy="762000"/>
          </a:xfrm>
          <a:prstGeom prst="rect">
            <a:avLst/>
          </a:prstGeom>
          <a:solidFill>
            <a:schemeClr val="bg1"/>
          </a:solidFill>
          <a:ln w="9525">
            <a:noFill/>
            <a:miter lim="800000"/>
            <a:headEnd/>
            <a:tailEnd/>
          </a:ln>
          <a:effectLst/>
        </p:spPr>
        <p:txBody>
          <a:bodyPr wrap="none" anchor="ctr"/>
          <a:lstStyle/>
          <a:p>
            <a:endParaRPr lang="en-US"/>
          </a:p>
        </p:txBody>
      </p:sp>
    </p:spTree>
  </p:cSld>
  <p:clrMapOvr>
    <a:masterClrMapping/>
  </p:clrMapOvr>
  <p:transition advClick="0">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47461"/>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Prev" delay="0">
                      <p:tgtEl>
                        <p:sldTgt/>
                      </p:tgtEl>
                    </p:cond>
                    <p:cond evt="onStopAudio" delay="0">
                      <p:tgtEl>
                        <p:sldTgt/>
                      </p:tgtEl>
                    </p:cond>
                  </p:endCondLst>
                </p:cTn>
                <p:tgtEl>
                  <p:spTgt spid="147461"/>
                </p:tgtEl>
              </p:cMediaNode>
            </p:audio>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a:xfrm>
            <a:off x="685800" y="457200"/>
            <a:ext cx="7772400" cy="990600"/>
          </a:xfrm>
        </p:spPr>
        <p:txBody>
          <a:bodyPr/>
          <a:lstStyle/>
          <a:p>
            <a:pPr algn="ctr"/>
            <a:endParaRPr lang="en-CA" sz="4000">
              <a:solidFill>
                <a:schemeClr val="hlink"/>
              </a:solidFill>
            </a:endParaRPr>
          </a:p>
        </p:txBody>
      </p:sp>
      <p:pic>
        <p:nvPicPr>
          <p:cNvPr id="149507" name="Picture 3" descr="pe01832_"/>
          <p:cNvPicPr>
            <a:picLocks noChangeAspect="1" noChangeArrowheads="1"/>
          </p:cNvPicPr>
          <p:nvPr/>
        </p:nvPicPr>
        <p:blipFill>
          <a:blip r:embed="rId4" cstate="print"/>
          <a:srcRect/>
          <a:stretch>
            <a:fillRect/>
          </a:stretch>
        </p:blipFill>
        <p:spPr bwMode="auto">
          <a:xfrm>
            <a:off x="2971800" y="1371600"/>
            <a:ext cx="4495800" cy="4108450"/>
          </a:xfrm>
          <a:prstGeom prst="rect">
            <a:avLst/>
          </a:prstGeom>
          <a:noFill/>
        </p:spPr>
      </p:pic>
      <p:sp>
        <p:nvSpPr>
          <p:cNvPr id="149508" name="AutoShape 4"/>
          <p:cNvSpPr>
            <a:spLocks noChangeArrowheads="1"/>
          </p:cNvSpPr>
          <p:nvPr/>
        </p:nvSpPr>
        <p:spPr bwMode="auto">
          <a:xfrm rot="-8313470">
            <a:off x="762000" y="1219200"/>
            <a:ext cx="2057400" cy="2133600"/>
          </a:xfrm>
          <a:prstGeom prst="cloudCallout">
            <a:avLst>
              <a:gd name="adj1" fmla="val -43056"/>
              <a:gd name="adj2" fmla="val 61458"/>
            </a:avLst>
          </a:prstGeom>
          <a:solidFill>
            <a:schemeClr val="hlink"/>
          </a:solidFill>
          <a:ln w="9525">
            <a:solidFill>
              <a:schemeClr val="tx1"/>
            </a:solidFill>
            <a:round/>
            <a:headEnd/>
            <a:tailEnd/>
          </a:ln>
          <a:effectLst/>
        </p:spPr>
        <p:txBody>
          <a:bodyPr rot="10800000"/>
          <a:lstStyle/>
          <a:p>
            <a:pPr algn="ctr"/>
            <a:endParaRPr lang="en-CA">
              <a:latin typeface="Times New Roman" pitchFamily="18" charset="0"/>
            </a:endParaRPr>
          </a:p>
        </p:txBody>
      </p:sp>
      <p:sp>
        <p:nvSpPr>
          <p:cNvPr id="149509" name="Text Box 5"/>
          <p:cNvSpPr txBox="1">
            <a:spLocks noChangeArrowheads="1"/>
          </p:cNvSpPr>
          <p:nvPr/>
        </p:nvSpPr>
        <p:spPr bwMode="auto">
          <a:xfrm>
            <a:off x="762000" y="2057400"/>
            <a:ext cx="1962150" cy="519113"/>
          </a:xfrm>
          <a:prstGeom prst="rect">
            <a:avLst/>
          </a:prstGeom>
          <a:noFill/>
          <a:ln w="9525">
            <a:noFill/>
            <a:miter lim="800000"/>
            <a:headEnd/>
            <a:tailEnd/>
          </a:ln>
          <a:effectLst/>
        </p:spPr>
        <p:txBody>
          <a:bodyPr wrap="none">
            <a:spAutoFit/>
          </a:bodyPr>
          <a:lstStyle/>
          <a:p>
            <a:r>
              <a:rPr lang="en-US" sz="2800" b="1">
                <a:solidFill>
                  <a:schemeClr val="accent2"/>
                </a:solidFill>
                <a:latin typeface="Times New Roman" pitchFamily="18" charset="0"/>
              </a:rPr>
              <a:t>CORRECT</a:t>
            </a:r>
          </a:p>
        </p:txBody>
      </p:sp>
      <p:sp>
        <p:nvSpPr>
          <p:cNvPr id="149510" name="Text Box 6"/>
          <p:cNvSpPr txBox="1">
            <a:spLocks noChangeArrowheads="1"/>
          </p:cNvSpPr>
          <p:nvPr/>
        </p:nvSpPr>
        <p:spPr bwMode="auto">
          <a:xfrm>
            <a:off x="3657600" y="5791200"/>
            <a:ext cx="1962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nextslide"/>
              </a:rPr>
              <a:t>Next Question</a:t>
            </a:r>
            <a:endParaRPr lang="en-US">
              <a:solidFill>
                <a:schemeClr val="hlink"/>
              </a:solidFill>
              <a:latin typeface="Times New Roman" pitchFamily="18" charset="0"/>
              <a:hlinkClick r:id="rId5" action="ppaction://hlinksldjump"/>
            </a:endParaRPr>
          </a:p>
        </p:txBody>
      </p:sp>
      <p:pic>
        <p:nvPicPr>
          <p:cNvPr id="149511" name="Picture 7">
            <a:hlinkClick r:id="" action="ppaction://media"/>
          </p:cNvPr>
          <p:cNvPicPr>
            <a:picLocks noRot="1" noChangeAspect="1" noChangeArrowheads="1"/>
          </p:cNvPicPr>
          <p:nvPr>
            <a:wavAudioFile r:embed="rId1" name="j0214098.wav"/>
          </p:nvPr>
        </p:nvPicPr>
        <p:blipFill>
          <a:blip r:embed="rId6" cstate="print"/>
          <a:srcRect/>
          <a:stretch>
            <a:fillRect/>
          </a:stretch>
        </p:blipFill>
        <p:spPr bwMode="auto">
          <a:xfrm>
            <a:off x="8077200" y="5867400"/>
            <a:ext cx="304800" cy="304800"/>
          </a:xfrm>
          <a:prstGeom prst="rect">
            <a:avLst/>
          </a:prstGeom>
          <a:noFill/>
          <a:ln w="9525">
            <a:noFill/>
            <a:miter lim="800000"/>
            <a:headEnd/>
            <a:tailEnd/>
          </a:ln>
          <a:effectLst/>
        </p:spPr>
      </p:pic>
      <p:sp>
        <p:nvSpPr>
          <p:cNvPr id="149512" name="Rectangle 8"/>
          <p:cNvSpPr>
            <a:spLocks noChangeArrowheads="1"/>
          </p:cNvSpPr>
          <p:nvPr/>
        </p:nvSpPr>
        <p:spPr bwMode="auto">
          <a:xfrm>
            <a:off x="7924800" y="5791200"/>
            <a:ext cx="685800" cy="457200"/>
          </a:xfrm>
          <a:prstGeom prst="rect">
            <a:avLst/>
          </a:prstGeom>
          <a:solidFill>
            <a:schemeClr val="bg1"/>
          </a:solidFill>
          <a:ln w="9525">
            <a:solidFill>
              <a:schemeClr val="bg1"/>
            </a:solidFill>
            <a:miter lim="800000"/>
            <a:headEnd/>
            <a:tailEnd/>
          </a:ln>
          <a:effectLst/>
        </p:spPr>
        <p:txBody>
          <a:bodyPr wrap="none" anchor="ctr"/>
          <a:lstStyle/>
          <a:p>
            <a:endParaRPr lang="en-US"/>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16" fill="hold"/>
                                        <p:tgtEl>
                                          <p:spTgt spid="149511"/>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49511"/>
                </p:tgtEl>
              </p:cMediaNode>
            </p:audio>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a:off x="685800" y="685800"/>
            <a:ext cx="7772400" cy="990600"/>
          </a:xfrm>
        </p:spPr>
        <p:txBody>
          <a:bodyPr/>
          <a:lstStyle/>
          <a:p>
            <a:pPr algn="ctr"/>
            <a:r>
              <a:rPr lang="en-US"/>
              <a:t>12. </a:t>
            </a:r>
            <a:r>
              <a:rPr lang="en-US" b="1"/>
              <a:t>Who kills Donalbain?</a:t>
            </a:r>
            <a:r>
              <a:rPr lang="en-US"/>
              <a:t> </a:t>
            </a:r>
          </a:p>
        </p:txBody>
      </p:sp>
      <p:sp>
        <p:nvSpPr>
          <p:cNvPr id="151555" name="Text Box 3"/>
          <p:cNvSpPr txBox="1">
            <a:spLocks noChangeArrowheads="1"/>
          </p:cNvSpPr>
          <p:nvPr/>
        </p:nvSpPr>
        <p:spPr bwMode="auto">
          <a:xfrm>
            <a:off x="2209800" y="23622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Macbeth </a:t>
            </a:r>
          </a:p>
        </p:txBody>
      </p:sp>
      <p:sp>
        <p:nvSpPr>
          <p:cNvPr id="151556" name="Text Box 4"/>
          <p:cNvSpPr txBox="1">
            <a:spLocks noChangeArrowheads="1"/>
          </p:cNvSpPr>
          <p:nvPr/>
        </p:nvSpPr>
        <p:spPr bwMode="auto">
          <a:xfrm>
            <a:off x="2209800" y="53340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4" action="ppaction://hlinksldjump"/>
              </a:rPr>
              <a:t>No one </a:t>
            </a:r>
            <a:endParaRPr lang="en-US"/>
          </a:p>
        </p:txBody>
      </p:sp>
      <p:sp>
        <p:nvSpPr>
          <p:cNvPr id="151557" name="Text Box 5"/>
          <p:cNvSpPr txBox="1">
            <a:spLocks noChangeArrowheads="1"/>
          </p:cNvSpPr>
          <p:nvPr/>
        </p:nvSpPr>
        <p:spPr bwMode="auto">
          <a:xfrm>
            <a:off x="2209800" y="32766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Malcolm </a:t>
            </a:r>
          </a:p>
        </p:txBody>
      </p:sp>
      <p:sp>
        <p:nvSpPr>
          <p:cNvPr id="151558" name="Text Box 6"/>
          <p:cNvSpPr txBox="1">
            <a:spLocks noChangeArrowheads="1"/>
          </p:cNvSpPr>
          <p:nvPr/>
        </p:nvSpPr>
        <p:spPr bwMode="auto">
          <a:xfrm>
            <a:off x="2209800" y="4114800"/>
            <a:ext cx="4724400" cy="831850"/>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5" action="ppaction://hlinksldjump"/>
              </a:rPr>
              <a:t>A group of murderers hired by Macbeth </a:t>
            </a:r>
            <a:endParaRPr lang="en-US"/>
          </a:p>
        </p:txBody>
      </p:sp>
    </p:spTree>
  </p:cSld>
  <p:clrMapOvr>
    <a:masterClrMapping/>
  </p:clrMapOvr>
  <p:transition advClick="0">
    <p:wipe dir="u"/>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p:txBody>
          <a:bodyPr/>
          <a:lstStyle/>
          <a:p>
            <a:pPr algn="ctr"/>
            <a:r>
              <a:rPr lang="en-US" sz="4000" b="1">
                <a:solidFill>
                  <a:schemeClr val="hlink"/>
                </a:solidFill>
              </a:rPr>
              <a:t>INCORRECT!!!</a:t>
            </a:r>
          </a:p>
        </p:txBody>
      </p:sp>
      <p:pic>
        <p:nvPicPr>
          <p:cNvPr id="153603" name="Picture 3" descr="j0079100"/>
          <p:cNvPicPr>
            <a:picLocks noChangeAspect="1" noChangeArrowheads="1"/>
          </p:cNvPicPr>
          <p:nvPr/>
        </p:nvPicPr>
        <p:blipFill>
          <a:blip r:embed="rId4" cstate="print"/>
          <a:srcRect/>
          <a:stretch>
            <a:fillRect/>
          </a:stretch>
        </p:blipFill>
        <p:spPr bwMode="auto">
          <a:xfrm>
            <a:off x="2971800" y="2057400"/>
            <a:ext cx="3048000" cy="3054350"/>
          </a:xfrm>
          <a:prstGeom prst="rect">
            <a:avLst/>
          </a:prstGeom>
          <a:noFill/>
        </p:spPr>
      </p:pic>
      <p:sp>
        <p:nvSpPr>
          <p:cNvPr id="153604" name="Text Box 4"/>
          <p:cNvSpPr txBox="1">
            <a:spLocks noChangeArrowheads="1"/>
          </p:cNvSpPr>
          <p:nvPr/>
        </p:nvSpPr>
        <p:spPr bwMode="auto">
          <a:xfrm>
            <a:off x="3810000" y="5638800"/>
            <a:ext cx="1454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lastslideviewed"/>
              </a:rPr>
              <a:t>Try Again</a:t>
            </a:r>
            <a:endParaRPr lang="en-US">
              <a:solidFill>
                <a:schemeClr val="hlink"/>
              </a:solidFill>
              <a:latin typeface="Times New Roman" pitchFamily="18" charset="0"/>
            </a:endParaRPr>
          </a:p>
        </p:txBody>
      </p:sp>
      <p:pic>
        <p:nvPicPr>
          <p:cNvPr id="153605" name="Picture 5">
            <a:hlinkClick r:id="" action="ppaction://media"/>
          </p:cNvPr>
          <p:cNvPicPr>
            <a:picLocks noRot="1" noChangeAspect="1" noChangeArrowheads="1"/>
          </p:cNvPicPr>
          <p:nvPr>
            <a:wavAudioFile r:embed="rId1" name="j0074793.wav"/>
          </p:nvPr>
        </p:nvPicPr>
        <p:blipFill>
          <a:blip r:embed="rId5" cstate="print"/>
          <a:srcRect/>
          <a:stretch>
            <a:fillRect/>
          </a:stretch>
        </p:blipFill>
        <p:spPr bwMode="auto">
          <a:xfrm>
            <a:off x="7848600" y="5562600"/>
            <a:ext cx="304800" cy="304800"/>
          </a:xfrm>
          <a:prstGeom prst="rect">
            <a:avLst/>
          </a:prstGeom>
          <a:noFill/>
        </p:spPr>
      </p:pic>
      <p:sp>
        <p:nvSpPr>
          <p:cNvPr id="153606" name="Rectangle 6"/>
          <p:cNvSpPr>
            <a:spLocks noChangeArrowheads="1"/>
          </p:cNvSpPr>
          <p:nvPr/>
        </p:nvSpPr>
        <p:spPr bwMode="auto">
          <a:xfrm>
            <a:off x="7696200" y="5334000"/>
            <a:ext cx="685800" cy="762000"/>
          </a:xfrm>
          <a:prstGeom prst="rect">
            <a:avLst/>
          </a:prstGeom>
          <a:solidFill>
            <a:schemeClr val="bg1"/>
          </a:solidFill>
          <a:ln w="9525">
            <a:noFill/>
            <a:miter lim="800000"/>
            <a:headEnd/>
            <a:tailEnd/>
          </a:ln>
          <a:effectLst/>
        </p:spPr>
        <p:txBody>
          <a:bodyPr wrap="none" anchor="ctr"/>
          <a:lstStyle/>
          <a:p>
            <a:endParaRPr lang="en-US"/>
          </a:p>
        </p:txBody>
      </p:sp>
    </p:spTree>
  </p:cSld>
  <p:clrMapOvr>
    <a:masterClrMapping/>
  </p:clrMapOvr>
  <p:transition advClick="0">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5360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Prev" delay="0">
                      <p:tgtEl>
                        <p:sldTgt/>
                      </p:tgtEl>
                    </p:cond>
                    <p:cond evt="onStopAudio" delay="0">
                      <p:tgtEl>
                        <p:sldTgt/>
                      </p:tgtEl>
                    </p:cond>
                  </p:endCondLst>
                </p:cTn>
                <p:tgtEl>
                  <p:spTgt spid="153605"/>
                </p:tgtEl>
              </p:cMediaNode>
            </p:audio>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a:xfrm>
            <a:off x="685800" y="457200"/>
            <a:ext cx="7772400" cy="990600"/>
          </a:xfrm>
        </p:spPr>
        <p:txBody>
          <a:bodyPr/>
          <a:lstStyle/>
          <a:p>
            <a:pPr algn="ctr"/>
            <a:endParaRPr lang="en-CA" sz="4000">
              <a:solidFill>
                <a:schemeClr val="hlink"/>
              </a:solidFill>
            </a:endParaRPr>
          </a:p>
        </p:txBody>
      </p:sp>
      <p:pic>
        <p:nvPicPr>
          <p:cNvPr id="155651" name="Picture 3" descr="pe01832_"/>
          <p:cNvPicPr>
            <a:picLocks noChangeAspect="1" noChangeArrowheads="1"/>
          </p:cNvPicPr>
          <p:nvPr/>
        </p:nvPicPr>
        <p:blipFill>
          <a:blip r:embed="rId4" cstate="print"/>
          <a:srcRect/>
          <a:stretch>
            <a:fillRect/>
          </a:stretch>
        </p:blipFill>
        <p:spPr bwMode="auto">
          <a:xfrm>
            <a:off x="2971800" y="1371600"/>
            <a:ext cx="4495800" cy="4108450"/>
          </a:xfrm>
          <a:prstGeom prst="rect">
            <a:avLst/>
          </a:prstGeom>
          <a:noFill/>
        </p:spPr>
      </p:pic>
      <p:sp>
        <p:nvSpPr>
          <p:cNvPr id="155652" name="AutoShape 4"/>
          <p:cNvSpPr>
            <a:spLocks noChangeArrowheads="1"/>
          </p:cNvSpPr>
          <p:nvPr/>
        </p:nvSpPr>
        <p:spPr bwMode="auto">
          <a:xfrm rot="-8313470">
            <a:off x="762000" y="1219200"/>
            <a:ext cx="2057400" cy="2133600"/>
          </a:xfrm>
          <a:prstGeom prst="cloudCallout">
            <a:avLst>
              <a:gd name="adj1" fmla="val -43056"/>
              <a:gd name="adj2" fmla="val 61458"/>
            </a:avLst>
          </a:prstGeom>
          <a:solidFill>
            <a:schemeClr val="hlink"/>
          </a:solidFill>
          <a:ln w="9525">
            <a:solidFill>
              <a:schemeClr val="tx1"/>
            </a:solidFill>
            <a:round/>
            <a:headEnd/>
            <a:tailEnd/>
          </a:ln>
          <a:effectLst/>
        </p:spPr>
        <p:txBody>
          <a:bodyPr rot="10800000"/>
          <a:lstStyle/>
          <a:p>
            <a:pPr algn="ctr"/>
            <a:endParaRPr lang="en-CA">
              <a:latin typeface="Times New Roman" pitchFamily="18" charset="0"/>
            </a:endParaRPr>
          </a:p>
        </p:txBody>
      </p:sp>
      <p:sp>
        <p:nvSpPr>
          <p:cNvPr id="155653" name="Text Box 5"/>
          <p:cNvSpPr txBox="1">
            <a:spLocks noChangeArrowheads="1"/>
          </p:cNvSpPr>
          <p:nvPr/>
        </p:nvSpPr>
        <p:spPr bwMode="auto">
          <a:xfrm>
            <a:off x="762000" y="2057400"/>
            <a:ext cx="1962150" cy="519113"/>
          </a:xfrm>
          <a:prstGeom prst="rect">
            <a:avLst/>
          </a:prstGeom>
          <a:noFill/>
          <a:ln w="9525">
            <a:noFill/>
            <a:miter lim="800000"/>
            <a:headEnd/>
            <a:tailEnd/>
          </a:ln>
          <a:effectLst/>
        </p:spPr>
        <p:txBody>
          <a:bodyPr wrap="none">
            <a:spAutoFit/>
          </a:bodyPr>
          <a:lstStyle/>
          <a:p>
            <a:r>
              <a:rPr lang="en-US" sz="2800" b="1">
                <a:solidFill>
                  <a:schemeClr val="accent2"/>
                </a:solidFill>
                <a:latin typeface="Times New Roman" pitchFamily="18" charset="0"/>
              </a:rPr>
              <a:t>CORRECT</a:t>
            </a:r>
          </a:p>
        </p:txBody>
      </p:sp>
      <p:sp>
        <p:nvSpPr>
          <p:cNvPr id="155654" name="Text Box 6"/>
          <p:cNvSpPr txBox="1">
            <a:spLocks noChangeArrowheads="1"/>
          </p:cNvSpPr>
          <p:nvPr/>
        </p:nvSpPr>
        <p:spPr bwMode="auto">
          <a:xfrm>
            <a:off x="3657600" y="5791200"/>
            <a:ext cx="1962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nextslide"/>
              </a:rPr>
              <a:t>Next Question</a:t>
            </a:r>
            <a:endParaRPr lang="en-US">
              <a:solidFill>
                <a:schemeClr val="hlink"/>
              </a:solidFill>
              <a:latin typeface="Times New Roman" pitchFamily="18" charset="0"/>
              <a:hlinkClick r:id="rId5" action="ppaction://hlinksldjump"/>
            </a:endParaRPr>
          </a:p>
        </p:txBody>
      </p:sp>
      <p:pic>
        <p:nvPicPr>
          <p:cNvPr id="155655" name="Picture 7">
            <a:hlinkClick r:id="" action="ppaction://media"/>
          </p:cNvPr>
          <p:cNvPicPr>
            <a:picLocks noRot="1" noChangeAspect="1" noChangeArrowheads="1"/>
          </p:cNvPicPr>
          <p:nvPr>
            <a:wavAudioFile r:embed="rId1" name="j0214098.wav"/>
          </p:nvPr>
        </p:nvPicPr>
        <p:blipFill>
          <a:blip r:embed="rId6" cstate="print"/>
          <a:srcRect/>
          <a:stretch>
            <a:fillRect/>
          </a:stretch>
        </p:blipFill>
        <p:spPr bwMode="auto">
          <a:xfrm>
            <a:off x="8077200" y="5867400"/>
            <a:ext cx="304800" cy="304800"/>
          </a:xfrm>
          <a:prstGeom prst="rect">
            <a:avLst/>
          </a:prstGeom>
          <a:noFill/>
          <a:ln w="9525">
            <a:noFill/>
            <a:miter lim="800000"/>
            <a:headEnd/>
            <a:tailEnd/>
          </a:ln>
          <a:effectLst/>
        </p:spPr>
      </p:pic>
      <p:sp>
        <p:nvSpPr>
          <p:cNvPr id="155656" name="Rectangle 8"/>
          <p:cNvSpPr>
            <a:spLocks noChangeArrowheads="1"/>
          </p:cNvSpPr>
          <p:nvPr/>
        </p:nvSpPr>
        <p:spPr bwMode="auto">
          <a:xfrm>
            <a:off x="7924800" y="5791200"/>
            <a:ext cx="685800" cy="457200"/>
          </a:xfrm>
          <a:prstGeom prst="rect">
            <a:avLst/>
          </a:prstGeom>
          <a:solidFill>
            <a:schemeClr val="bg1"/>
          </a:solidFill>
          <a:ln w="9525">
            <a:solidFill>
              <a:schemeClr val="bg1"/>
            </a:solidFill>
            <a:miter lim="800000"/>
            <a:headEnd/>
            <a:tailEnd/>
          </a:ln>
          <a:effectLst/>
        </p:spPr>
        <p:txBody>
          <a:bodyPr wrap="none" anchor="ctr"/>
          <a:lstStyle/>
          <a:p>
            <a:endParaRPr lang="en-US"/>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16" fill="hold"/>
                                        <p:tgtEl>
                                          <p:spTgt spid="15565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55655"/>
                </p:tgtEl>
              </p:cMediaNode>
            </p:audio>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a:xfrm>
            <a:off x="685800" y="914400"/>
            <a:ext cx="7772400" cy="990600"/>
          </a:xfrm>
        </p:spPr>
        <p:txBody>
          <a:bodyPr/>
          <a:lstStyle/>
          <a:p>
            <a:pPr algn="ctr"/>
            <a:r>
              <a:rPr lang="en-US"/>
              <a:t>13. </a:t>
            </a:r>
            <a:r>
              <a:rPr lang="en-US" b="1"/>
              <a:t>What happens to Lady Macbeth before she dies?</a:t>
            </a:r>
            <a:r>
              <a:rPr lang="en-US"/>
              <a:t> </a:t>
            </a:r>
          </a:p>
        </p:txBody>
      </p:sp>
      <p:sp>
        <p:nvSpPr>
          <p:cNvPr id="157699" name="Text Box 3"/>
          <p:cNvSpPr txBox="1">
            <a:spLocks noChangeArrowheads="1"/>
          </p:cNvSpPr>
          <p:nvPr/>
        </p:nvSpPr>
        <p:spPr bwMode="auto">
          <a:xfrm>
            <a:off x="2209800" y="3200400"/>
            <a:ext cx="4724400" cy="831850"/>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She is haunted by the ghost of Duncan </a:t>
            </a:r>
          </a:p>
        </p:txBody>
      </p:sp>
      <p:sp>
        <p:nvSpPr>
          <p:cNvPr id="157700" name="Text Box 4"/>
          <p:cNvSpPr txBox="1">
            <a:spLocks noChangeArrowheads="1"/>
          </p:cNvSpPr>
          <p:nvPr/>
        </p:nvSpPr>
        <p:spPr bwMode="auto">
          <a:xfrm>
            <a:off x="2209800" y="2057400"/>
            <a:ext cx="4724400" cy="831850"/>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4" action="ppaction://hlinksldjump"/>
              </a:rPr>
              <a:t>She is plagued by fits of sleepwalking </a:t>
            </a:r>
            <a:endParaRPr lang="en-US"/>
          </a:p>
        </p:txBody>
      </p:sp>
      <p:sp>
        <p:nvSpPr>
          <p:cNvPr id="157701" name="Text Box 5"/>
          <p:cNvSpPr txBox="1">
            <a:spLocks noChangeArrowheads="1"/>
          </p:cNvSpPr>
          <p:nvPr/>
        </p:nvSpPr>
        <p:spPr bwMode="auto">
          <a:xfrm>
            <a:off x="2286000" y="4343400"/>
            <a:ext cx="4724400" cy="831850"/>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She sees her children killed in battle </a:t>
            </a:r>
          </a:p>
        </p:txBody>
      </p:sp>
      <p:sp>
        <p:nvSpPr>
          <p:cNvPr id="157702" name="Text Box 6"/>
          <p:cNvSpPr txBox="1">
            <a:spLocks noChangeArrowheads="1"/>
          </p:cNvSpPr>
          <p:nvPr/>
        </p:nvSpPr>
        <p:spPr bwMode="auto">
          <a:xfrm>
            <a:off x="2286000" y="5486400"/>
            <a:ext cx="4724400" cy="831850"/>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5" action="ppaction://hlinksldjump"/>
              </a:rPr>
              <a:t>She sees her children killed by Macbeth </a:t>
            </a:r>
            <a:endParaRPr lang="en-US"/>
          </a:p>
        </p:txBody>
      </p:sp>
    </p:spTree>
  </p:cSld>
  <p:clrMapOvr>
    <a:masterClrMapping/>
  </p:clrMapOvr>
  <p:transition advClick="0">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1026"/>
          <p:cNvSpPr>
            <a:spLocks noGrp="1" noChangeArrowheads="1"/>
          </p:cNvSpPr>
          <p:nvPr>
            <p:ph type="title"/>
          </p:nvPr>
        </p:nvSpPr>
        <p:spPr/>
        <p:txBody>
          <a:bodyPr/>
          <a:lstStyle/>
          <a:p>
            <a:pPr algn="ctr"/>
            <a:r>
              <a:rPr lang="en-US" sz="4000" b="1">
                <a:solidFill>
                  <a:schemeClr val="hlink"/>
                </a:solidFill>
              </a:rPr>
              <a:t>INCORRECT!!!</a:t>
            </a:r>
          </a:p>
        </p:txBody>
      </p:sp>
      <p:pic>
        <p:nvPicPr>
          <p:cNvPr id="77827" name="Picture 1027" descr="j0079100"/>
          <p:cNvPicPr>
            <a:picLocks noChangeAspect="1" noChangeArrowheads="1"/>
          </p:cNvPicPr>
          <p:nvPr/>
        </p:nvPicPr>
        <p:blipFill>
          <a:blip r:embed="rId4" cstate="print"/>
          <a:srcRect/>
          <a:stretch>
            <a:fillRect/>
          </a:stretch>
        </p:blipFill>
        <p:spPr bwMode="auto">
          <a:xfrm>
            <a:off x="2971800" y="2057400"/>
            <a:ext cx="3048000" cy="3054350"/>
          </a:xfrm>
          <a:prstGeom prst="rect">
            <a:avLst/>
          </a:prstGeom>
          <a:noFill/>
        </p:spPr>
      </p:pic>
      <p:sp>
        <p:nvSpPr>
          <p:cNvPr id="77828" name="Text Box 1028"/>
          <p:cNvSpPr txBox="1">
            <a:spLocks noChangeArrowheads="1"/>
          </p:cNvSpPr>
          <p:nvPr/>
        </p:nvSpPr>
        <p:spPr bwMode="auto">
          <a:xfrm>
            <a:off x="3810000" y="5638800"/>
            <a:ext cx="1454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lastslideviewed"/>
              </a:rPr>
              <a:t>Try Again</a:t>
            </a:r>
            <a:endParaRPr lang="en-US">
              <a:solidFill>
                <a:schemeClr val="hlink"/>
              </a:solidFill>
              <a:latin typeface="Times New Roman" pitchFamily="18" charset="0"/>
            </a:endParaRPr>
          </a:p>
        </p:txBody>
      </p:sp>
      <p:pic>
        <p:nvPicPr>
          <p:cNvPr id="77830" name="Picture 1030">
            <a:hlinkClick r:id="" action="ppaction://media"/>
          </p:cNvPr>
          <p:cNvPicPr>
            <a:picLocks noRot="1" noChangeAspect="1" noChangeArrowheads="1"/>
          </p:cNvPicPr>
          <p:nvPr>
            <a:wavAudioFile r:embed="rId1" name="j0074793.wav"/>
          </p:nvPr>
        </p:nvPicPr>
        <p:blipFill>
          <a:blip r:embed="rId5" cstate="print"/>
          <a:srcRect/>
          <a:stretch>
            <a:fillRect/>
          </a:stretch>
        </p:blipFill>
        <p:spPr bwMode="auto">
          <a:xfrm>
            <a:off x="7848600" y="5562600"/>
            <a:ext cx="304800" cy="304800"/>
          </a:xfrm>
          <a:prstGeom prst="rect">
            <a:avLst/>
          </a:prstGeom>
          <a:noFill/>
        </p:spPr>
      </p:pic>
      <p:sp>
        <p:nvSpPr>
          <p:cNvPr id="77831" name="Rectangle 1031"/>
          <p:cNvSpPr>
            <a:spLocks noChangeArrowheads="1"/>
          </p:cNvSpPr>
          <p:nvPr/>
        </p:nvSpPr>
        <p:spPr bwMode="auto">
          <a:xfrm>
            <a:off x="7696200" y="5334000"/>
            <a:ext cx="685800" cy="762000"/>
          </a:xfrm>
          <a:prstGeom prst="rect">
            <a:avLst/>
          </a:prstGeom>
          <a:solidFill>
            <a:schemeClr val="bg1"/>
          </a:solidFill>
          <a:ln w="9525">
            <a:noFill/>
            <a:miter lim="800000"/>
            <a:headEnd/>
            <a:tailEnd/>
          </a:ln>
          <a:effectLst/>
        </p:spPr>
        <p:txBody>
          <a:bodyPr wrap="none" anchor="ctr"/>
          <a:lstStyle/>
          <a:p>
            <a:endParaRPr lang="en-US"/>
          </a:p>
        </p:txBody>
      </p:sp>
    </p:spTree>
  </p:cSld>
  <p:clrMapOvr>
    <a:masterClrMapping/>
  </p:clrMapOvr>
  <p:transition advClick="0">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77830"/>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Prev" delay="0">
                      <p:tgtEl>
                        <p:sldTgt/>
                      </p:tgtEl>
                    </p:cond>
                    <p:cond evt="onStopAudio" delay="0">
                      <p:tgtEl>
                        <p:sldTgt/>
                      </p:tgtEl>
                    </p:cond>
                  </p:endCondLst>
                </p:cTn>
                <p:tgtEl>
                  <p:spTgt spid="77830"/>
                </p:tgtEl>
              </p:cMediaNode>
            </p:audio>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p:txBody>
          <a:bodyPr/>
          <a:lstStyle/>
          <a:p>
            <a:pPr algn="ctr"/>
            <a:r>
              <a:rPr lang="en-US" sz="4000" b="1">
                <a:solidFill>
                  <a:schemeClr val="hlink"/>
                </a:solidFill>
              </a:rPr>
              <a:t>INCORRECT!!!</a:t>
            </a:r>
          </a:p>
        </p:txBody>
      </p:sp>
      <p:pic>
        <p:nvPicPr>
          <p:cNvPr id="159747" name="Picture 3" descr="j0079100"/>
          <p:cNvPicPr>
            <a:picLocks noChangeAspect="1" noChangeArrowheads="1"/>
          </p:cNvPicPr>
          <p:nvPr/>
        </p:nvPicPr>
        <p:blipFill>
          <a:blip r:embed="rId4" cstate="print"/>
          <a:srcRect/>
          <a:stretch>
            <a:fillRect/>
          </a:stretch>
        </p:blipFill>
        <p:spPr bwMode="auto">
          <a:xfrm>
            <a:off x="2971800" y="2057400"/>
            <a:ext cx="3048000" cy="3054350"/>
          </a:xfrm>
          <a:prstGeom prst="rect">
            <a:avLst/>
          </a:prstGeom>
          <a:noFill/>
        </p:spPr>
      </p:pic>
      <p:sp>
        <p:nvSpPr>
          <p:cNvPr id="159748" name="Text Box 4"/>
          <p:cNvSpPr txBox="1">
            <a:spLocks noChangeArrowheads="1"/>
          </p:cNvSpPr>
          <p:nvPr/>
        </p:nvSpPr>
        <p:spPr bwMode="auto">
          <a:xfrm>
            <a:off x="3810000" y="5638800"/>
            <a:ext cx="1454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lastslideviewed"/>
              </a:rPr>
              <a:t>Try Again</a:t>
            </a:r>
            <a:endParaRPr lang="en-US">
              <a:solidFill>
                <a:schemeClr val="hlink"/>
              </a:solidFill>
              <a:latin typeface="Times New Roman" pitchFamily="18" charset="0"/>
            </a:endParaRPr>
          </a:p>
        </p:txBody>
      </p:sp>
      <p:pic>
        <p:nvPicPr>
          <p:cNvPr id="159749" name="Picture 5">
            <a:hlinkClick r:id="" action="ppaction://media"/>
          </p:cNvPr>
          <p:cNvPicPr>
            <a:picLocks noRot="1" noChangeAspect="1" noChangeArrowheads="1"/>
          </p:cNvPicPr>
          <p:nvPr>
            <a:wavAudioFile r:embed="rId1" name="j0074793.wav"/>
          </p:nvPr>
        </p:nvPicPr>
        <p:blipFill>
          <a:blip r:embed="rId5" cstate="print"/>
          <a:srcRect/>
          <a:stretch>
            <a:fillRect/>
          </a:stretch>
        </p:blipFill>
        <p:spPr bwMode="auto">
          <a:xfrm>
            <a:off x="7848600" y="5562600"/>
            <a:ext cx="304800" cy="304800"/>
          </a:xfrm>
          <a:prstGeom prst="rect">
            <a:avLst/>
          </a:prstGeom>
          <a:noFill/>
        </p:spPr>
      </p:pic>
      <p:sp>
        <p:nvSpPr>
          <p:cNvPr id="159750" name="Rectangle 6"/>
          <p:cNvSpPr>
            <a:spLocks noChangeArrowheads="1"/>
          </p:cNvSpPr>
          <p:nvPr/>
        </p:nvSpPr>
        <p:spPr bwMode="auto">
          <a:xfrm>
            <a:off x="7696200" y="5334000"/>
            <a:ext cx="685800" cy="762000"/>
          </a:xfrm>
          <a:prstGeom prst="rect">
            <a:avLst/>
          </a:prstGeom>
          <a:solidFill>
            <a:schemeClr val="bg1"/>
          </a:solidFill>
          <a:ln w="9525">
            <a:noFill/>
            <a:miter lim="800000"/>
            <a:headEnd/>
            <a:tailEnd/>
          </a:ln>
          <a:effectLst/>
        </p:spPr>
        <p:txBody>
          <a:bodyPr wrap="none" anchor="ctr"/>
          <a:lstStyle/>
          <a:p>
            <a:endParaRPr lang="en-US"/>
          </a:p>
        </p:txBody>
      </p:sp>
    </p:spTree>
  </p:cSld>
  <p:clrMapOvr>
    <a:masterClrMapping/>
  </p:clrMapOvr>
  <p:transition advClick="0">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5974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Prev" delay="0">
                      <p:tgtEl>
                        <p:sldTgt/>
                      </p:tgtEl>
                    </p:cond>
                    <p:cond evt="onStopAudio" delay="0">
                      <p:tgtEl>
                        <p:sldTgt/>
                      </p:tgtEl>
                    </p:cond>
                  </p:endCondLst>
                </p:cTn>
                <p:tgtEl>
                  <p:spTgt spid="159749"/>
                </p:tgtEl>
              </p:cMediaNode>
            </p:audio>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a:xfrm>
            <a:off x="685800" y="457200"/>
            <a:ext cx="7772400" cy="990600"/>
          </a:xfrm>
        </p:spPr>
        <p:txBody>
          <a:bodyPr/>
          <a:lstStyle/>
          <a:p>
            <a:pPr algn="ctr"/>
            <a:endParaRPr lang="en-CA" sz="4000">
              <a:solidFill>
                <a:schemeClr val="hlink"/>
              </a:solidFill>
            </a:endParaRPr>
          </a:p>
        </p:txBody>
      </p:sp>
      <p:pic>
        <p:nvPicPr>
          <p:cNvPr id="161795" name="Picture 3" descr="pe01832_"/>
          <p:cNvPicPr>
            <a:picLocks noChangeAspect="1" noChangeArrowheads="1"/>
          </p:cNvPicPr>
          <p:nvPr/>
        </p:nvPicPr>
        <p:blipFill>
          <a:blip r:embed="rId4" cstate="print"/>
          <a:srcRect/>
          <a:stretch>
            <a:fillRect/>
          </a:stretch>
        </p:blipFill>
        <p:spPr bwMode="auto">
          <a:xfrm>
            <a:off x="2971800" y="1371600"/>
            <a:ext cx="4495800" cy="4108450"/>
          </a:xfrm>
          <a:prstGeom prst="rect">
            <a:avLst/>
          </a:prstGeom>
          <a:noFill/>
        </p:spPr>
      </p:pic>
      <p:sp>
        <p:nvSpPr>
          <p:cNvPr id="161796" name="AutoShape 4"/>
          <p:cNvSpPr>
            <a:spLocks noChangeArrowheads="1"/>
          </p:cNvSpPr>
          <p:nvPr/>
        </p:nvSpPr>
        <p:spPr bwMode="auto">
          <a:xfrm rot="-8313470">
            <a:off x="762000" y="1219200"/>
            <a:ext cx="2057400" cy="2133600"/>
          </a:xfrm>
          <a:prstGeom prst="cloudCallout">
            <a:avLst>
              <a:gd name="adj1" fmla="val -43056"/>
              <a:gd name="adj2" fmla="val 61458"/>
            </a:avLst>
          </a:prstGeom>
          <a:solidFill>
            <a:schemeClr val="hlink"/>
          </a:solidFill>
          <a:ln w="9525">
            <a:solidFill>
              <a:schemeClr val="tx1"/>
            </a:solidFill>
            <a:round/>
            <a:headEnd/>
            <a:tailEnd/>
          </a:ln>
          <a:effectLst/>
        </p:spPr>
        <p:txBody>
          <a:bodyPr rot="10800000"/>
          <a:lstStyle/>
          <a:p>
            <a:pPr algn="ctr"/>
            <a:endParaRPr lang="en-CA">
              <a:latin typeface="Times New Roman" pitchFamily="18" charset="0"/>
            </a:endParaRPr>
          </a:p>
        </p:txBody>
      </p:sp>
      <p:sp>
        <p:nvSpPr>
          <p:cNvPr id="161797" name="Text Box 5"/>
          <p:cNvSpPr txBox="1">
            <a:spLocks noChangeArrowheads="1"/>
          </p:cNvSpPr>
          <p:nvPr/>
        </p:nvSpPr>
        <p:spPr bwMode="auto">
          <a:xfrm>
            <a:off x="762000" y="2057400"/>
            <a:ext cx="1962150" cy="519113"/>
          </a:xfrm>
          <a:prstGeom prst="rect">
            <a:avLst/>
          </a:prstGeom>
          <a:noFill/>
          <a:ln w="9525">
            <a:noFill/>
            <a:miter lim="800000"/>
            <a:headEnd/>
            <a:tailEnd/>
          </a:ln>
          <a:effectLst/>
        </p:spPr>
        <p:txBody>
          <a:bodyPr wrap="none">
            <a:spAutoFit/>
          </a:bodyPr>
          <a:lstStyle/>
          <a:p>
            <a:r>
              <a:rPr lang="en-US" sz="2800" b="1">
                <a:solidFill>
                  <a:schemeClr val="accent2"/>
                </a:solidFill>
                <a:latin typeface="Times New Roman" pitchFamily="18" charset="0"/>
              </a:rPr>
              <a:t>CORRECT</a:t>
            </a:r>
          </a:p>
        </p:txBody>
      </p:sp>
      <p:sp>
        <p:nvSpPr>
          <p:cNvPr id="161798" name="Text Box 6"/>
          <p:cNvSpPr txBox="1">
            <a:spLocks noChangeArrowheads="1"/>
          </p:cNvSpPr>
          <p:nvPr/>
        </p:nvSpPr>
        <p:spPr bwMode="auto">
          <a:xfrm>
            <a:off x="3657600" y="5791200"/>
            <a:ext cx="1962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nextslide"/>
              </a:rPr>
              <a:t>Next Question</a:t>
            </a:r>
            <a:endParaRPr lang="en-US">
              <a:solidFill>
                <a:schemeClr val="hlink"/>
              </a:solidFill>
              <a:latin typeface="Times New Roman" pitchFamily="18" charset="0"/>
              <a:hlinkClick r:id="rId5" action="ppaction://hlinksldjump"/>
            </a:endParaRPr>
          </a:p>
        </p:txBody>
      </p:sp>
      <p:pic>
        <p:nvPicPr>
          <p:cNvPr id="161799" name="Picture 7">
            <a:hlinkClick r:id="" action="ppaction://media"/>
          </p:cNvPr>
          <p:cNvPicPr>
            <a:picLocks noRot="1" noChangeAspect="1" noChangeArrowheads="1"/>
          </p:cNvPicPr>
          <p:nvPr>
            <a:wavAudioFile r:embed="rId1" name="j0214098.wav"/>
          </p:nvPr>
        </p:nvPicPr>
        <p:blipFill>
          <a:blip r:embed="rId6" cstate="print"/>
          <a:srcRect/>
          <a:stretch>
            <a:fillRect/>
          </a:stretch>
        </p:blipFill>
        <p:spPr bwMode="auto">
          <a:xfrm>
            <a:off x="8077200" y="5867400"/>
            <a:ext cx="304800" cy="304800"/>
          </a:xfrm>
          <a:prstGeom prst="rect">
            <a:avLst/>
          </a:prstGeom>
          <a:noFill/>
          <a:ln w="9525">
            <a:noFill/>
            <a:miter lim="800000"/>
            <a:headEnd/>
            <a:tailEnd/>
          </a:ln>
          <a:effectLst/>
        </p:spPr>
      </p:pic>
      <p:sp>
        <p:nvSpPr>
          <p:cNvPr id="161800" name="Rectangle 8"/>
          <p:cNvSpPr>
            <a:spLocks noChangeArrowheads="1"/>
          </p:cNvSpPr>
          <p:nvPr/>
        </p:nvSpPr>
        <p:spPr bwMode="auto">
          <a:xfrm>
            <a:off x="7924800" y="5791200"/>
            <a:ext cx="685800" cy="457200"/>
          </a:xfrm>
          <a:prstGeom prst="rect">
            <a:avLst/>
          </a:prstGeom>
          <a:solidFill>
            <a:schemeClr val="bg1"/>
          </a:solidFill>
          <a:ln w="9525">
            <a:solidFill>
              <a:schemeClr val="bg1"/>
            </a:solidFill>
            <a:miter lim="800000"/>
            <a:headEnd/>
            <a:tailEnd/>
          </a:ln>
          <a:effectLst/>
        </p:spPr>
        <p:txBody>
          <a:bodyPr wrap="none" anchor="ctr"/>
          <a:lstStyle/>
          <a:p>
            <a:endParaRPr lang="en-US"/>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16" fill="hold"/>
                                        <p:tgtEl>
                                          <p:spTgt spid="16179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61799"/>
                </p:tgtEl>
              </p:cMediaNode>
            </p:audio>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a:xfrm>
            <a:off x="685800" y="914400"/>
            <a:ext cx="7772400" cy="990600"/>
          </a:xfrm>
        </p:spPr>
        <p:txBody>
          <a:bodyPr/>
          <a:lstStyle/>
          <a:p>
            <a:pPr algn="ctr"/>
            <a:r>
              <a:rPr lang="en-US"/>
              <a:t>14. </a:t>
            </a:r>
            <a:r>
              <a:rPr lang="en-US" b="1"/>
              <a:t>Who kills Lord Siward’s son?</a:t>
            </a:r>
            <a:r>
              <a:rPr lang="en-US"/>
              <a:t> </a:t>
            </a:r>
          </a:p>
        </p:txBody>
      </p:sp>
      <p:sp>
        <p:nvSpPr>
          <p:cNvPr id="163843" name="Text Box 3"/>
          <p:cNvSpPr txBox="1">
            <a:spLocks noChangeArrowheads="1"/>
          </p:cNvSpPr>
          <p:nvPr/>
        </p:nvSpPr>
        <p:spPr bwMode="auto">
          <a:xfrm>
            <a:off x="2209800" y="23622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Duncan </a:t>
            </a:r>
          </a:p>
        </p:txBody>
      </p:sp>
      <p:sp>
        <p:nvSpPr>
          <p:cNvPr id="163844" name="Text Box 4"/>
          <p:cNvSpPr txBox="1">
            <a:spLocks noChangeArrowheads="1"/>
          </p:cNvSpPr>
          <p:nvPr/>
        </p:nvSpPr>
        <p:spPr bwMode="auto">
          <a:xfrm>
            <a:off x="2209800" y="32004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t>  </a:t>
            </a:r>
            <a:r>
              <a:rPr lang="en-US">
                <a:hlinkClick r:id="rId4" action="ppaction://hlinksldjump"/>
              </a:rPr>
              <a:t>Macbeth </a:t>
            </a:r>
            <a:endParaRPr lang="en-US"/>
          </a:p>
        </p:txBody>
      </p:sp>
      <p:sp>
        <p:nvSpPr>
          <p:cNvPr id="163845" name="Text Box 5"/>
          <p:cNvSpPr txBox="1">
            <a:spLocks noChangeArrowheads="1"/>
          </p:cNvSpPr>
          <p:nvPr/>
        </p:nvSpPr>
        <p:spPr bwMode="auto">
          <a:xfrm>
            <a:off x="2209800" y="41148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Lennox </a:t>
            </a:r>
          </a:p>
        </p:txBody>
      </p:sp>
      <p:sp>
        <p:nvSpPr>
          <p:cNvPr id="163846" name="Text Box 6"/>
          <p:cNvSpPr txBox="1">
            <a:spLocks noChangeArrowheads="1"/>
          </p:cNvSpPr>
          <p:nvPr/>
        </p:nvSpPr>
        <p:spPr bwMode="auto">
          <a:xfrm>
            <a:off x="2209800" y="51054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5" action="ppaction://hlinksldjump"/>
              </a:rPr>
              <a:t>Ross </a:t>
            </a:r>
            <a:endParaRPr lang="en-US"/>
          </a:p>
        </p:txBody>
      </p:sp>
    </p:spTree>
  </p:cSld>
  <p:clrMapOvr>
    <a:masterClrMapping/>
  </p:clrMapOvr>
  <p:transition advClick="0">
    <p:wipe dir="u"/>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pPr algn="ctr"/>
            <a:r>
              <a:rPr lang="en-US" sz="4000" b="1">
                <a:solidFill>
                  <a:schemeClr val="hlink"/>
                </a:solidFill>
              </a:rPr>
              <a:t>INCORRECT!!!</a:t>
            </a:r>
          </a:p>
        </p:txBody>
      </p:sp>
      <p:pic>
        <p:nvPicPr>
          <p:cNvPr id="165891" name="Picture 3" descr="j0079100"/>
          <p:cNvPicPr>
            <a:picLocks noChangeAspect="1" noChangeArrowheads="1"/>
          </p:cNvPicPr>
          <p:nvPr/>
        </p:nvPicPr>
        <p:blipFill>
          <a:blip r:embed="rId4" cstate="print"/>
          <a:srcRect/>
          <a:stretch>
            <a:fillRect/>
          </a:stretch>
        </p:blipFill>
        <p:spPr bwMode="auto">
          <a:xfrm>
            <a:off x="2971800" y="2057400"/>
            <a:ext cx="3048000" cy="3054350"/>
          </a:xfrm>
          <a:prstGeom prst="rect">
            <a:avLst/>
          </a:prstGeom>
          <a:noFill/>
        </p:spPr>
      </p:pic>
      <p:sp>
        <p:nvSpPr>
          <p:cNvPr id="165892" name="Text Box 4"/>
          <p:cNvSpPr txBox="1">
            <a:spLocks noChangeArrowheads="1"/>
          </p:cNvSpPr>
          <p:nvPr/>
        </p:nvSpPr>
        <p:spPr bwMode="auto">
          <a:xfrm>
            <a:off x="3810000" y="5638800"/>
            <a:ext cx="1454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lastslideviewed"/>
              </a:rPr>
              <a:t>Try Again</a:t>
            </a:r>
            <a:endParaRPr lang="en-US">
              <a:solidFill>
                <a:schemeClr val="hlink"/>
              </a:solidFill>
              <a:latin typeface="Times New Roman" pitchFamily="18" charset="0"/>
            </a:endParaRPr>
          </a:p>
        </p:txBody>
      </p:sp>
      <p:pic>
        <p:nvPicPr>
          <p:cNvPr id="165893" name="Picture 5">
            <a:hlinkClick r:id="" action="ppaction://media"/>
          </p:cNvPr>
          <p:cNvPicPr>
            <a:picLocks noRot="1" noChangeAspect="1" noChangeArrowheads="1"/>
          </p:cNvPicPr>
          <p:nvPr>
            <a:wavAudioFile r:embed="rId1" name="j0074793.wav"/>
          </p:nvPr>
        </p:nvPicPr>
        <p:blipFill>
          <a:blip r:embed="rId5" cstate="print"/>
          <a:srcRect/>
          <a:stretch>
            <a:fillRect/>
          </a:stretch>
        </p:blipFill>
        <p:spPr bwMode="auto">
          <a:xfrm>
            <a:off x="7848600" y="5562600"/>
            <a:ext cx="304800" cy="304800"/>
          </a:xfrm>
          <a:prstGeom prst="rect">
            <a:avLst/>
          </a:prstGeom>
          <a:noFill/>
        </p:spPr>
      </p:pic>
      <p:sp>
        <p:nvSpPr>
          <p:cNvPr id="165894" name="Rectangle 6"/>
          <p:cNvSpPr>
            <a:spLocks noChangeArrowheads="1"/>
          </p:cNvSpPr>
          <p:nvPr/>
        </p:nvSpPr>
        <p:spPr bwMode="auto">
          <a:xfrm>
            <a:off x="7696200" y="5334000"/>
            <a:ext cx="685800" cy="762000"/>
          </a:xfrm>
          <a:prstGeom prst="rect">
            <a:avLst/>
          </a:prstGeom>
          <a:solidFill>
            <a:schemeClr val="bg1"/>
          </a:solidFill>
          <a:ln w="9525">
            <a:noFill/>
            <a:miter lim="800000"/>
            <a:headEnd/>
            <a:tailEnd/>
          </a:ln>
          <a:effectLst/>
        </p:spPr>
        <p:txBody>
          <a:bodyPr wrap="none" anchor="ctr"/>
          <a:lstStyle/>
          <a:p>
            <a:endParaRPr lang="en-US"/>
          </a:p>
        </p:txBody>
      </p:sp>
    </p:spTree>
  </p:cSld>
  <p:clrMapOvr>
    <a:masterClrMapping/>
  </p:clrMapOvr>
  <p:transition advClick="0">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6589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Prev" delay="0">
                      <p:tgtEl>
                        <p:sldTgt/>
                      </p:tgtEl>
                    </p:cond>
                    <p:cond evt="onStopAudio" delay="0">
                      <p:tgtEl>
                        <p:sldTgt/>
                      </p:tgtEl>
                    </p:cond>
                  </p:endCondLst>
                </p:cTn>
                <p:tgtEl>
                  <p:spTgt spid="165893"/>
                </p:tgtEl>
              </p:cMediaNode>
            </p:audio>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a:xfrm>
            <a:off x="685800" y="457200"/>
            <a:ext cx="7772400" cy="990600"/>
          </a:xfrm>
        </p:spPr>
        <p:txBody>
          <a:bodyPr/>
          <a:lstStyle/>
          <a:p>
            <a:pPr algn="ctr"/>
            <a:endParaRPr lang="en-CA" sz="4000">
              <a:solidFill>
                <a:schemeClr val="hlink"/>
              </a:solidFill>
            </a:endParaRPr>
          </a:p>
        </p:txBody>
      </p:sp>
      <p:pic>
        <p:nvPicPr>
          <p:cNvPr id="167939" name="Picture 3" descr="pe01832_"/>
          <p:cNvPicPr>
            <a:picLocks noChangeAspect="1" noChangeArrowheads="1"/>
          </p:cNvPicPr>
          <p:nvPr/>
        </p:nvPicPr>
        <p:blipFill>
          <a:blip r:embed="rId4" cstate="print"/>
          <a:srcRect/>
          <a:stretch>
            <a:fillRect/>
          </a:stretch>
        </p:blipFill>
        <p:spPr bwMode="auto">
          <a:xfrm>
            <a:off x="2971800" y="1371600"/>
            <a:ext cx="4495800" cy="4108450"/>
          </a:xfrm>
          <a:prstGeom prst="rect">
            <a:avLst/>
          </a:prstGeom>
          <a:noFill/>
        </p:spPr>
      </p:pic>
      <p:sp>
        <p:nvSpPr>
          <p:cNvPr id="167940" name="AutoShape 4"/>
          <p:cNvSpPr>
            <a:spLocks noChangeArrowheads="1"/>
          </p:cNvSpPr>
          <p:nvPr/>
        </p:nvSpPr>
        <p:spPr bwMode="auto">
          <a:xfrm rot="-8313470">
            <a:off x="762000" y="1219200"/>
            <a:ext cx="2057400" cy="2133600"/>
          </a:xfrm>
          <a:prstGeom prst="cloudCallout">
            <a:avLst>
              <a:gd name="adj1" fmla="val -43056"/>
              <a:gd name="adj2" fmla="val 61458"/>
            </a:avLst>
          </a:prstGeom>
          <a:solidFill>
            <a:schemeClr val="hlink"/>
          </a:solidFill>
          <a:ln w="9525">
            <a:solidFill>
              <a:schemeClr val="tx1"/>
            </a:solidFill>
            <a:round/>
            <a:headEnd/>
            <a:tailEnd/>
          </a:ln>
          <a:effectLst/>
        </p:spPr>
        <p:txBody>
          <a:bodyPr rot="10800000"/>
          <a:lstStyle/>
          <a:p>
            <a:pPr algn="ctr"/>
            <a:endParaRPr lang="en-CA">
              <a:latin typeface="Times New Roman" pitchFamily="18" charset="0"/>
            </a:endParaRPr>
          </a:p>
        </p:txBody>
      </p:sp>
      <p:sp>
        <p:nvSpPr>
          <p:cNvPr id="167941" name="Text Box 5"/>
          <p:cNvSpPr txBox="1">
            <a:spLocks noChangeArrowheads="1"/>
          </p:cNvSpPr>
          <p:nvPr/>
        </p:nvSpPr>
        <p:spPr bwMode="auto">
          <a:xfrm>
            <a:off x="762000" y="2057400"/>
            <a:ext cx="1962150" cy="519113"/>
          </a:xfrm>
          <a:prstGeom prst="rect">
            <a:avLst/>
          </a:prstGeom>
          <a:noFill/>
          <a:ln w="9525">
            <a:noFill/>
            <a:miter lim="800000"/>
            <a:headEnd/>
            <a:tailEnd/>
          </a:ln>
          <a:effectLst/>
        </p:spPr>
        <p:txBody>
          <a:bodyPr wrap="none">
            <a:spAutoFit/>
          </a:bodyPr>
          <a:lstStyle/>
          <a:p>
            <a:r>
              <a:rPr lang="en-US" sz="2800" b="1">
                <a:solidFill>
                  <a:schemeClr val="accent2"/>
                </a:solidFill>
                <a:latin typeface="Times New Roman" pitchFamily="18" charset="0"/>
              </a:rPr>
              <a:t>CORRECT</a:t>
            </a:r>
          </a:p>
        </p:txBody>
      </p:sp>
      <p:sp>
        <p:nvSpPr>
          <p:cNvPr id="167942" name="Text Box 6"/>
          <p:cNvSpPr txBox="1">
            <a:spLocks noChangeArrowheads="1"/>
          </p:cNvSpPr>
          <p:nvPr/>
        </p:nvSpPr>
        <p:spPr bwMode="auto">
          <a:xfrm>
            <a:off x="3657600" y="5791200"/>
            <a:ext cx="1962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nextslide"/>
              </a:rPr>
              <a:t>Next Question</a:t>
            </a:r>
            <a:endParaRPr lang="en-US">
              <a:solidFill>
                <a:schemeClr val="hlink"/>
              </a:solidFill>
              <a:latin typeface="Times New Roman" pitchFamily="18" charset="0"/>
              <a:hlinkClick r:id="rId5" action="ppaction://hlinksldjump"/>
            </a:endParaRPr>
          </a:p>
        </p:txBody>
      </p:sp>
      <p:pic>
        <p:nvPicPr>
          <p:cNvPr id="167943" name="Picture 7">
            <a:hlinkClick r:id="" action="ppaction://media"/>
          </p:cNvPr>
          <p:cNvPicPr>
            <a:picLocks noRot="1" noChangeAspect="1" noChangeArrowheads="1"/>
          </p:cNvPicPr>
          <p:nvPr>
            <a:wavAudioFile r:embed="rId1" name="j0214098.wav"/>
          </p:nvPr>
        </p:nvPicPr>
        <p:blipFill>
          <a:blip r:embed="rId6" cstate="print"/>
          <a:srcRect/>
          <a:stretch>
            <a:fillRect/>
          </a:stretch>
        </p:blipFill>
        <p:spPr bwMode="auto">
          <a:xfrm>
            <a:off x="8077200" y="5867400"/>
            <a:ext cx="304800" cy="304800"/>
          </a:xfrm>
          <a:prstGeom prst="rect">
            <a:avLst/>
          </a:prstGeom>
          <a:noFill/>
          <a:ln w="9525">
            <a:noFill/>
            <a:miter lim="800000"/>
            <a:headEnd/>
            <a:tailEnd/>
          </a:ln>
          <a:effectLst/>
        </p:spPr>
      </p:pic>
      <p:sp>
        <p:nvSpPr>
          <p:cNvPr id="167944" name="Rectangle 8"/>
          <p:cNvSpPr>
            <a:spLocks noChangeArrowheads="1"/>
          </p:cNvSpPr>
          <p:nvPr/>
        </p:nvSpPr>
        <p:spPr bwMode="auto">
          <a:xfrm>
            <a:off x="7924800" y="5791200"/>
            <a:ext cx="685800" cy="457200"/>
          </a:xfrm>
          <a:prstGeom prst="rect">
            <a:avLst/>
          </a:prstGeom>
          <a:solidFill>
            <a:schemeClr val="bg1"/>
          </a:solidFill>
          <a:ln w="9525">
            <a:solidFill>
              <a:schemeClr val="bg1"/>
            </a:solidFill>
            <a:miter lim="800000"/>
            <a:headEnd/>
            <a:tailEnd/>
          </a:ln>
          <a:effectLst/>
        </p:spPr>
        <p:txBody>
          <a:bodyPr wrap="none" anchor="ctr"/>
          <a:lstStyle/>
          <a:p>
            <a:endParaRPr lang="en-US"/>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16" fill="hold"/>
                                        <p:tgtEl>
                                          <p:spTgt spid="16794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67943"/>
                </p:tgtEl>
              </p:cMediaNode>
            </p:audio>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a:xfrm>
            <a:off x="685800" y="914400"/>
            <a:ext cx="7772400" cy="990600"/>
          </a:xfrm>
        </p:spPr>
        <p:txBody>
          <a:bodyPr/>
          <a:lstStyle/>
          <a:p>
            <a:pPr algn="ctr"/>
            <a:r>
              <a:rPr lang="en-US"/>
              <a:t>15. </a:t>
            </a:r>
            <a:r>
              <a:rPr lang="en-US" b="1"/>
              <a:t>Where are Scottish kings crowned?</a:t>
            </a:r>
            <a:r>
              <a:rPr lang="en-US"/>
              <a:t> </a:t>
            </a:r>
          </a:p>
        </p:txBody>
      </p:sp>
      <p:sp>
        <p:nvSpPr>
          <p:cNvPr id="169987" name="Text Box 3"/>
          <p:cNvSpPr txBox="1">
            <a:spLocks noChangeArrowheads="1"/>
          </p:cNvSpPr>
          <p:nvPr/>
        </p:nvSpPr>
        <p:spPr bwMode="auto">
          <a:xfrm>
            <a:off x="2209800" y="23622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Dunsinane </a:t>
            </a:r>
          </a:p>
        </p:txBody>
      </p:sp>
      <p:sp>
        <p:nvSpPr>
          <p:cNvPr id="169988" name="Text Box 4"/>
          <p:cNvSpPr txBox="1">
            <a:spLocks noChangeArrowheads="1"/>
          </p:cNvSpPr>
          <p:nvPr/>
        </p:nvSpPr>
        <p:spPr bwMode="auto">
          <a:xfrm>
            <a:off x="2209800" y="50292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4" action="ppaction://hlinksldjump"/>
              </a:rPr>
              <a:t>Scone</a:t>
            </a:r>
            <a:r>
              <a:rPr lang="en-US"/>
              <a:t> </a:t>
            </a:r>
          </a:p>
        </p:txBody>
      </p:sp>
      <p:sp>
        <p:nvSpPr>
          <p:cNvPr id="169989" name="Text Box 5"/>
          <p:cNvSpPr txBox="1">
            <a:spLocks noChangeArrowheads="1"/>
          </p:cNvSpPr>
          <p:nvPr/>
        </p:nvSpPr>
        <p:spPr bwMode="auto">
          <a:xfrm>
            <a:off x="2209800" y="41148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Edinburgh </a:t>
            </a:r>
          </a:p>
        </p:txBody>
      </p:sp>
      <p:sp>
        <p:nvSpPr>
          <p:cNvPr id="169990" name="Text Box 6"/>
          <p:cNvSpPr txBox="1">
            <a:spLocks noChangeArrowheads="1"/>
          </p:cNvSpPr>
          <p:nvPr/>
        </p:nvSpPr>
        <p:spPr bwMode="auto">
          <a:xfrm>
            <a:off x="2209800" y="32766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5" action="ppaction://hlinksldjump"/>
              </a:rPr>
              <a:t>London </a:t>
            </a:r>
            <a:endParaRPr lang="en-US"/>
          </a:p>
        </p:txBody>
      </p:sp>
    </p:spTree>
  </p:cSld>
  <p:clrMapOvr>
    <a:masterClrMapping/>
  </p:clrMapOvr>
  <p:transition advClick="0">
    <p:wipe dir="u"/>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a:lstStyle/>
          <a:p>
            <a:pPr algn="ctr"/>
            <a:r>
              <a:rPr lang="en-US" sz="4000" b="1">
                <a:solidFill>
                  <a:schemeClr val="hlink"/>
                </a:solidFill>
              </a:rPr>
              <a:t>INCORRECT!!!</a:t>
            </a:r>
          </a:p>
        </p:txBody>
      </p:sp>
      <p:pic>
        <p:nvPicPr>
          <p:cNvPr id="172035" name="Picture 3" descr="j0079100"/>
          <p:cNvPicPr>
            <a:picLocks noChangeAspect="1" noChangeArrowheads="1"/>
          </p:cNvPicPr>
          <p:nvPr/>
        </p:nvPicPr>
        <p:blipFill>
          <a:blip r:embed="rId4" cstate="print"/>
          <a:srcRect/>
          <a:stretch>
            <a:fillRect/>
          </a:stretch>
        </p:blipFill>
        <p:spPr bwMode="auto">
          <a:xfrm>
            <a:off x="2971800" y="2057400"/>
            <a:ext cx="3048000" cy="3054350"/>
          </a:xfrm>
          <a:prstGeom prst="rect">
            <a:avLst/>
          </a:prstGeom>
          <a:noFill/>
        </p:spPr>
      </p:pic>
      <p:sp>
        <p:nvSpPr>
          <p:cNvPr id="172036" name="Text Box 4"/>
          <p:cNvSpPr txBox="1">
            <a:spLocks noChangeArrowheads="1"/>
          </p:cNvSpPr>
          <p:nvPr/>
        </p:nvSpPr>
        <p:spPr bwMode="auto">
          <a:xfrm>
            <a:off x="3810000" y="5638800"/>
            <a:ext cx="1454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lastslideviewed"/>
              </a:rPr>
              <a:t>Try Again</a:t>
            </a:r>
            <a:endParaRPr lang="en-US">
              <a:solidFill>
                <a:schemeClr val="hlink"/>
              </a:solidFill>
              <a:latin typeface="Times New Roman" pitchFamily="18" charset="0"/>
            </a:endParaRPr>
          </a:p>
        </p:txBody>
      </p:sp>
      <p:pic>
        <p:nvPicPr>
          <p:cNvPr id="172037" name="Picture 5">
            <a:hlinkClick r:id="" action="ppaction://media"/>
          </p:cNvPr>
          <p:cNvPicPr>
            <a:picLocks noRot="1" noChangeAspect="1" noChangeArrowheads="1"/>
          </p:cNvPicPr>
          <p:nvPr>
            <a:wavAudioFile r:embed="rId1" name="j0074793.wav"/>
          </p:nvPr>
        </p:nvPicPr>
        <p:blipFill>
          <a:blip r:embed="rId5" cstate="print"/>
          <a:srcRect/>
          <a:stretch>
            <a:fillRect/>
          </a:stretch>
        </p:blipFill>
        <p:spPr bwMode="auto">
          <a:xfrm>
            <a:off x="7848600" y="5562600"/>
            <a:ext cx="304800" cy="304800"/>
          </a:xfrm>
          <a:prstGeom prst="rect">
            <a:avLst/>
          </a:prstGeom>
          <a:noFill/>
        </p:spPr>
      </p:pic>
      <p:sp>
        <p:nvSpPr>
          <p:cNvPr id="172038" name="Rectangle 6"/>
          <p:cNvSpPr>
            <a:spLocks noChangeArrowheads="1"/>
          </p:cNvSpPr>
          <p:nvPr/>
        </p:nvSpPr>
        <p:spPr bwMode="auto">
          <a:xfrm>
            <a:off x="7696200" y="5334000"/>
            <a:ext cx="685800" cy="762000"/>
          </a:xfrm>
          <a:prstGeom prst="rect">
            <a:avLst/>
          </a:prstGeom>
          <a:solidFill>
            <a:schemeClr val="bg1"/>
          </a:solidFill>
          <a:ln w="9525">
            <a:noFill/>
            <a:miter lim="800000"/>
            <a:headEnd/>
            <a:tailEnd/>
          </a:ln>
          <a:effectLst/>
        </p:spPr>
        <p:txBody>
          <a:bodyPr wrap="none" anchor="ctr"/>
          <a:lstStyle/>
          <a:p>
            <a:endParaRPr lang="en-US"/>
          </a:p>
        </p:txBody>
      </p:sp>
    </p:spTree>
  </p:cSld>
  <p:clrMapOvr>
    <a:masterClrMapping/>
  </p:clrMapOvr>
  <p:transition advClick="0">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7203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Prev" delay="0">
                      <p:tgtEl>
                        <p:sldTgt/>
                      </p:tgtEl>
                    </p:cond>
                    <p:cond evt="onStopAudio" delay="0">
                      <p:tgtEl>
                        <p:sldTgt/>
                      </p:tgtEl>
                    </p:cond>
                  </p:endCondLst>
                </p:cTn>
                <p:tgtEl>
                  <p:spTgt spid="172037"/>
                </p:tgtEl>
              </p:cMediaNode>
            </p:audio>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a:xfrm>
            <a:off x="685800" y="457200"/>
            <a:ext cx="7772400" cy="990600"/>
          </a:xfrm>
        </p:spPr>
        <p:txBody>
          <a:bodyPr/>
          <a:lstStyle/>
          <a:p>
            <a:pPr algn="ctr"/>
            <a:endParaRPr lang="en-CA" sz="4000">
              <a:solidFill>
                <a:schemeClr val="hlink"/>
              </a:solidFill>
            </a:endParaRPr>
          </a:p>
        </p:txBody>
      </p:sp>
      <p:pic>
        <p:nvPicPr>
          <p:cNvPr id="174083" name="Picture 3" descr="pe01832_"/>
          <p:cNvPicPr>
            <a:picLocks noChangeAspect="1" noChangeArrowheads="1"/>
          </p:cNvPicPr>
          <p:nvPr/>
        </p:nvPicPr>
        <p:blipFill>
          <a:blip r:embed="rId4" cstate="print"/>
          <a:srcRect/>
          <a:stretch>
            <a:fillRect/>
          </a:stretch>
        </p:blipFill>
        <p:spPr bwMode="auto">
          <a:xfrm>
            <a:off x="2971800" y="1371600"/>
            <a:ext cx="4495800" cy="4108450"/>
          </a:xfrm>
          <a:prstGeom prst="rect">
            <a:avLst/>
          </a:prstGeom>
          <a:noFill/>
        </p:spPr>
      </p:pic>
      <p:sp>
        <p:nvSpPr>
          <p:cNvPr id="174084" name="AutoShape 4"/>
          <p:cNvSpPr>
            <a:spLocks noChangeArrowheads="1"/>
          </p:cNvSpPr>
          <p:nvPr/>
        </p:nvSpPr>
        <p:spPr bwMode="auto">
          <a:xfrm rot="-8313470">
            <a:off x="762000" y="1219200"/>
            <a:ext cx="2057400" cy="2133600"/>
          </a:xfrm>
          <a:prstGeom prst="cloudCallout">
            <a:avLst>
              <a:gd name="adj1" fmla="val -43056"/>
              <a:gd name="adj2" fmla="val 61458"/>
            </a:avLst>
          </a:prstGeom>
          <a:solidFill>
            <a:schemeClr val="hlink"/>
          </a:solidFill>
          <a:ln w="9525">
            <a:solidFill>
              <a:schemeClr val="tx1"/>
            </a:solidFill>
            <a:round/>
            <a:headEnd/>
            <a:tailEnd/>
          </a:ln>
          <a:effectLst/>
        </p:spPr>
        <p:txBody>
          <a:bodyPr rot="10800000"/>
          <a:lstStyle/>
          <a:p>
            <a:pPr algn="ctr"/>
            <a:endParaRPr lang="en-CA">
              <a:latin typeface="Times New Roman" pitchFamily="18" charset="0"/>
            </a:endParaRPr>
          </a:p>
        </p:txBody>
      </p:sp>
      <p:sp>
        <p:nvSpPr>
          <p:cNvPr id="174085" name="Text Box 5"/>
          <p:cNvSpPr txBox="1">
            <a:spLocks noChangeArrowheads="1"/>
          </p:cNvSpPr>
          <p:nvPr/>
        </p:nvSpPr>
        <p:spPr bwMode="auto">
          <a:xfrm>
            <a:off x="762000" y="2057400"/>
            <a:ext cx="1962150" cy="519113"/>
          </a:xfrm>
          <a:prstGeom prst="rect">
            <a:avLst/>
          </a:prstGeom>
          <a:noFill/>
          <a:ln w="9525">
            <a:noFill/>
            <a:miter lim="800000"/>
            <a:headEnd/>
            <a:tailEnd/>
          </a:ln>
          <a:effectLst/>
        </p:spPr>
        <p:txBody>
          <a:bodyPr wrap="none">
            <a:spAutoFit/>
          </a:bodyPr>
          <a:lstStyle/>
          <a:p>
            <a:r>
              <a:rPr lang="en-US" sz="2800" b="1">
                <a:solidFill>
                  <a:schemeClr val="accent2"/>
                </a:solidFill>
                <a:latin typeface="Times New Roman" pitchFamily="18" charset="0"/>
              </a:rPr>
              <a:t>CORRECT</a:t>
            </a:r>
          </a:p>
        </p:txBody>
      </p:sp>
      <p:sp>
        <p:nvSpPr>
          <p:cNvPr id="174086" name="Text Box 6"/>
          <p:cNvSpPr txBox="1">
            <a:spLocks noChangeArrowheads="1"/>
          </p:cNvSpPr>
          <p:nvPr/>
        </p:nvSpPr>
        <p:spPr bwMode="auto">
          <a:xfrm>
            <a:off x="3657600" y="5791200"/>
            <a:ext cx="1962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nextslide"/>
              </a:rPr>
              <a:t>Next Question</a:t>
            </a:r>
            <a:endParaRPr lang="en-US">
              <a:solidFill>
                <a:schemeClr val="hlink"/>
              </a:solidFill>
              <a:latin typeface="Times New Roman" pitchFamily="18" charset="0"/>
              <a:hlinkClick r:id="rId5" action="ppaction://hlinksldjump"/>
            </a:endParaRPr>
          </a:p>
        </p:txBody>
      </p:sp>
      <p:pic>
        <p:nvPicPr>
          <p:cNvPr id="174087" name="Picture 7">
            <a:hlinkClick r:id="" action="ppaction://media"/>
          </p:cNvPr>
          <p:cNvPicPr>
            <a:picLocks noRot="1" noChangeAspect="1" noChangeArrowheads="1"/>
          </p:cNvPicPr>
          <p:nvPr>
            <a:wavAudioFile r:embed="rId1" name="j0214098.wav"/>
          </p:nvPr>
        </p:nvPicPr>
        <p:blipFill>
          <a:blip r:embed="rId6" cstate="print"/>
          <a:srcRect/>
          <a:stretch>
            <a:fillRect/>
          </a:stretch>
        </p:blipFill>
        <p:spPr bwMode="auto">
          <a:xfrm>
            <a:off x="8077200" y="5867400"/>
            <a:ext cx="304800" cy="304800"/>
          </a:xfrm>
          <a:prstGeom prst="rect">
            <a:avLst/>
          </a:prstGeom>
          <a:noFill/>
          <a:ln w="9525">
            <a:noFill/>
            <a:miter lim="800000"/>
            <a:headEnd/>
            <a:tailEnd/>
          </a:ln>
          <a:effectLst/>
        </p:spPr>
      </p:pic>
      <p:sp>
        <p:nvSpPr>
          <p:cNvPr id="174088" name="Rectangle 8"/>
          <p:cNvSpPr>
            <a:spLocks noChangeArrowheads="1"/>
          </p:cNvSpPr>
          <p:nvPr/>
        </p:nvSpPr>
        <p:spPr bwMode="auto">
          <a:xfrm>
            <a:off x="7924800" y="5791200"/>
            <a:ext cx="685800" cy="457200"/>
          </a:xfrm>
          <a:prstGeom prst="rect">
            <a:avLst/>
          </a:prstGeom>
          <a:solidFill>
            <a:schemeClr val="bg1"/>
          </a:solidFill>
          <a:ln w="9525">
            <a:solidFill>
              <a:schemeClr val="bg1"/>
            </a:solidFill>
            <a:miter lim="800000"/>
            <a:headEnd/>
            <a:tailEnd/>
          </a:ln>
          <a:effectLst/>
        </p:spPr>
        <p:txBody>
          <a:bodyPr wrap="none" anchor="ctr"/>
          <a:lstStyle/>
          <a:p>
            <a:endParaRPr lang="en-US"/>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16" fill="hold"/>
                                        <p:tgtEl>
                                          <p:spTgt spid="17408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74087"/>
                </p:tgtEl>
              </p:cMediaNode>
            </p:audio>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ChangeArrowheads="1"/>
          </p:cNvSpPr>
          <p:nvPr>
            <p:ph type="title"/>
          </p:nvPr>
        </p:nvSpPr>
        <p:spPr>
          <a:xfrm>
            <a:off x="685800" y="1066800"/>
            <a:ext cx="7772400" cy="990600"/>
          </a:xfrm>
        </p:spPr>
        <p:txBody>
          <a:bodyPr/>
          <a:lstStyle/>
          <a:p>
            <a:pPr algn="ctr"/>
            <a:r>
              <a:rPr lang="en-US"/>
              <a:t>16. </a:t>
            </a:r>
            <a:r>
              <a:rPr lang="en-US" b="1"/>
              <a:t>Why is Macduff able to kill Macbeth despite the witches’ prophecy?</a:t>
            </a:r>
            <a:r>
              <a:rPr lang="en-US"/>
              <a:t> </a:t>
            </a:r>
          </a:p>
        </p:txBody>
      </p:sp>
      <p:sp>
        <p:nvSpPr>
          <p:cNvPr id="176131" name="Text Box 3"/>
          <p:cNvSpPr txBox="1">
            <a:spLocks noChangeArrowheads="1"/>
          </p:cNvSpPr>
          <p:nvPr/>
        </p:nvSpPr>
        <p:spPr bwMode="auto">
          <a:xfrm>
            <a:off x="2209800" y="23622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He is a powerful warlock himself </a:t>
            </a:r>
          </a:p>
        </p:txBody>
      </p:sp>
      <p:sp>
        <p:nvSpPr>
          <p:cNvPr id="176132" name="Text Box 4"/>
          <p:cNvSpPr txBox="1">
            <a:spLocks noChangeArrowheads="1"/>
          </p:cNvSpPr>
          <p:nvPr/>
        </p:nvSpPr>
        <p:spPr bwMode="auto">
          <a:xfrm>
            <a:off x="2209800" y="32004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4" action="ppaction://hlinksldjump"/>
              </a:rPr>
              <a:t>He was born by cesarean section </a:t>
            </a:r>
            <a:endParaRPr lang="en-US"/>
          </a:p>
        </p:txBody>
      </p:sp>
      <p:sp>
        <p:nvSpPr>
          <p:cNvPr id="176133" name="Text Box 5"/>
          <p:cNvSpPr txBox="1">
            <a:spLocks noChangeArrowheads="1"/>
          </p:cNvSpPr>
          <p:nvPr/>
        </p:nvSpPr>
        <p:spPr bwMode="auto">
          <a:xfrm>
            <a:off x="2209800" y="4114800"/>
            <a:ext cx="4724400" cy="831850"/>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He receives a charm from Grinswindle </a:t>
            </a:r>
          </a:p>
        </p:txBody>
      </p:sp>
      <p:sp>
        <p:nvSpPr>
          <p:cNvPr id="176134" name="Text Box 6"/>
          <p:cNvSpPr txBox="1">
            <a:spLocks noChangeArrowheads="1"/>
          </p:cNvSpPr>
          <p:nvPr/>
        </p:nvSpPr>
        <p:spPr bwMode="auto">
          <a:xfrm>
            <a:off x="2133600" y="53340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5" action="ppaction://hlinksldjump"/>
              </a:rPr>
              <a:t>He kills the witches first </a:t>
            </a:r>
            <a:endParaRPr lang="en-US"/>
          </a:p>
        </p:txBody>
      </p:sp>
    </p:spTree>
  </p:cSld>
  <p:clrMapOvr>
    <a:masterClrMapping/>
  </p:clrMapOvr>
  <p:transition advClick="0">
    <p:wipe dir="u"/>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p:txBody>
          <a:bodyPr/>
          <a:lstStyle/>
          <a:p>
            <a:pPr algn="ctr"/>
            <a:r>
              <a:rPr lang="en-US" sz="4000" b="1">
                <a:solidFill>
                  <a:schemeClr val="hlink"/>
                </a:solidFill>
              </a:rPr>
              <a:t>INCORRECT!!!</a:t>
            </a:r>
          </a:p>
        </p:txBody>
      </p:sp>
      <p:pic>
        <p:nvPicPr>
          <p:cNvPr id="178179" name="Picture 3" descr="j0079100"/>
          <p:cNvPicPr>
            <a:picLocks noChangeAspect="1" noChangeArrowheads="1"/>
          </p:cNvPicPr>
          <p:nvPr/>
        </p:nvPicPr>
        <p:blipFill>
          <a:blip r:embed="rId4" cstate="print"/>
          <a:srcRect/>
          <a:stretch>
            <a:fillRect/>
          </a:stretch>
        </p:blipFill>
        <p:spPr bwMode="auto">
          <a:xfrm>
            <a:off x="2971800" y="2057400"/>
            <a:ext cx="3048000" cy="3054350"/>
          </a:xfrm>
          <a:prstGeom prst="rect">
            <a:avLst/>
          </a:prstGeom>
          <a:noFill/>
        </p:spPr>
      </p:pic>
      <p:sp>
        <p:nvSpPr>
          <p:cNvPr id="178180" name="Text Box 4"/>
          <p:cNvSpPr txBox="1">
            <a:spLocks noChangeArrowheads="1"/>
          </p:cNvSpPr>
          <p:nvPr/>
        </p:nvSpPr>
        <p:spPr bwMode="auto">
          <a:xfrm>
            <a:off x="3810000" y="5638800"/>
            <a:ext cx="1454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lastslideviewed"/>
              </a:rPr>
              <a:t>Try Again</a:t>
            </a:r>
            <a:endParaRPr lang="en-US">
              <a:solidFill>
                <a:schemeClr val="hlink"/>
              </a:solidFill>
              <a:latin typeface="Times New Roman" pitchFamily="18" charset="0"/>
            </a:endParaRPr>
          </a:p>
        </p:txBody>
      </p:sp>
      <p:pic>
        <p:nvPicPr>
          <p:cNvPr id="178181" name="Picture 5">
            <a:hlinkClick r:id="" action="ppaction://media"/>
          </p:cNvPr>
          <p:cNvPicPr>
            <a:picLocks noRot="1" noChangeAspect="1" noChangeArrowheads="1"/>
          </p:cNvPicPr>
          <p:nvPr>
            <a:wavAudioFile r:embed="rId1" name="j0074793.wav"/>
          </p:nvPr>
        </p:nvPicPr>
        <p:blipFill>
          <a:blip r:embed="rId5" cstate="print"/>
          <a:srcRect/>
          <a:stretch>
            <a:fillRect/>
          </a:stretch>
        </p:blipFill>
        <p:spPr bwMode="auto">
          <a:xfrm>
            <a:off x="7848600" y="5562600"/>
            <a:ext cx="304800" cy="304800"/>
          </a:xfrm>
          <a:prstGeom prst="rect">
            <a:avLst/>
          </a:prstGeom>
          <a:noFill/>
        </p:spPr>
      </p:pic>
      <p:sp>
        <p:nvSpPr>
          <p:cNvPr id="178182" name="Rectangle 6"/>
          <p:cNvSpPr>
            <a:spLocks noChangeArrowheads="1"/>
          </p:cNvSpPr>
          <p:nvPr/>
        </p:nvSpPr>
        <p:spPr bwMode="auto">
          <a:xfrm>
            <a:off x="7696200" y="5334000"/>
            <a:ext cx="685800" cy="762000"/>
          </a:xfrm>
          <a:prstGeom prst="rect">
            <a:avLst/>
          </a:prstGeom>
          <a:solidFill>
            <a:schemeClr val="bg1"/>
          </a:solidFill>
          <a:ln w="9525">
            <a:noFill/>
            <a:miter lim="800000"/>
            <a:headEnd/>
            <a:tailEnd/>
          </a:ln>
          <a:effectLst/>
        </p:spPr>
        <p:txBody>
          <a:bodyPr wrap="none" anchor="ctr"/>
          <a:lstStyle/>
          <a:p>
            <a:endParaRPr lang="en-US"/>
          </a:p>
        </p:txBody>
      </p:sp>
    </p:spTree>
  </p:cSld>
  <p:clrMapOvr>
    <a:masterClrMapping/>
  </p:clrMapOvr>
  <p:transition advClick="0">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78181"/>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Prev" delay="0">
                      <p:tgtEl>
                        <p:sldTgt/>
                      </p:tgtEl>
                    </p:cond>
                    <p:cond evt="onStopAudio" delay="0">
                      <p:tgtEl>
                        <p:sldTgt/>
                      </p:tgtEl>
                    </p:cond>
                  </p:endCondLst>
                </p:cTn>
                <p:tgtEl>
                  <p:spTgt spid="178181"/>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685800" y="457200"/>
            <a:ext cx="7772400" cy="990600"/>
          </a:xfrm>
        </p:spPr>
        <p:txBody>
          <a:bodyPr/>
          <a:lstStyle/>
          <a:p>
            <a:pPr algn="ctr"/>
            <a:endParaRPr lang="en-CA" sz="4000">
              <a:solidFill>
                <a:schemeClr val="hlink"/>
              </a:solidFill>
            </a:endParaRPr>
          </a:p>
        </p:txBody>
      </p:sp>
      <p:pic>
        <p:nvPicPr>
          <p:cNvPr id="76803" name="Picture 3" descr="pe01832_"/>
          <p:cNvPicPr>
            <a:picLocks noChangeAspect="1" noChangeArrowheads="1"/>
          </p:cNvPicPr>
          <p:nvPr/>
        </p:nvPicPr>
        <p:blipFill>
          <a:blip r:embed="rId4" cstate="print"/>
          <a:srcRect/>
          <a:stretch>
            <a:fillRect/>
          </a:stretch>
        </p:blipFill>
        <p:spPr bwMode="auto">
          <a:xfrm>
            <a:off x="2971800" y="1371600"/>
            <a:ext cx="4495800" cy="4108450"/>
          </a:xfrm>
          <a:prstGeom prst="rect">
            <a:avLst/>
          </a:prstGeom>
          <a:noFill/>
        </p:spPr>
      </p:pic>
      <p:sp>
        <p:nvSpPr>
          <p:cNvPr id="76804" name="AutoShape 4"/>
          <p:cNvSpPr>
            <a:spLocks noChangeArrowheads="1"/>
          </p:cNvSpPr>
          <p:nvPr/>
        </p:nvSpPr>
        <p:spPr bwMode="auto">
          <a:xfrm rot="-8313470">
            <a:off x="762000" y="1219200"/>
            <a:ext cx="2057400" cy="2133600"/>
          </a:xfrm>
          <a:prstGeom prst="cloudCallout">
            <a:avLst>
              <a:gd name="adj1" fmla="val -43056"/>
              <a:gd name="adj2" fmla="val 61458"/>
            </a:avLst>
          </a:prstGeom>
          <a:solidFill>
            <a:schemeClr val="hlink"/>
          </a:solidFill>
          <a:ln w="9525">
            <a:solidFill>
              <a:schemeClr val="tx1"/>
            </a:solidFill>
            <a:round/>
            <a:headEnd/>
            <a:tailEnd/>
          </a:ln>
          <a:effectLst/>
        </p:spPr>
        <p:txBody>
          <a:bodyPr rot="10800000"/>
          <a:lstStyle/>
          <a:p>
            <a:pPr algn="ctr"/>
            <a:endParaRPr lang="en-CA">
              <a:latin typeface="Times New Roman" pitchFamily="18" charset="0"/>
            </a:endParaRPr>
          </a:p>
        </p:txBody>
      </p:sp>
      <p:sp>
        <p:nvSpPr>
          <p:cNvPr id="76805" name="Text Box 5"/>
          <p:cNvSpPr txBox="1">
            <a:spLocks noChangeArrowheads="1"/>
          </p:cNvSpPr>
          <p:nvPr/>
        </p:nvSpPr>
        <p:spPr bwMode="auto">
          <a:xfrm>
            <a:off x="762000" y="2057400"/>
            <a:ext cx="1962150" cy="519113"/>
          </a:xfrm>
          <a:prstGeom prst="rect">
            <a:avLst/>
          </a:prstGeom>
          <a:noFill/>
          <a:ln w="9525">
            <a:noFill/>
            <a:miter lim="800000"/>
            <a:headEnd/>
            <a:tailEnd/>
          </a:ln>
          <a:effectLst/>
        </p:spPr>
        <p:txBody>
          <a:bodyPr wrap="none">
            <a:spAutoFit/>
          </a:bodyPr>
          <a:lstStyle/>
          <a:p>
            <a:r>
              <a:rPr lang="en-US" sz="2800" b="1">
                <a:solidFill>
                  <a:schemeClr val="accent2"/>
                </a:solidFill>
                <a:latin typeface="Times New Roman" pitchFamily="18" charset="0"/>
              </a:rPr>
              <a:t>CORRECT</a:t>
            </a:r>
          </a:p>
        </p:txBody>
      </p:sp>
      <p:sp>
        <p:nvSpPr>
          <p:cNvPr id="76806" name="Text Box 6"/>
          <p:cNvSpPr txBox="1">
            <a:spLocks noChangeArrowheads="1"/>
          </p:cNvSpPr>
          <p:nvPr/>
        </p:nvSpPr>
        <p:spPr bwMode="auto">
          <a:xfrm>
            <a:off x="3657600" y="5791200"/>
            <a:ext cx="1962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nextslide"/>
              </a:rPr>
              <a:t>Next Question</a:t>
            </a:r>
            <a:endParaRPr lang="en-US">
              <a:solidFill>
                <a:schemeClr val="hlink"/>
              </a:solidFill>
              <a:latin typeface="Times New Roman" pitchFamily="18" charset="0"/>
              <a:hlinkClick r:id="rId5" action="ppaction://hlinksldjump"/>
            </a:endParaRPr>
          </a:p>
        </p:txBody>
      </p:sp>
      <p:pic>
        <p:nvPicPr>
          <p:cNvPr id="76807" name="Picture 7">
            <a:hlinkClick r:id="" action="ppaction://media"/>
          </p:cNvPr>
          <p:cNvPicPr>
            <a:picLocks noRot="1" noChangeAspect="1" noChangeArrowheads="1"/>
          </p:cNvPicPr>
          <p:nvPr>
            <a:wavAudioFile r:embed="rId1" name="j0214098.wav"/>
          </p:nvPr>
        </p:nvPicPr>
        <p:blipFill>
          <a:blip r:embed="rId6" cstate="print"/>
          <a:srcRect/>
          <a:stretch>
            <a:fillRect/>
          </a:stretch>
        </p:blipFill>
        <p:spPr bwMode="auto">
          <a:xfrm>
            <a:off x="8077200" y="5867400"/>
            <a:ext cx="304800" cy="304800"/>
          </a:xfrm>
          <a:prstGeom prst="rect">
            <a:avLst/>
          </a:prstGeom>
          <a:noFill/>
          <a:ln w="9525">
            <a:noFill/>
            <a:miter lim="800000"/>
            <a:headEnd/>
            <a:tailEnd/>
          </a:ln>
          <a:effectLst/>
        </p:spPr>
      </p:pic>
      <p:sp>
        <p:nvSpPr>
          <p:cNvPr id="76808" name="Rectangle 8"/>
          <p:cNvSpPr>
            <a:spLocks noChangeArrowheads="1"/>
          </p:cNvSpPr>
          <p:nvPr/>
        </p:nvSpPr>
        <p:spPr bwMode="auto">
          <a:xfrm>
            <a:off x="7924800" y="5791200"/>
            <a:ext cx="685800" cy="457200"/>
          </a:xfrm>
          <a:prstGeom prst="rect">
            <a:avLst/>
          </a:prstGeom>
          <a:solidFill>
            <a:schemeClr val="bg1"/>
          </a:solidFill>
          <a:ln w="9525">
            <a:solidFill>
              <a:schemeClr val="bg1"/>
            </a:solidFill>
            <a:miter lim="800000"/>
            <a:headEnd/>
            <a:tailEnd/>
          </a:ln>
          <a:effectLst/>
        </p:spPr>
        <p:txBody>
          <a:bodyPr wrap="none" anchor="ctr"/>
          <a:lstStyle/>
          <a:p>
            <a:endParaRPr lang="en-US"/>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16" fill="hold"/>
                                        <p:tgtEl>
                                          <p:spTgt spid="7680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76807"/>
                </p:tgtEl>
              </p:cMediaNode>
            </p:audio>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685800" y="457200"/>
            <a:ext cx="7772400" cy="990600"/>
          </a:xfrm>
        </p:spPr>
        <p:txBody>
          <a:bodyPr/>
          <a:lstStyle/>
          <a:p>
            <a:pPr algn="ctr"/>
            <a:endParaRPr lang="en-CA" sz="4000">
              <a:solidFill>
                <a:schemeClr val="hlink"/>
              </a:solidFill>
            </a:endParaRPr>
          </a:p>
        </p:txBody>
      </p:sp>
      <p:pic>
        <p:nvPicPr>
          <p:cNvPr id="180227" name="Picture 3" descr="pe01832_"/>
          <p:cNvPicPr>
            <a:picLocks noChangeAspect="1" noChangeArrowheads="1"/>
          </p:cNvPicPr>
          <p:nvPr/>
        </p:nvPicPr>
        <p:blipFill>
          <a:blip r:embed="rId4" cstate="print"/>
          <a:srcRect/>
          <a:stretch>
            <a:fillRect/>
          </a:stretch>
        </p:blipFill>
        <p:spPr bwMode="auto">
          <a:xfrm>
            <a:off x="2971800" y="1371600"/>
            <a:ext cx="4495800" cy="4108450"/>
          </a:xfrm>
          <a:prstGeom prst="rect">
            <a:avLst/>
          </a:prstGeom>
          <a:noFill/>
        </p:spPr>
      </p:pic>
      <p:sp>
        <p:nvSpPr>
          <p:cNvPr id="180228" name="AutoShape 4"/>
          <p:cNvSpPr>
            <a:spLocks noChangeArrowheads="1"/>
          </p:cNvSpPr>
          <p:nvPr/>
        </p:nvSpPr>
        <p:spPr bwMode="auto">
          <a:xfrm rot="-8313470">
            <a:off x="762000" y="1219200"/>
            <a:ext cx="2057400" cy="2133600"/>
          </a:xfrm>
          <a:prstGeom prst="cloudCallout">
            <a:avLst>
              <a:gd name="adj1" fmla="val -43056"/>
              <a:gd name="adj2" fmla="val 61458"/>
            </a:avLst>
          </a:prstGeom>
          <a:solidFill>
            <a:schemeClr val="hlink"/>
          </a:solidFill>
          <a:ln w="9525">
            <a:solidFill>
              <a:schemeClr val="tx1"/>
            </a:solidFill>
            <a:round/>
            <a:headEnd/>
            <a:tailEnd/>
          </a:ln>
          <a:effectLst/>
        </p:spPr>
        <p:txBody>
          <a:bodyPr rot="10800000"/>
          <a:lstStyle/>
          <a:p>
            <a:pPr algn="ctr"/>
            <a:endParaRPr lang="en-CA">
              <a:latin typeface="Times New Roman" pitchFamily="18" charset="0"/>
            </a:endParaRPr>
          </a:p>
        </p:txBody>
      </p:sp>
      <p:sp>
        <p:nvSpPr>
          <p:cNvPr id="180229" name="Text Box 5"/>
          <p:cNvSpPr txBox="1">
            <a:spLocks noChangeArrowheads="1"/>
          </p:cNvSpPr>
          <p:nvPr/>
        </p:nvSpPr>
        <p:spPr bwMode="auto">
          <a:xfrm>
            <a:off x="762000" y="2057400"/>
            <a:ext cx="1962150" cy="519113"/>
          </a:xfrm>
          <a:prstGeom prst="rect">
            <a:avLst/>
          </a:prstGeom>
          <a:noFill/>
          <a:ln w="9525">
            <a:noFill/>
            <a:miter lim="800000"/>
            <a:headEnd/>
            <a:tailEnd/>
          </a:ln>
          <a:effectLst/>
        </p:spPr>
        <p:txBody>
          <a:bodyPr wrap="none">
            <a:spAutoFit/>
          </a:bodyPr>
          <a:lstStyle/>
          <a:p>
            <a:r>
              <a:rPr lang="en-US" sz="2800" b="1">
                <a:solidFill>
                  <a:schemeClr val="accent2"/>
                </a:solidFill>
                <a:latin typeface="Times New Roman" pitchFamily="18" charset="0"/>
              </a:rPr>
              <a:t>CORRECT</a:t>
            </a:r>
          </a:p>
        </p:txBody>
      </p:sp>
      <p:sp>
        <p:nvSpPr>
          <p:cNvPr id="180230" name="Text Box 6"/>
          <p:cNvSpPr txBox="1">
            <a:spLocks noChangeArrowheads="1"/>
          </p:cNvSpPr>
          <p:nvPr/>
        </p:nvSpPr>
        <p:spPr bwMode="auto">
          <a:xfrm>
            <a:off x="3657600" y="5791200"/>
            <a:ext cx="1962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nextslide"/>
              </a:rPr>
              <a:t>Next Question</a:t>
            </a:r>
            <a:endParaRPr lang="en-US">
              <a:solidFill>
                <a:schemeClr val="hlink"/>
              </a:solidFill>
              <a:latin typeface="Times New Roman" pitchFamily="18" charset="0"/>
              <a:hlinkClick r:id="rId5" action="ppaction://hlinksldjump"/>
            </a:endParaRPr>
          </a:p>
        </p:txBody>
      </p:sp>
      <p:pic>
        <p:nvPicPr>
          <p:cNvPr id="180231" name="Picture 7">
            <a:hlinkClick r:id="" action="ppaction://media"/>
          </p:cNvPr>
          <p:cNvPicPr>
            <a:picLocks noRot="1" noChangeAspect="1" noChangeArrowheads="1"/>
          </p:cNvPicPr>
          <p:nvPr>
            <a:wavAudioFile r:embed="rId1" name="j0214098.wav"/>
          </p:nvPr>
        </p:nvPicPr>
        <p:blipFill>
          <a:blip r:embed="rId6" cstate="print"/>
          <a:srcRect/>
          <a:stretch>
            <a:fillRect/>
          </a:stretch>
        </p:blipFill>
        <p:spPr bwMode="auto">
          <a:xfrm>
            <a:off x="8077200" y="5867400"/>
            <a:ext cx="304800" cy="304800"/>
          </a:xfrm>
          <a:prstGeom prst="rect">
            <a:avLst/>
          </a:prstGeom>
          <a:noFill/>
          <a:ln w="9525">
            <a:noFill/>
            <a:miter lim="800000"/>
            <a:headEnd/>
            <a:tailEnd/>
          </a:ln>
          <a:effectLst/>
        </p:spPr>
      </p:pic>
      <p:sp>
        <p:nvSpPr>
          <p:cNvPr id="180232" name="Rectangle 8"/>
          <p:cNvSpPr>
            <a:spLocks noChangeArrowheads="1"/>
          </p:cNvSpPr>
          <p:nvPr/>
        </p:nvSpPr>
        <p:spPr bwMode="auto">
          <a:xfrm>
            <a:off x="7924800" y="5791200"/>
            <a:ext cx="685800" cy="457200"/>
          </a:xfrm>
          <a:prstGeom prst="rect">
            <a:avLst/>
          </a:prstGeom>
          <a:solidFill>
            <a:schemeClr val="bg1"/>
          </a:solidFill>
          <a:ln w="9525">
            <a:solidFill>
              <a:schemeClr val="bg1"/>
            </a:solidFill>
            <a:miter lim="800000"/>
            <a:headEnd/>
            <a:tailEnd/>
          </a:ln>
          <a:effectLst/>
        </p:spPr>
        <p:txBody>
          <a:bodyPr wrap="none" anchor="ctr"/>
          <a:lstStyle/>
          <a:p>
            <a:endParaRPr lang="en-US"/>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16" fill="hold"/>
                                        <p:tgtEl>
                                          <p:spTgt spid="180231"/>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80231"/>
                </p:tgtEl>
              </p:cMediaNode>
            </p:audio>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a:xfrm>
            <a:off x="685800" y="914400"/>
            <a:ext cx="7772400" cy="990600"/>
          </a:xfrm>
        </p:spPr>
        <p:txBody>
          <a:bodyPr/>
          <a:lstStyle/>
          <a:p>
            <a:pPr algn="ctr"/>
            <a:r>
              <a:rPr lang="en-US"/>
              <a:t>17. </a:t>
            </a:r>
            <a:r>
              <a:rPr lang="en-US" b="1"/>
              <a:t>Where is Duncan killed?</a:t>
            </a:r>
            <a:r>
              <a:rPr lang="en-US"/>
              <a:t> </a:t>
            </a:r>
          </a:p>
        </p:txBody>
      </p:sp>
      <p:sp>
        <p:nvSpPr>
          <p:cNvPr id="182275" name="Text Box 3"/>
          <p:cNvSpPr txBox="1">
            <a:spLocks noChangeArrowheads="1"/>
          </p:cNvSpPr>
          <p:nvPr/>
        </p:nvSpPr>
        <p:spPr bwMode="auto">
          <a:xfrm>
            <a:off x="2209800" y="23622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At Birnam Wood </a:t>
            </a:r>
          </a:p>
        </p:txBody>
      </p:sp>
      <p:sp>
        <p:nvSpPr>
          <p:cNvPr id="182276" name="Text Box 4"/>
          <p:cNvSpPr txBox="1">
            <a:spLocks noChangeArrowheads="1"/>
          </p:cNvSpPr>
          <p:nvPr/>
        </p:nvSpPr>
        <p:spPr bwMode="auto">
          <a:xfrm>
            <a:off x="2209800" y="4038600"/>
            <a:ext cx="4724400" cy="831850"/>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4" action="ppaction://hlinksldjump"/>
              </a:rPr>
              <a:t>In his bedchamber at Macbeth’s castle </a:t>
            </a:r>
            <a:endParaRPr lang="en-US"/>
          </a:p>
        </p:txBody>
      </p:sp>
      <p:sp>
        <p:nvSpPr>
          <p:cNvPr id="182277" name="Text Box 5"/>
          <p:cNvSpPr txBox="1">
            <a:spLocks noChangeArrowheads="1"/>
          </p:cNvSpPr>
          <p:nvPr/>
        </p:nvSpPr>
        <p:spPr bwMode="auto">
          <a:xfrm>
            <a:off x="2209800" y="32004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In his bedchamber at Forres </a:t>
            </a:r>
          </a:p>
        </p:txBody>
      </p:sp>
      <p:sp>
        <p:nvSpPr>
          <p:cNvPr id="182278" name="Text Box 6"/>
          <p:cNvSpPr txBox="1">
            <a:spLocks noChangeArrowheads="1"/>
          </p:cNvSpPr>
          <p:nvPr/>
        </p:nvSpPr>
        <p:spPr bwMode="auto">
          <a:xfrm>
            <a:off x="2209800" y="52578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5" action="ppaction://hlinksldjump"/>
              </a:rPr>
              <a:t>In the battle with Norway </a:t>
            </a:r>
            <a:endParaRPr lang="en-US"/>
          </a:p>
        </p:txBody>
      </p:sp>
    </p:spTree>
  </p:cSld>
  <p:clrMapOvr>
    <a:masterClrMapping/>
  </p:clrMapOvr>
  <p:transition advClick="0">
    <p:wipe dir="u"/>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p:txBody>
          <a:bodyPr/>
          <a:lstStyle/>
          <a:p>
            <a:pPr algn="ctr"/>
            <a:r>
              <a:rPr lang="en-US" sz="4000" b="1">
                <a:solidFill>
                  <a:schemeClr val="hlink"/>
                </a:solidFill>
              </a:rPr>
              <a:t>INCORRECT!!!</a:t>
            </a:r>
          </a:p>
        </p:txBody>
      </p:sp>
      <p:pic>
        <p:nvPicPr>
          <p:cNvPr id="184323" name="Picture 3" descr="j0079100"/>
          <p:cNvPicPr>
            <a:picLocks noChangeAspect="1" noChangeArrowheads="1"/>
          </p:cNvPicPr>
          <p:nvPr/>
        </p:nvPicPr>
        <p:blipFill>
          <a:blip r:embed="rId4" cstate="print"/>
          <a:srcRect/>
          <a:stretch>
            <a:fillRect/>
          </a:stretch>
        </p:blipFill>
        <p:spPr bwMode="auto">
          <a:xfrm>
            <a:off x="2971800" y="2057400"/>
            <a:ext cx="3048000" cy="3054350"/>
          </a:xfrm>
          <a:prstGeom prst="rect">
            <a:avLst/>
          </a:prstGeom>
          <a:noFill/>
        </p:spPr>
      </p:pic>
      <p:sp>
        <p:nvSpPr>
          <p:cNvPr id="184324" name="Text Box 4"/>
          <p:cNvSpPr txBox="1">
            <a:spLocks noChangeArrowheads="1"/>
          </p:cNvSpPr>
          <p:nvPr/>
        </p:nvSpPr>
        <p:spPr bwMode="auto">
          <a:xfrm>
            <a:off x="3810000" y="5638800"/>
            <a:ext cx="1454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lastslideviewed"/>
              </a:rPr>
              <a:t>Try Again</a:t>
            </a:r>
            <a:endParaRPr lang="en-US">
              <a:solidFill>
                <a:schemeClr val="hlink"/>
              </a:solidFill>
              <a:latin typeface="Times New Roman" pitchFamily="18" charset="0"/>
            </a:endParaRPr>
          </a:p>
        </p:txBody>
      </p:sp>
      <p:pic>
        <p:nvPicPr>
          <p:cNvPr id="184325" name="Picture 5">
            <a:hlinkClick r:id="" action="ppaction://media"/>
          </p:cNvPr>
          <p:cNvPicPr>
            <a:picLocks noRot="1" noChangeAspect="1" noChangeArrowheads="1"/>
          </p:cNvPicPr>
          <p:nvPr>
            <a:wavAudioFile r:embed="rId1" name="j0074793.wav"/>
          </p:nvPr>
        </p:nvPicPr>
        <p:blipFill>
          <a:blip r:embed="rId5" cstate="print"/>
          <a:srcRect/>
          <a:stretch>
            <a:fillRect/>
          </a:stretch>
        </p:blipFill>
        <p:spPr bwMode="auto">
          <a:xfrm>
            <a:off x="7848600" y="5562600"/>
            <a:ext cx="304800" cy="304800"/>
          </a:xfrm>
          <a:prstGeom prst="rect">
            <a:avLst/>
          </a:prstGeom>
          <a:noFill/>
        </p:spPr>
      </p:pic>
      <p:sp>
        <p:nvSpPr>
          <p:cNvPr id="184326" name="Rectangle 6"/>
          <p:cNvSpPr>
            <a:spLocks noChangeArrowheads="1"/>
          </p:cNvSpPr>
          <p:nvPr/>
        </p:nvSpPr>
        <p:spPr bwMode="auto">
          <a:xfrm>
            <a:off x="7696200" y="5334000"/>
            <a:ext cx="685800" cy="762000"/>
          </a:xfrm>
          <a:prstGeom prst="rect">
            <a:avLst/>
          </a:prstGeom>
          <a:solidFill>
            <a:schemeClr val="bg1"/>
          </a:solidFill>
          <a:ln w="9525">
            <a:noFill/>
            <a:miter lim="800000"/>
            <a:headEnd/>
            <a:tailEnd/>
          </a:ln>
          <a:effectLst/>
        </p:spPr>
        <p:txBody>
          <a:bodyPr wrap="none" anchor="ctr"/>
          <a:lstStyle/>
          <a:p>
            <a:endParaRPr lang="en-US"/>
          </a:p>
        </p:txBody>
      </p:sp>
    </p:spTree>
  </p:cSld>
  <p:clrMapOvr>
    <a:masterClrMapping/>
  </p:clrMapOvr>
  <p:transition advClick="0">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8432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Prev" delay="0">
                      <p:tgtEl>
                        <p:sldTgt/>
                      </p:tgtEl>
                    </p:cond>
                    <p:cond evt="onStopAudio" delay="0">
                      <p:tgtEl>
                        <p:sldTgt/>
                      </p:tgtEl>
                    </p:cond>
                  </p:endCondLst>
                </p:cTn>
                <p:tgtEl>
                  <p:spTgt spid="184325"/>
                </p:tgtEl>
              </p:cMediaNode>
            </p:audio>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a:xfrm>
            <a:off x="685800" y="457200"/>
            <a:ext cx="7772400" cy="990600"/>
          </a:xfrm>
        </p:spPr>
        <p:txBody>
          <a:bodyPr/>
          <a:lstStyle/>
          <a:p>
            <a:pPr algn="ctr"/>
            <a:endParaRPr lang="en-CA" sz="4000">
              <a:solidFill>
                <a:schemeClr val="hlink"/>
              </a:solidFill>
            </a:endParaRPr>
          </a:p>
        </p:txBody>
      </p:sp>
      <p:pic>
        <p:nvPicPr>
          <p:cNvPr id="186371" name="Picture 3" descr="pe01832_"/>
          <p:cNvPicPr>
            <a:picLocks noChangeAspect="1" noChangeArrowheads="1"/>
          </p:cNvPicPr>
          <p:nvPr/>
        </p:nvPicPr>
        <p:blipFill>
          <a:blip r:embed="rId4" cstate="print"/>
          <a:srcRect/>
          <a:stretch>
            <a:fillRect/>
          </a:stretch>
        </p:blipFill>
        <p:spPr bwMode="auto">
          <a:xfrm>
            <a:off x="2971800" y="1371600"/>
            <a:ext cx="4495800" cy="4108450"/>
          </a:xfrm>
          <a:prstGeom prst="rect">
            <a:avLst/>
          </a:prstGeom>
          <a:noFill/>
        </p:spPr>
      </p:pic>
      <p:sp>
        <p:nvSpPr>
          <p:cNvPr id="186372" name="AutoShape 4"/>
          <p:cNvSpPr>
            <a:spLocks noChangeArrowheads="1"/>
          </p:cNvSpPr>
          <p:nvPr/>
        </p:nvSpPr>
        <p:spPr bwMode="auto">
          <a:xfrm rot="-8313470">
            <a:off x="762000" y="1219200"/>
            <a:ext cx="2057400" cy="2133600"/>
          </a:xfrm>
          <a:prstGeom prst="cloudCallout">
            <a:avLst>
              <a:gd name="adj1" fmla="val -43056"/>
              <a:gd name="adj2" fmla="val 61458"/>
            </a:avLst>
          </a:prstGeom>
          <a:solidFill>
            <a:schemeClr val="hlink"/>
          </a:solidFill>
          <a:ln w="9525">
            <a:solidFill>
              <a:schemeClr val="tx1"/>
            </a:solidFill>
            <a:round/>
            <a:headEnd/>
            <a:tailEnd/>
          </a:ln>
          <a:effectLst/>
        </p:spPr>
        <p:txBody>
          <a:bodyPr rot="10800000"/>
          <a:lstStyle/>
          <a:p>
            <a:pPr algn="ctr"/>
            <a:endParaRPr lang="en-CA">
              <a:latin typeface="Times New Roman" pitchFamily="18" charset="0"/>
            </a:endParaRPr>
          </a:p>
        </p:txBody>
      </p:sp>
      <p:sp>
        <p:nvSpPr>
          <p:cNvPr id="186373" name="Text Box 5"/>
          <p:cNvSpPr txBox="1">
            <a:spLocks noChangeArrowheads="1"/>
          </p:cNvSpPr>
          <p:nvPr/>
        </p:nvSpPr>
        <p:spPr bwMode="auto">
          <a:xfrm>
            <a:off x="762000" y="2057400"/>
            <a:ext cx="1962150" cy="519113"/>
          </a:xfrm>
          <a:prstGeom prst="rect">
            <a:avLst/>
          </a:prstGeom>
          <a:noFill/>
          <a:ln w="9525">
            <a:noFill/>
            <a:miter lim="800000"/>
            <a:headEnd/>
            <a:tailEnd/>
          </a:ln>
          <a:effectLst/>
        </p:spPr>
        <p:txBody>
          <a:bodyPr wrap="none">
            <a:spAutoFit/>
          </a:bodyPr>
          <a:lstStyle/>
          <a:p>
            <a:r>
              <a:rPr lang="en-US" sz="2800" b="1">
                <a:solidFill>
                  <a:schemeClr val="accent2"/>
                </a:solidFill>
                <a:latin typeface="Times New Roman" pitchFamily="18" charset="0"/>
              </a:rPr>
              <a:t>CORRECT</a:t>
            </a:r>
          </a:p>
        </p:txBody>
      </p:sp>
      <p:sp>
        <p:nvSpPr>
          <p:cNvPr id="186374" name="Text Box 6"/>
          <p:cNvSpPr txBox="1">
            <a:spLocks noChangeArrowheads="1"/>
          </p:cNvSpPr>
          <p:nvPr/>
        </p:nvSpPr>
        <p:spPr bwMode="auto">
          <a:xfrm>
            <a:off x="3657600" y="5791200"/>
            <a:ext cx="1962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nextslide"/>
              </a:rPr>
              <a:t>Next Question</a:t>
            </a:r>
            <a:endParaRPr lang="en-US">
              <a:solidFill>
                <a:schemeClr val="hlink"/>
              </a:solidFill>
              <a:latin typeface="Times New Roman" pitchFamily="18" charset="0"/>
              <a:hlinkClick r:id="rId5" action="ppaction://hlinksldjump"/>
            </a:endParaRPr>
          </a:p>
        </p:txBody>
      </p:sp>
      <p:pic>
        <p:nvPicPr>
          <p:cNvPr id="186375" name="Picture 7">
            <a:hlinkClick r:id="" action="ppaction://media"/>
          </p:cNvPr>
          <p:cNvPicPr>
            <a:picLocks noRot="1" noChangeAspect="1" noChangeArrowheads="1"/>
          </p:cNvPicPr>
          <p:nvPr>
            <a:wavAudioFile r:embed="rId1" name="j0214098.wav"/>
          </p:nvPr>
        </p:nvPicPr>
        <p:blipFill>
          <a:blip r:embed="rId6" cstate="print"/>
          <a:srcRect/>
          <a:stretch>
            <a:fillRect/>
          </a:stretch>
        </p:blipFill>
        <p:spPr bwMode="auto">
          <a:xfrm>
            <a:off x="8077200" y="5867400"/>
            <a:ext cx="304800" cy="304800"/>
          </a:xfrm>
          <a:prstGeom prst="rect">
            <a:avLst/>
          </a:prstGeom>
          <a:noFill/>
          <a:ln w="9525">
            <a:noFill/>
            <a:miter lim="800000"/>
            <a:headEnd/>
            <a:tailEnd/>
          </a:ln>
          <a:effectLst/>
        </p:spPr>
      </p:pic>
      <p:sp>
        <p:nvSpPr>
          <p:cNvPr id="186376" name="Rectangle 8"/>
          <p:cNvSpPr>
            <a:spLocks noChangeArrowheads="1"/>
          </p:cNvSpPr>
          <p:nvPr/>
        </p:nvSpPr>
        <p:spPr bwMode="auto">
          <a:xfrm>
            <a:off x="7924800" y="5791200"/>
            <a:ext cx="685800" cy="457200"/>
          </a:xfrm>
          <a:prstGeom prst="rect">
            <a:avLst/>
          </a:prstGeom>
          <a:solidFill>
            <a:schemeClr val="bg1"/>
          </a:solidFill>
          <a:ln w="9525">
            <a:solidFill>
              <a:schemeClr val="bg1"/>
            </a:solidFill>
            <a:miter lim="800000"/>
            <a:headEnd/>
            <a:tailEnd/>
          </a:ln>
          <a:effectLst/>
        </p:spPr>
        <p:txBody>
          <a:bodyPr wrap="none" anchor="ctr"/>
          <a:lstStyle/>
          <a:p>
            <a:endParaRPr lang="en-US"/>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16" fill="hold"/>
                                        <p:tgtEl>
                                          <p:spTgt spid="18637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86375"/>
                </p:tgtEl>
              </p:cMediaNode>
            </p:audio>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a:xfrm>
            <a:off x="685800" y="914400"/>
            <a:ext cx="7772400" cy="990600"/>
          </a:xfrm>
        </p:spPr>
        <p:txBody>
          <a:bodyPr/>
          <a:lstStyle/>
          <a:p>
            <a:pPr algn="ctr"/>
            <a:r>
              <a:rPr lang="en-US" sz="3200"/>
              <a:t>18. </a:t>
            </a:r>
            <a:r>
              <a:rPr lang="en-US" sz="3200" b="1"/>
              <a:t>Who flees Scotland to join Malcolm in England?</a:t>
            </a:r>
            <a:r>
              <a:rPr lang="en-US" sz="3200"/>
              <a:t> </a:t>
            </a:r>
          </a:p>
        </p:txBody>
      </p:sp>
      <p:sp>
        <p:nvSpPr>
          <p:cNvPr id="188419" name="Text Box 3"/>
          <p:cNvSpPr txBox="1">
            <a:spLocks noChangeArrowheads="1"/>
          </p:cNvSpPr>
          <p:nvPr/>
        </p:nvSpPr>
        <p:spPr bwMode="auto">
          <a:xfrm>
            <a:off x="2209800" y="23622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Lennox </a:t>
            </a:r>
          </a:p>
        </p:txBody>
      </p:sp>
      <p:sp>
        <p:nvSpPr>
          <p:cNvPr id="188420" name="Text Box 4"/>
          <p:cNvSpPr txBox="1">
            <a:spLocks noChangeArrowheads="1"/>
          </p:cNvSpPr>
          <p:nvPr/>
        </p:nvSpPr>
        <p:spPr bwMode="auto">
          <a:xfrm>
            <a:off x="2209800" y="32766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4" action="ppaction://hlinksldjump"/>
              </a:rPr>
              <a:t>Macduff </a:t>
            </a:r>
            <a:endParaRPr lang="en-US"/>
          </a:p>
        </p:txBody>
      </p:sp>
      <p:sp>
        <p:nvSpPr>
          <p:cNvPr id="188421" name="Text Box 5"/>
          <p:cNvSpPr txBox="1">
            <a:spLocks noChangeArrowheads="1"/>
          </p:cNvSpPr>
          <p:nvPr/>
        </p:nvSpPr>
        <p:spPr bwMode="auto">
          <a:xfrm>
            <a:off x="2209800" y="42672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Ross </a:t>
            </a:r>
          </a:p>
        </p:txBody>
      </p:sp>
      <p:sp>
        <p:nvSpPr>
          <p:cNvPr id="188422" name="Text Box 6"/>
          <p:cNvSpPr txBox="1">
            <a:spLocks noChangeArrowheads="1"/>
          </p:cNvSpPr>
          <p:nvPr/>
        </p:nvSpPr>
        <p:spPr bwMode="auto">
          <a:xfrm>
            <a:off x="2209800" y="52578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5" action="ppaction://hlinksldjump"/>
              </a:rPr>
              <a:t>Fleance </a:t>
            </a:r>
            <a:endParaRPr lang="en-US"/>
          </a:p>
        </p:txBody>
      </p:sp>
    </p:spTree>
  </p:cSld>
  <p:clrMapOvr>
    <a:masterClrMapping/>
  </p:clrMapOvr>
  <p:transition advClick="0">
    <p:wipe dir="u"/>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p:txBody>
          <a:bodyPr/>
          <a:lstStyle/>
          <a:p>
            <a:pPr algn="ctr"/>
            <a:r>
              <a:rPr lang="en-US" sz="4000" b="1">
                <a:solidFill>
                  <a:schemeClr val="hlink"/>
                </a:solidFill>
              </a:rPr>
              <a:t>INCORRECT!!!</a:t>
            </a:r>
          </a:p>
        </p:txBody>
      </p:sp>
      <p:pic>
        <p:nvPicPr>
          <p:cNvPr id="190467" name="Picture 3" descr="j0079100"/>
          <p:cNvPicPr>
            <a:picLocks noChangeAspect="1" noChangeArrowheads="1"/>
          </p:cNvPicPr>
          <p:nvPr/>
        </p:nvPicPr>
        <p:blipFill>
          <a:blip r:embed="rId4" cstate="print"/>
          <a:srcRect/>
          <a:stretch>
            <a:fillRect/>
          </a:stretch>
        </p:blipFill>
        <p:spPr bwMode="auto">
          <a:xfrm>
            <a:off x="2971800" y="2057400"/>
            <a:ext cx="3048000" cy="3054350"/>
          </a:xfrm>
          <a:prstGeom prst="rect">
            <a:avLst/>
          </a:prstGeom>
          <a:noFill/>
        </p:spPr>
      </p:pic>
      <p:sp>
        <p:nvSpPr>
          <p:cNvPr id="190468" name="Text Box 4"/>
          <p:cNvSpPr txBox="1">
            <a:spLocks noChangeArrowheads="1"/>
          </p:cNvSpPr>
          <p:nvPr/>
        </p:nvSpPr>
        <p:spPr bwMode="auto">
          <a:xfrm>
            <a:off x="3810000" y="5638800"/>
            <a:ext cx="1454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lastslideviewed"/>
              </a:rPr>
              <a:t>Try Again</a:t>
            </a:r>
            <a:endParaRPr lang="en-US">
              <a:solidFill>
                <a:schemeClr val="hlink"/>
              </a:solidFill>
              <a:latin typeface="Times New Roman" pitchFamily="18" charset="0"/>
            </a:endParaRPr>
          </a:p>
        </p:txBody>
      </p:sp>
      <p:pic>
        <p:nvPicPr>
          <p:cNvPr id="190469" name="Picture 5">
            <a:hlinkClick r:id="" action="ppaction://media"/>
          </p:cNvPr>
          <p:cNvPicPr>
            <a:picLocks noRot="1" noChangeAspect="1" noChangeArrowheads="1"/>
          </p:cNvPicPr>
          <p:nvPr>
            <a:wavAudioFile r:embed="rId1" name="j0074793.wav"/>
          </p:nvPr>
        </p:nvPicPr>
        <p:blipFill>
          <a:blip r:embed="rId5" cstate="print"/>
          <a:srcRect/>
          <a:stretch>
            <a:fillRect/>
          </a:stretch>
        </p:blipFill>
        <p:spPr bwMode="auto">
          <a:xfrm>
            <a:off x="7848600" y="5562600"/>
            <a:ext cx="304800" cy="304800"/>
          </a:xfrm>
          <a:prstGeom prst="rect">
            <a:avLst/>
          </a:prstGeom>
          <a:noFill/>
        </p:spPr>
      </p:pic>
      <p:sp>
        <p:nvSpPr>
          <p:cNvPr id="190470" name="Rectangle 6"/>
          <p:cNvSpPr>
            <a:spLocks noChangeArrowheads="1"/>
          </p:cNvSpPr>
          <p:nvPr/>
        </p:nvSpPr>
        <p:spPr bwMode="auto">
          <a:xfrm>
            <a:off x="7696200" y="5334000"/>
            <a:ext cx="685800" cy="762000"/>
          </a:xfrm>
          <a:prstGeom prst="rect">
            <a:avLst/>
          </a:prstGeom>
          <a:solidFill>
            <a:schemeClr val="bg1"/>
          </a:solidFill>
          <a:ln w="9525">
            <a:noFill/>
            <a:miter lim="800000"/>
            <a:headEnd/>
            <a:tailEnd/>
          </a:ln>
          <a:effectLst/>
        </p:spPr>
        <p:txBody>
          <a:bodyPr wrap="none" anchor="ctr"/>
          <a:lstStyle/>
          <a:p>
            <a:endParaRPr lang="en-US"/>
          </a:p>
        </p:txBody>
      </p:sp>
    </p:spTree>
  </p:cSld>
  <p:clrMapOvr>
    <a:masterClrMapping/>
  </p:clrMapOvr>
  <p:transition advClick="0">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9046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Prev" delay="0">
                      <p:tgtEl>
                        <p:sldTgt/>
                      </p:tgtEl>
                    </p:cond>
                    <p:cond evt="onStopAudio" delay="0">
                      <p:tgtEl>
                        <p:sldTgt/>
                      </p:tgtEl>
                    </p:cond>
                  </p:endCondLst>
                </p:cTn>
                <p:tgtEl>
                  <p:spTgt spid="190469"/>
                </p:tgtEl>
              </p:cMediaNode>
            </p:audio>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a:xfrm>
            <a:off x="685800" y="457200"/>
            <a:ext cx="7772400" cy="990600"/>
          </a:xfrm>
        </p:spPr>
        <p:txBody>
          <a:bodyPr/>
          <a:lstStyle/>
          <a:p>
            <a:pPr algn="ctr"/>
            <a:endParaRPr lang="en-CA" sz="4000">
              <a:solidFill>
                <a:schemeClr val="hlink"/>
              </a:solidFill>
            </a:endParaRPr>
          </a:p>
        </p:txBody>
      </p:sp>
      <p:pic>
        <p:nvPicPr>
          <p:cNvPr id="192515" name="Picture 3" descr="pe01832_"/>
          <p:cNvPicPr>
            <a:picLocks noChangeAspect="1" noChangeArrowheads="1"/>
          </p:cNvPicPr>
          <p:nvPr/>
        </p:nvPicPr>
        <p:blipFill>
          <a:blip r:embed="rId4" cstate="print"/>
          <a:srcRect/>
          <a:stretch>
            <a:fillRect/>
          </a:stretch>
        </p:blipFill>
        <p:spPr bwMode="auto">
          <a:xfrm>
            <a:off x="2971800" y="1371600"/>
            <a:ext cx="4495800" cy="4108450"/>
          </a:xfrm>
          <a:prstGeom prst="rect">
            <a:avLst/>
          </a:prstGeom>
          <a:noFill/>
        </p:spPr>
      </p:pic>
      <p:sp>
        <p:nvSpPr>
          <p:cNvPr id="192516" name="AutoShape 4"/>
          <p:cNvSpPr>
            <a:spLocks noChangeArrowheads="1"/>
          </p:cNvSpPr>
          <p:nvPr/>
        </p:nvSpPr>
        <p:spPr bwMode="auto">
          <a:xfrm rot="-8313470">
            <a:off x="762000" y="1219200"/>
            <a:ext cx="2057400" cy="2133600"/>
          </a:xfrm>
          <a:prstGeom prst="cloudCallout">
            <a:avLst>
              <a:gd name="adj1" fmla="val -43056"/>
              <a:gd name="adj2" fmla="val 61458"/>
            </a:avLst>
          </a:prstGeom>
          <a:solidFill>
            <a:schemeClr val="hlink"/>
          </a:solidFill>
          <a:ln w="9525">
            <a:solidFill>
              <a:schemeClr val="tx1"/>
            </a:solidFill>
            <a:round/>
            <a:headEnd/>
            <a:tailEnd/>
          </a:ln>
          <a:effectLst/>
        </p:spPr>
        <p:txBody>
          <a:bodyPr rot="10800000"/>
          <a:lstStyle/>
          <a:p>
            <a:pPr algn="ctr"/>
            <a:endParaRPr lang="en-CA">
              <a:latin typeface="Times New Roman" pitchFamily="18" charset="0"/>
            </a:endParaRPr>
          </a:p>
        </p:txBody>
      </p:sp>
      <p:sp>
        <p:nvSpPr>
          <p:cNvPr id="192517" name="Text Box 5"/>
          <p:cNvSpPr txBox="1">
            <a:spLocks noChangeArrowheads="1"/>
          </p:cNvSpPr>
          <p:nvPr/>
        </p:nvSpPr>
        <p:spPr bwMode="auto">
          <a:xfrm>
            <a:off x="762000" y="2057400"/>
            <a:ext cx="1962150" cy="519113"/>
          </a:xfrm>
          <a:prstGeom prst="rect">
            <a:avLst/>
          </a:prstGeom>
          <a:noFill/>
          <a:ln w="9525">
            <a:noFill/>
            <a:miter lim="800000"/>
            <a:headEnd/>
            <a:tailEnd/>
          </a:ln>
          <a:effectLst/>
        </p:spPr>
        <p:txBody>
          <a:bodyPr wrap="none">
            <a:spAutoFit/>
          </a:bodyPr>
          <a:lstStyle/>
          <a:p>
            <a:r>
              <a:rPr lang="en-US" sz="2800" b="1">
                <a:solidFill>
                  <a:schemeClr val="accent2"/>
                </a:solidFill>
                <a:latin typeface="Times New Roman" pitchFamily="18" charset="0"/>
              </a:rPr>
              <a:t>CORRECT</a:t>
            </a:r>
          </a:p>
        </p:txBody>
      </p:sp>
      <p:sp>
        <p:nvSpPr>
          <p:cNvPr id="192518" name="Text Box 6"/>
          <p:cNvSpPr txBox="1">
            <a:spLocks noChangeArrowheads="1"/>
          </p:cNvSpPr>
          <p:nvPr/>
        </p:nvSpPr>
        <p:spPr bwMode="auto">
          <a:xfrm>
            <a:off x="3657600" y="5791200"/>
            <a:ext cx="1962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nextslide"/>
              </a:rPr>
              <a:t>Next Question</a:t>
            </a:r>
            <a:endParaRPr lang="en-US">
              <a:solidFill>
                <a:schemeClr val="hlink"/>
              </a:solidFill>
              <a:latin typeface="Times New Roman" pitchFamily="18" charset="0"/>
              <a:hlinkClick r:id="rId5" action="ppaction://hlinksldjump"/>
            </a:endParaRPr>
          </a:p>
        </p:txBody>
      </p:sp>
      <p:pic>
        <p:nvPicPr>
          <p:cNvPr id="192519" name="Picture 7">
            <a:hlinkClick r:id="" action="ppaction://media"/>
          </p:cNvPr>
          <p:cNvPicPr>
            <a:picLocks noRot="1" noChangeAspect="1" noChangeArrowheads="1"/>
          </p:cNvPicPr>
          <p:nvPr>
            <a:wavAudioFile r:embed="rId1" name="j0214098.wav"/>
          </p:nvPr>
        </p:nvPicPr>
        <p:blipFill>
          <a:blip r:embed="rId6" cstate="print"/>
          <a:srcRect/>
          <a:stretch>
            <a:fillRect/>
          </a:stretch>
        </p:blipFill>
        <p:spPr bwMode="auto">
          <a:xfrm>
            <a:off x="8077200" y="5867400"/>
            <a:ext cx="304800" cy="304800"/>
          </a:xfrm>
          <a:prstGeom prst="rect">
            <a:avLst/>
          </a:prstGeom>
          <a:noFill/>
          <a:ln w="9525">
            <a:noFill/>
            <a:miter lim="800000"/>
            <a:headEnd/>
            <a:tailEnd/>
          </a:ln>
          <a:effectLst/>
        </p:spPr>
      </p:pic>
      <p:sp>
        <p:nvSpPr>
          <p:cNvPr id="192520" name="Rectangle 8"/>
          <p:cNvSpPr>
            <a:spLocks noChangeArrowheads="1"/>
          </p:cNvSpPr>
          <p:nvPr/>
        </p:nvSpPr>
        <p:spPr bwMode="auto">
          <a:xfrm>
            <a:off x="7924800" y="5791200"/>
            <a:ext cx="685800" cy="457200"/>
          </a:xfrm>
          <a:prstGeom prst="rect">
            <a:avLst/>
          </a:prstGeom>
          <a:solidFill>
            <a:schemeClr val="bg1"/>
          </a:solidFill>
          <a:ln w="9525">
            <a:solidFill>
              <a:schemeClr val="bg1"/>
            </a:solidFill>
            <a:miter lim="800000"/>
            <a:headEnd/>
            <a:tailEnd/>
          </a:ln>
          <a:effectLst/>
        </p:spPr>
        <p:txBody>
          <a:bodyPr wrap="none" anchor="ctr"/>
          <a:lstStyle/>
          <a:p>
            <a:endParaRPr lang="en-US"/>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16" fill="hold"/>
                                        <p:tgtEl>
                                          <p:spTgt spid="19251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92519"/>
                </p:tgtEl>
              </p:cMediaNode>
            </p:audio>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a:xfrm>
            <a:off x="685800" y="1066800"/>
            <a:ext cx="7772400" cy="990600"/>
          </a:xfrm>
        </p:spPr>
        <p:txBody>
          <a:bodyPr/>
          <a:lstStyle/>
          <a:p>
            <a:pPr algn="ctr"/>
            <a:r>
              <a:rPr lang="en-US"/>
              <a:t>19. </a:t>
            </a:r>
            <a:r>
              <a:rPr lang="en-US" b="1"/>
              <a:t>What was the weather like the night Duncan was murdered?</a:t>
            </a:r>
            <a:r>
              <a:rPr lang="en-US"/>
              <a:t> </a:t>
            </a:r>
          </a:p>
        </p:txBody>
      </p:sp>
      <p:sp>
        <p:nvSpPr>
          <p:cNvPr id="194563" name="Text Box 3"/>
          <p:cNvSpPr txBox="1">
            <a:spLocks noChangeArrowheads="1"/>
          </p:cNvSpPr>
          <p:nvPr/>
        </p:nvSpPr>
        <p:spPr bwMode="auto">
          <a:xfrm>
            <a:off x="2286000" y="2514600"/>
            <a:ext cx="4724400" cy="831850"/>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It was a night like any other night, according to Lennox </a:t>
            </a:r>
          </a:p>
        </p:txBody>
      </p:sp>
      <p:sp>
        <p:nvSpPr>
          <p:cNvPr id="194564" name="Text Box 4"/>
          <p:cNvSpPr txBox="1">
            <a:spLocks noChangeArrowheads="1"/>
          </p:cNvSpPr>
          <p:nvPr/>
        </p:nvSpPr>
        <p:spPr bwMode="auto">
          <a:xfrm>
            <a:off x="2286000" y="51816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4" action="ppaction://hlinksldjump"/>
              </a:rPr>
              <a:t>Stormy and violent </a:t>
            </a:r>
            <a:endParaRPr lang="en-US"/>
          </a:p>
        </p:txBody>
      </p:sp>
      <p:sp>
        <p:nvSpPr>
          <p:cNvPr id="194565" name="Text Box 5"/>
          <p:cNvSpPr txBox="1">
            <a:spLocks noChangeArrowheads="1"/>
          </p:cNvSpPr>
          <p:nvPr/>
        </p:nvSpPr>
        <p:spPr bwMode="auto">
          <a:xfrm>
            <a:off x="2286000" y="44196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Calm and placid </a:t>
            </a:r>
          </a:p>
        </p:txBody>
      </p:sp>
      <p:sp>
        <p:nvSpPr>
          <p:cNvPr id="194566" name="Text Box 6"/>
          <p:cNvSpPr txBox="1">
            <a:spLocks noChangeArrowheads="1"/>
          </p:cNvSpPr>
          <p:nvPr/>
        </p:nvSpPr>
        <p:spPr bwMode="auto">
          <a:xfrm>
            <a:off x="2286000" y="36576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5" action="ppaction://hlinksldjump"/>
              </a:rPr>
              <a:t>Foggy and ominous </a:t>
            </a:r>
            <a:endParaRPr lang="en-US"/>
          </a:p>
        </p:txBody>
      </p:sp>
    </p:spTree>
  </p:cSld>
  <p:clrMapOvr>
    <a:masterClrMapping/>
  </p:clrMapOvr>
  <p:transition advClick="0">
    <p:wipe dir="u"/>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p:txBody>
          <a:bodyPr/>
          <a:lstStyle/>
          <a:p>
            <a:pPr algn="ctr"/>
            <a:r>
              <a:rPr lang="en-US" sz="4000" b="1">
                <a:solidFill>
                  <a:schemeClr val="hlink"/>
                </a:solidFill>
              </a:rPr>
              <a:t>INCORRECT!!!</a:t>
            </a:r>
          </a:p>
        </p:txBody>
      </p:sp>
      <p:pic>
        <p:nvPicPr>
          <p:cNvPr id="196611" name="Picture 3" descr="j0079100"/>
          <p:cNvPicPr>
            <a:picLocks noChangeAspect="1" noChangeArrowheads="1"/>
          </p:cNvPicPr>
          <p:nvPr/>
        </p:nvPicPr>
        <p:blipFill>
          <a:blip r:embed="rId4" cstate="print"/>
          <a:srcRect/>
          <a:stretch>
            <a:fillRect/>
          </a:stretch>
        </p:blipFill>
        <p:spPr bwMode="auto">
          <a:xfrm>
            <a:off x="2971800" y="2057400"/>
            <a:ext cx="3048000" cy="3054350"/>
          </a:xfrm>
          <a:prstGeom prst="rect">
            <a:avLst/>
          </a:prstGeom>
          <a:noFill/>
        </p:spPr>
      </p:pic>
      <p:sp>
        <p:nvSpPr>
          <p:cNvPr id="196612" name="Text Box 4"/>
          <p:cNvSpPr txBox="1">
            <a:spLocks noChangeArrowheads="1"/>
          </p:cNvSpPr>
          <p:nvPr/>
        </p:nvSpPr>
        <p:spPr bwMode="auto">
          <a:xfrm>
            <a:off x="3810000" y="5638800"/>
            <a:ext cx="1454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lastslideviewed"/>
              </a:rPr>
              <a:t>Try Again</a:t>
            </a:r>
            <a:endParaRPr lang="en-US">
              <a:solidFill>
                <a:schemeClr val="hlink"/>
              </a:solidFill>
              <a:latin typeface="Times New Roman" pitchFamily="18" charset="0"/>
            </a:endParaRPr>
          </a:p>
        </p:txBody>
      </p:sp>
      <p:pic>
        <p:nvPicPr>
          <p:cNvPr id="196613" name="Picture 5">
            <a:hlinkClick r:id="" action="ppaction://media"/>
          </p:cNvPr>
          <p:cNvPicPr>
            <a:picLocks noRot="1" noChangeAspect="1" noChangeArrowheads="1"/>
          </p:cNvPicPr>
          <p:nvPr>
            <a:wavAudioFile r:embed="rId1" name="j0074793.wav"/>
          </p:nvPr>
        </p:nvPicPr>
        <p:blipFill>
          <a:blip r:embed="rId5" cstate="print"/>
          <a:srcRect/>
          <a:stretch>
            <a:fillRect/>
          </a:stretch>
        </p:blipFill>
        <p:spPr bwMode="auto">
          <a:xfrm>
            <a:off x="7848600" y="5562600"/>
            <a:ext cx="304800" cy="304800"/>
          </a:xfrm>
          <a:prstGeom prst="rect">
            <a:avLst/>
          </a:prstGeom>
          <a:noFill/>
        </p:spPr>
      </p:pic>
      <p:sp>
        <p:nvSpPr>
          <p:cNvPr id="196614" name="Rectangle 6"/>
          <p:cNvSpPr>
            <a:spLocks noChangeArrowheads="1"/>
          </p:cNvSpPr>
          <p:nvPr/>
        </p:nvSpPr>
        <p:spPr bwMode="auto">
          <a:xfrm>
            <a:off x="7696200" y="5334000"/>
            <a:ext cx="685800" cy="762000"/>
          </a:xfrm>
          <a:prstGeom prst="rect">
            <a:avLst/>
          </a:prstGeom>
          <a:solidFill>
            <a:schemeClr val="bg1"/>
          </a:solidFill>
          <a:ln w="9525">
            <a:noFill/>
            <a:miter lim="800000"/>
            <a:headEnd/>
            <a:tailEnd/>
          </a:ln>
          <a:effectLst/>
        </p:spPr>
        <p:txBody>
          <a:bodyPr wrap="none" anchor="ctr"/>
          <a:lstStyle/>
          <a:p>
            <a:endParaRPr lang="en-US"/>
          </a:p>
        </p:txBody>
      </p:sp>
    </p:spTree>
  </p:cSld>
  <p:clrMapOvr>
    <a:masterClrMapping/>
  </p:clrMapOvr>
  <p:transition advClick="0">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9661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Prev" delay="0">
                      <p:tgtEl>
                        <p:sldTgt/>
                      </p:tgtEl>
                    </p:cond>
                    <p:cond evt="onStopAudio" delay="0">
                      <p:tgtEl>
                        <p:sldTgt/>
                      </p:tgtEl>
                    </p:cond>
                  </p:endCondLst>
                </p:cTn>
                <p:tgtEl>
                  <p:spTgt spid="196613"/>
                </p:tgtEl>
              </p:cMediaNode>
            </p:audio>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a:xfrm>
            <a:off x="685800" y="457200"/>
            <a:ext cx="7772400" cy="990600"/>
          </a:xfrm>
        </p:spPr>
        <p:txBody>
          <a:bodyPr/>
          <a:lstStyle/>
          <a:p>
            <a:pPr algn="ctr"/>
            <a:endParaRPr lang="en-CA" sz="4000">
              <a:solidFill>
                <a:schemeClr val="hlink"/>
              </a:solidFill>
            </a:endParaRPr>
          </a:p>
        </p:txBody>
      </p:sp>
      <p:pic>
        <p:nvPicPr>
          <p:cNvPr id="198659" name="Picture 3" descr="pe01832_"/>
          <p:cNvPicPr>
            <a:picLocks noChangeAspect="1" noChangeArrowheads="1"/>
          </p:cNvPicPr>
          <p:nvPr/>
        </p:nvPicPr>
        <p:blipFill>
          <a:blip r:embed="rId4" cstate="print"/>
          <a:srcRect/>
          <a:stretch>
            <a:fillRect/>
          </a:stretch>
        </p:blipFill>
        <p:spPr bwMode="auto">
          <a:xfrm>
            <a:off x="2971800" y="1371600"/>
            <a:ext cx="4495800" cy="4108450"/>
          </a:xfrm>
          <a:prstGeom prst="rect">
            <a:avLst/>
          </a:prstGeom>
          <a:noFill/>
        </p:spPr>
      </p:pic>
      <p:sp>
        <p:nvSpPr>
          <p:cNvPr id="198660" name="AutoShape 4"/>
          <p:cNvSpPr>
            <a:spLocks noChangeArrowheads="1"/>
          </p:cNvSpPr>
          <p:nvPr/>
        </p:nvSpPr>
        <p:spPr bwMode="auto">
          <a:xfrm rot="-8313470">
            <a:off x="762000" y="1219200"/>
            <a:ext cx="2057400" cy="2133600"/>
          </a:xfrm>
          <a:prstGeom prst="cloudCallout">
            <a:avLst>
              <a:gd name="adj1" fmla="val -43056"/>
              <a:gd name="adj2" fmla="val 61458"/>
            </a:avLst>
          </a:prstGeom>
          <a:solidFill>
            <a:schemeClr val="hlink"/>
          </a:solidFill>
          <a:ln w="9525">
            <a:solidFill>
              <a:schemeClr val="tx1"/>
            </a:solidFill>
            <a:round/>
            <a:headEnd/>
            <a:tailEnd/>
          </a:ln>
          <a:effectLst/>
        </p:spPr>
        <p:txBody>
          <a:bodyPr rot="10800000"/>
          <a:lstStyle/>
          <a:p>
            <a:pPr algn="ctr"/>
            <a:endParaRPr lang="en-CA">
              <a:latin typeface="Times New Roman" pitchFamily="18" charset="0"/>
            </a:endParaRPr>
          </a:p>
        </p:txBody>
      </p:sp>
      <p:sp>
        <p:nvSpPr>
          <p:cNvPr id="198661" name="Text Box 5"/>
          <p:cNvSpPr txBox="1">
            <a:spLocks noChangeArrowheads="1"/>
          </p:cNvSpPr>
          <p:nvPr/>
        </p:nvSpPr>
        <p:spPr bwMode="auto">
          <a:xfrm>
            <a:off x="762000" y="2057400"/>
            <a:ext cx="1962150" cy="519113"/>
          </a:xfrm>
          <a:prstGeom prst="rect">
            <a:avLst/>
          </a:prstGeom>
          <a:noFill/>
          <a:ln w="9525">
            <a:noFill/>
            <a:miter lim="800000"/>
            <a:headEnd/>
            <a:tailEnd/>
          </a:ln>
          <a:effectLst/>
        </p:spPr>
        <p:txBody>
          <a:bodyPr wrap="none">
            <a:spAutoFit/>
          </a:bodyPr>
          <a:lstStyle/>
          <a:p>
            <a:r>
              <a:rPr lang="en-US" sz="2800" b="1">
                <a:solidFill>
                  <a:schemeClr val="accent2"/>
                </a:solidFill>
                <a:latin typeface="Times New Roman" pitchFamily="18" charset="0"/>
              </a:rPr>
              <a:t>CORRECT</a:t>
            </a:r>
          </a:p>
        </p:txBody>
      </p:sp>
      <p:sp>
        <p:nvSpPr>
          <p:cNvPr id="198662" name="Text Box 6"/>
          <p:cNvSpPr txBox="1">
            <a:spLocks noChangeArrowheads="1"/>
          </p:cNvSpPr>
          <p:nvPr/>
        </p:nvSpPr>
        <p:spPr bwMode="auto">
          <a:xfrm>
            <a:off x="3657600" y="5791200"/>
            <a:ext cx="1962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nextslide"/>
              </a:rPr>
              <a:t>Next Question</a:t>
            </a:r>
            <a:endParaRPr lang="en-US">
              <a:solidFill>
                <a:schemeClr val="hlink"/>
              </a:solidFill>
              <a:latin typeface="Times New Roman" pitchFamily="18" charset="0"/>
              <a:hlinkClick r:id="rId5" action="ppaction://hlinksldjump"/>
            </a:endParaRPr>
          </a:p>
        </p:txBody>
      </p:sp>
      <p:pic>
        <p:nvPicPr>
          <p:cNvPr id="198663" name="Picture 7">
            <a:hlinkClick r:id="" action="ppaction://media"/>
          </p:cNvPr>
          <p:cNvPicPr>
            <a:picLocks noRot="1" noChangeAspect="1" noChangeArrowheads="1"/>
          </p:cNvPicPr>
          <p:nvPr>
            <a:wavAudioFile r:embed="rId1" name="j0214098.wav"/>
          </p:nvPr>
        </p:nvPicPr>
        <p:blipFill>
          <a:blip r:embed="rId6" cstate="print"/>
          <a:srcRect/>
          <a:stretch>
            <a:fillRect/>
          </a:stretch>
        </p:blipFill>
        <p:spPr bwMode="auto">
          <a:xfrm>
            <a:off x="8077200" y="5867400"/>
            <a:ext cx="304800" cy="304800"/>
          </a:xfrm>
          <a:prstGeom prst="rect">
            <a:avLst/>
          </a:prstGeom>
          <a:noFill/>
          <a:ln w="9525">
            <a:noFill/>
            <a:miter lim="800000"/>
            <a:headEnd/>
            <a:tailEnd/>
          </a:ln>
          <a:effectLst/>
        </p:spPr>
      </p:pic>
      <p:sp>
        <p:nvSpPr>
          <p:cNvPr id="198664" name="Rectangle 8"/>
          <p:cNvSpPr>
            <a:spLocks noChangeArrowheads="1"/>
          </p:cNvSpPr>
          <p:nvPr/>
        </p:nvSpPr>
        <p:spPr bwMode="auto">
          <a:xfrm>
            <a:off x="7924800" y="5791200"/>
            <a:ext cx="685800" cy="457200"/>
          </a:xfrm>
          <a:prstGeom prst="rect">
            <a:avLst/>
          </a:prstGeom>
          <a:solidFill>
            <a:schemeClr val="bg1"/>
          </a:solidFill>
          <a:ln w="9525">
            <a:solidFill>
              <a:schemeClr val="bg1"/>
            </a:solidFill>
            <a:miter lim="800000"/>
            <a:headEnd/>
            <a:tailEnd/>
          </a:ln>
          <a:effectLst/>
        </p:spPr>
        <p:txBody>
          <a:bodyPr wrap="none" anchor="ctr"/>
          <a:lstStyle/>
          <a:p>
            <a:endParaRPr lang="en-US"/>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16" fill="hold"/>
                                        <p:tgtEl>
                                          <p:spTgt spid="19866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98663"/>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685800" y="914400"/>
            <a:ext cx="7772400" cy="990600"/>
          </a:xfrm>
        </p:spPr>
        <p:txBody>
          <a:bodyPr/>
          <a:lstStyle/>
          <a:p>
            <a:pPr algn="ctr"/>
            <a:r>
              <a:rPr lang="en-US" sz="3200" b="1"/>
              <a:t>2. How many men reign as king of Scotland throughout the play?</a:t>
            </a:r>
            <a:r>
              <a:rPr lang="en-US" sz="3200"/>
              <a:t> </a:t>
            </a:r>
          </a:p>
        </p:txBody>
      </p:sp>
      <p:sp>
        <p:nvSpPr>
          <p:cNvPr id="90115" name="Text Box 3"/>
          <p:cNvSpPr txBox="1">
            <a:spLocks noChangeArrowheads="1"/>
          </p:cNvSpPr>
          <p:nvPr/>
        </p:nvSpPr>
        <p:spPr bwMode="auto">
          <a:xfrm>
            <a:off x="2209800" y="23622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1</a:t>
            </a:r>
            <a:endParaRPr lang="en-US">
              <a:hlinkClick r:id="rId4" action="ppaction://hlinksldjump"/>
            </a:endParaRPr>
          </a:p>
        </p:txBody>
      </p:sp>
      <p:sp>
        <p:nvSpPr>
          <p:cNvPr id="90116" name="Text Box 4"/>
          <p:cNvSpPr txBox="1">
            <a:spLocks noChangeArrowheads="1"/>
          </p:cNvSpPr>
          <p:nvPr/>
        </p:nvSpPr>
        <p:spPr bwMode="auto">
          <a:xfrm>
            <a:off x="2209800" y="42672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5" action="ppaction://hlinksldjump"/>
              </a:rPr>
              <a:t>3</a:t>
            </a:r>
            <a:r>
              <a:rPr lang="en-US"/>
              <a:t> </a:t>
            </a:r>
          </a:p>
        </p:txBody>
      </p:sp>
      <p:sp>
        <p:nvSpPr>
          <p:cNvPr id="90117" name="Text Box 5"/>
          <p:cNvSpPr txBox="1">
            <a:spLocks noChangeArrowheads="1"/>
          </p:cNvSpPr>
          <p:nvPr/>
        </p:nvSpPr>
        <p:spPr bwMode="auto">
          <a:xfrm>
            <a:off x="2209800" y="51816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4" action="ppaction://hlinksldjump"/>
              </a:rPr>
              <a:t>4 </a:t>
            </a:r>
          </a:p>
        </p:txBody>
      </p:sp>
      <p:sp>
        <p:nvSpPr>
          <p:cNvPr id="90118" name="Text Box 6"/>
          <p:cNvSpPr txBox="1">
            <a:spLocks noChangeArrowheads="1"/>
          </p:cNvSpPr>
          <p:nvPr/>
        </p:nvSpPr>
        <p:spPr bwMode="auto">
          <a:xfrm>
            <a:off x="2209800" y="32766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2 </a:t>
            </a:r>
            <a:endParaRPr lang="en-US"/>
          </a:p>
        </p:txBody>
      </p:sp>
    </p:spTree>
  </p:cSld>
  <p:clrMapOvr>
    <a:masterClrMapping/>
  </p:clrMapOvr>
  <p:transition advClick="0">
    <p:wipe dir="u"/>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a:xfrm>
            <a:off x="685800" y="838200"/>
            <a:ext cx="7772400" cy="990600"/>
          </a:xfrm>
        </p:spPr>
        <p:txBody>
          <a:bodyPr/>
          <a:lstStyle/>
          <a:p>
            <a:pPr algn="ctr"/>
            <a:r>
              <a:rPr lang="en-US"/>
              <a:t>20. </a:t>
            </a:r>
            <a:r>
              <a:rPr lang="en-US" b="1"/>
              <a:t>Who kills Lady Macbeth?</a:t>
            </a:r>
            <a:r>
              <a:rPr lang="en-US"/>
              <a:t> </a:t>
            </a:r>
          </a:p>
        </p:txBody>
      </p:sp>
      <p:sp>
        <p:nvSpPr>
          <p:cNvPr id="200707" name="Text Box 3"/>
          <p:cNvSpPr txBox="1">
            <a:spLocks noChangeArrowheads="1"/>
          </p:cNvSpPr>
          <p:nvPr/>
        </p:nvSpPr>
        <p:spPr bwMode="auto">
          <a:xfrm>
            <a:off x="2209800" y="23622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Lady Macduff </a:t>
            </a:r>
          </a:p>
        </p:txBody>
      </p:sp>
      <p:sp>
        <p:nvSpPr>
          <p:cNvPr id="200708" name="Text Box 4"/>
          <p:cNvSpPr txBox="1">
            <a:spLocks noChangeArrowheads="1"/>
          </p:cNvSpPr>
          <p:nvPr/>
        </p:nvSpPr>
        <p:spPr bwMode="auto">
          <a:xfrm>
            <a:off x="2209800" y="32004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4" action="ppaction://hlinksldjump"/>
              </a:rPr>
              <a:t>Lady Macbeth </a:t>
            </a:r>
            <a:endParaRPr lang="en-US"/>
          </a:p>
        </p:txBody>
      </p:sp>
      <p:sp>
        <p:nvSpPr>
          <p:cNvPr id="200709" name="Text Box 5"/>
          <p:cNvSpPr txBox="1">
            <a:spLocks noChangeArrowheads="1"/>
          </p:cNvSpPr>
          <p:nvPr/>
        </p:nvSpPr>
        <p:spPr bwMode="auto">
          <a:xfrm>
            <a:off x="2209800" y="41910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Macduff </a:t>
            </a:r>
          </a:p>
        </p:txBody>
      </p:sp>
      <p:sp>
        <p:nvSpPr>
          <p:cNvPr id="200710" name="Text Box 6"/>
          <p:cNvSpPr txBox="1">
            <a:spLocks noChangeArrowheads="1"/>
          </p:cNvSpPr>
          <p:nvPr/>
        </p:nvSpPr>
        <p:spPr bwMode="auto">
          <a:xfrm>
            <a:off x="2209800" y="51816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5" action="ppaction://hlinksldjump"/>
              </a:rPr>
              <a:t>Macbeth </a:t>
            </a:r>
            <a:endParaRPr lang="en-US"/>
          </a:p>
        </p:txBody>
      </p:sp>
    </p:spTree>
  </p:cSld>
  <p:clrMapOvr>
    <a:masterClrMapping/>
  </p:clrMapOvr>
  <p:transition advClick="0">
    <p:wipe dir="u"/>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p:txBody>
          <a:bodyPr/>
          <a:lstStyle/>
          <a:p>
            <a:pPr algn="ctr"/>
            <a:r>
              <a:rPr lang="en-US" sz="4000" b="1">
                <a:solidFill>
                  <a:schemeClr val="hlink"/>
                </a:solidFill>
              </a:rPr>
              <a:t>INCORRECT!!!</a:t>
            </a:r>
          </a:p>
        </p:txBody>
      </p:sp>
      <p:pic>
        <p:nvPicPr>
          <p:cNvPr id="202755" name="Picture 3" descr="j0079100"/>
          <p:cNvPicPr>
            <a:picLocks noChangeAspect="1" noChangeArrowheads="1"/>
          </p:cNvPicPr>
          <p:nvPr/>
        </p:nvPicPr>
        <p:blipFill>
          <a:blip r:embed="rId4" cstate="print"/>
          <a:srcRect/>
          <a:stretch>
            <a:fillRect/>
          </a:stretch>
        </p:blipFill>
        <p:spPr bwMode="auto">
          <a:xfrm>
            <a:off x="2971800" y="2057400"/>
            <a:ext cx="3048000" cy="3054350"/>
          </a:xfrm>
          <a:prstGeom prst="rect">
            <a:avLst/>
          </a:prstGeom>
          <a:noFill/>
        </p:spPr>
      </p:pic>
      <p:sp>
        <p:nvSpPr>
          <p:cNvPr id="202756" name="Text Box 4"/>
          <p:cNvSpPr txBox="1">
            <a:spLocks noChangeArrowheads="1"/>
          </p:cNvSpPr>
          <p:nvPr/>
        </p:nvSpPr>
        <p:spPr bwMode="auto">
          <a:xfrm>
            <a:off x="3810000" y="5638800"/>
            <a:ext cx="1454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lastslideviewed"/>
              </a:rPr>
              <a:t>Try Again</a:t>
            </a:r>
            <a:endParaRPr lang="en-US">
              <a:solidFill>
                <a:schemeClr val="hlink"/>
              </a:solidFill>
              <a:latin typeface="Times New Roman" pitchFamily="18" charset="0"/>
            </a:endParaRPr>
          </a:p>
        </p:txBody>
      </p:sp>
      <p:pic>
        <p:nvPicPr>
          <p:cNvPr id="202757" name="Picture 5">
            <a:hlinkClick r:id="" action="ppaction://media"/>
          </p:cNvPr>
          <p:cNvPicPr>
            <a:picLocks noRot="1" noChangeAspect="1" noChangeArrowheads="1"/>
          </p:cNvPicPr>
          <p:nvPr>
            <a:wavAudioFile r:embed="rId1" name="j0074793.wav"/>
          </p:nvPr>
        </p:nvPicPr>
        <p:blipFill>
          <a:blip r:embed="rId5" cstate="print"/>
          <a:srcRect/>
          <a:stretch>
            <a:fillRect/>
          </a:stretch>
        </p:blipFill>
        <p:spPr bwMode="auto">
          <a:xfrm>
            <a:off x="7848600" y="5562600"/>
            <a:ext cx="304800" cy="304800"/>
          </a:xfrm>
          <a:prstGeom prst="rect">
            <a:avLst/>
          </a:prstGeom>
          <a:noFill/>
        </p:spPr>
      </p:pic>
      <p:sp>
        <p:nvSpPr>
          <p:cNvPr id="202758" name="Rectangle 6"/>
          <p:cNvSpPr>
            <a:spLocks noChangeArrowheads="1"/>
          </p:cNvSpPr>
          <p:nvPr/>
        </p:nvSpPr>
        <p:spPr bwMode="auto">
          <a:xfrm>
            <a:off x="7696200" y="5334000"/>
            <a:ext cx="685800" cy="762000"/>
          </a:xfrm>
          <a:prstGeom prst="rect">
            <a:avLst/>
          </a:prstGeom>
          <a:solidFill>
            <a:schemeClr val="bg1"/>
          </a:solidFill>
          <a:ln w="9525">
            <a:noFill/>
            <a:miter lim="800000"/>
            <a:headEnd/>
            <a:tailEnd/>
          </a:ln>
          <a:effectLst/>
        </p:spPr>
        <p:txBody>
          <a:bodyPr wrap="none" anchor="ctr"/>
          <a:lstStyle/>
          <a:p>
            <a:endParaRPr lang="en-US"/>
          </a:p>
        </p:txBody>
      </p:sp>
    </p:spTree>
  </p:cSld>
  <p:clrMapOvr>
    <a:masterClrMapping/>
  </p:clrMapOvr>
  <p:transition advClick="0">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20275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Prev" delay="0">
                      <p:tgtEl>
                        <p:sldTgt/>
                      </p:tgtEl>
                    </p:cond>
                    <p:cond evt="onStopAudio" delay="0">
                      <p:tgtEl>
                        <p:sldTgt/>
                      </p:tgtEl>
                    </p:cond>
                  </p:endCondLst>
                </p:cTn>
                <p:tgtEl>
                  <p:spTgt spid="202757"/>
                </p:tgtEl>
              </p:cMediaNode>
            </p:audio>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a:xfrm>
            <a:off x="685800" y="457200"/>
            <a:ext cx="7772400" cy="990600"/>
          </a:xfrm>
        </p:spPr>
        <p:txBody>
          <a:bodyPr/>
          <a:lstStyle/>
          <a:p>
            <a:pPr algn="ctr"/>
            <a:endParaRPr lang="en-CA" sz="4000">
              <a:solidFill>
                <a:schemeClr val="hlink"/>
              </a:solidFill>
            </a:endParaRPr>
          </a:p>
        </p:txBody>
      </p:sp>
      <p:pic>
        <p:nvPicPr>
          <p:cNvPr id="204803" name="Picture 3" descr="pe01832_"/>
          <p:cNvPicPr>
            <a:picLocks noChangeAspect="1" noChangeArrowheads="1"/>
          </p:cNvPicPr>
          <p:nvPr/>
        </p:nvPicPr>
        <p:blipFill>
          <a:blip r:embed="rId4" cstate="print"/>
          <a:srcRect/>
          <a:stretch>
            <a:fillRect/>
          </a:stretch>
        </p:blipFill>
        <p:spPr bwMode="auto">
          <a:xfrm>
            <a:off x="2971800" y="1371600"/>
            <a:ext cx="4495800" cy="4108450"/>
          </a:xfrm>
          <a:prstGeom prst="rect">
            <a:avLst/>
          </a:prstGeom>
          <a:noFill/>
        </p:spPr>
      </p:pic>
      <p:sp>
        <p:nvSpPr>
          <p:cNvPr id="204804" name="AutoShape 4"/>
          <p:cNvSpPr>
            <a:spLocks noChangeArrowheads="1"/>
          </p:cNvSpPr>
          <p:nvPr/>
        </p:nvSpPr>
        <p:spPr bwMode="auto">
          <a:xfrm rot="-8313470">
            <a:off x="762000" y="1219200"/>
            <a:ext cx="2057400" cy="2133600"/>
          </a:xfrm>
          <a:prstGeom prst="cloudCallout">
            <a:avLst>
              <a:gd name="adj1" fmla="val -43056"/>
              <a:gd name="adj2" fmla="val 61458"/>
            </a:avLst>
          </a:prstGeom>
          <a:solidFill>
            <a:schemeClr val="hlink"/>
          </a:solidFill>
          <a:ln w="9525">
            <a:solidFill>
              <a:schemeClr val="tx1"/>
            </a:solidFill>
            <a:round/>
            <a:headEnd/>
            <a:tailEnd/>
          </a:ln>
          <a:effectLst/>
        </p:spPr>
        <p:txBody>
          <a:bodyPr rot="10800000"/>
          <a:lstStyle/>
          <a:p>
            <a:pPr algn="ctr"/>
            <a:endParaRPr lang="en-CA">
              <a:latin typeface="Times New Roman" pitchFamily="18" charset="0"/>
            </a:endParaRPr>
          </a:p>
        </p:txBody>
      </p:sp>
      <p:sp>
        <p:nvSpPr>
          <p:cNvPr id="204805" name="Text Box 5"/>
          <p:cNvSpPr txBox="1">
            <a:spLocks noChangeArrowheads="1"/>
          </p:cNvSpPr>
          <p:nvPr/>
        </p:nvSpPr>
        <p:spPr bwMode="auto">
          <a:xfrm>
            <a:off x="762000" y="2057400"/>
            <a:ext cx="1962150" cy="519113"/>
          </a:xfrm>
          <a:prstGeom prst="rect">
            <a:avLst/>
          </a:prstGeom>
          <a:noFill/>
          <a:ln w="9525">
            <a:noFill/>
            <a:miter lim="800000"/>
            <a:headEnd/>
            <a:tailEnd/>
          </a:ln>
          <a:effectLst/>
        </p:spPr>
        <p:txBody>
          <a:bodyPr wrap="none">
            <a:spAutoFit/>
          </a:bodyPr>
          <a:lstStyle/>
          <a:p>
            <a:r>
              <a:rPr lang="en-US" sz="2800" b="1">
                <a:solidFill>
                  <a:schemeClr val="accent2"/>
                </a:solidFill>
                <a:latin typeface="Times New Roman" pitchFamily="18" charset="0"/>
              </a:rPr>
              <a:t>CORRECT</a:t>
            </a:r>
          </a:p>
        </p:txBody>
      </p:sp>
      <p:sp>
        <p:nvSpPr>
          <p:cNvPr id="204806" name="Text Box 6"/>
          <p:cNvSpPr txBox="1">
            <a:spLocks noChangeArrowheads="1"/>
          </p:cNvSpPr>
          <p:nvPr/>
        </p:nvSpPr>
        <p:spPr bwMode="auto">
          <a:xfrm>
            <a:off x="3657600" y="5791200"/>
            <a:ext cx="1962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nextslide"/>
              </a:rPr>
              <a:t>Next Question</a:t>
            </a:r>
            <a:endParaRPr lang="en-US">
              <a:solidFill>
                <a:schemeClr val="hlink"/>
              </a:solidFill>
              <a:latin typeface="Times New Roman" pitchFamily="18" charset="0"/>
              <a:hlinkClick r:id="rId5" action="ppaction://hlinksldjump"/>
            </a:endParaRPr>
          </a:p>
        </p:txBody>
      </p:sp>
      <p:pic>
        <p:nvPicPr>
          <p:cNvPr id="204807" name="Picture 7">
            <a:hlinkClick r:id="" action="ppaction://media"/>
          </p:cNvPr>
          <p:cNvPicPr>
            <a:picLocks noRot="1" noChangeAspect="1" noChangeArrowheads="1"/>
          </p:cNvPicPr>
          <p:nvPr>
            <a:wavAudioFile r:embed="rId1" name="j0214098.wav"/>
          </p:nvPr>
        </p:nvPicPr>
        <p:blipFill>
          <a:blip r:embed="rId6" cstate="print"/>
          <a:srcRect/>
          <a:stretch>
            <a:fillRect/>
          </a:stretch>
        </p:blipFill>
        <p:spPr bwMode="auto">
          <a:xfrm>
            <a:off x="8077200" y="5867400"/>
            <a:ext cx="304800" cy="304800"/>
          </a:xfrm>
          <a:prstGeom prst="rect">
            <a:avLst/>
          </a:prstGeom>
          <a:noFill/>
          <a:ln w="9525">
            <a:noFill/>
            <a:miter lim="800000"/>
            <a:headEnd/>
            <a:tailEnd/>
          </a:ln>
          <a:effectLst/>
        </p:spPr>
      </p:pic>
      <p:sp>
        <p:nvSpPr>
          <p:cNvPr id="204808" name="Rectangle 8"/>
          <p:cNvSpPr>
            <a:spLocks noChangeArrowheads="1"/>
          </p:cNvSpPr>
          <p:nvPr/>
        </p:nvSpPr>
        <p:spPr bwMode="auto">
          <a:xfrm>
            <a:off x="7924800" y="5791200"/>
            <a:ext cx="685800" cy="457200"/>
          </a:xfrm>
          <a:prstGeom prst="rect">
            <a:avLst/>
          </a:prstGeom>
          <a:solidFill>
            <a:schemeClr val="bg1"/>
          </a:solidFill>
          <a:ln w="9525">
            <a:solidFill>
              <a:schemeClr val="bg1"/>
            </a:solidFill>
            <a:miter lim="800000"/>
            <a:headEnd/>
            <a:tailEnd/>
          </a:ln>
          <a:effectLst/>
        </p:spPr>
        <p:txBody>
          <a:bodyPr wrap="none" anchor="ctr"/>
          <a:lstStyle/>
          <a:p>
            <a:endParaRPr lang="en-US"/>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16" fill="hold"/>
                                        <p:tgtEl>
                                          <p:spTgt spid="20480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204807"/>
                </p:tgtEl>
              </p:cMediaNode>
            </p:audio>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ChangeArrowheads="1"/>
          </p:cNvSpPr>
          <p:nvPr>
            <p:ph type="title"/>
          </p:nvPr>
        </p:nvSpPr>
        <p:spPr>
          <a:xfrm>
            <a:off x="762000" y="1143000"/>
            <a:ext cx="7772400" cy="990600"/>
          </a:xfrm>
        </p:spPr>
        <p:txBody>
          <a:bodyPr/>
          <a:lstStyle/>
          <a:p>
            <a:pPr algn="ctr"/>
            <a:r>
              <a:rPr lang="en-US"/>
              <a:t>21. </a:t>
            </a:r>
            <a:r>
              <a:rPr lang="en-US" b="1"/>
              <a:t>Who flees Scotland immediately after Duncan’s death?</a:t>
            </a:r>
            <a:r>
              <a:rPr lang="en-US"/>
              <a:t> </a:t>
            </a:r>
          </a:p>
        </p:txBody>
      </p:sp>
      <p:sp>
        <p:nvSpPr>
          <p:cNvPr id="206851" name="Text Box 3"/>
          <p:cNvSpPr txBox="1">
            <a:spLocks noChangeArrowheads="1"/>
          </p:cNvSpPr>
          <p:nvPr/>
        </p:nvSpPr>
        <p:spPr bwMode="auto">
          <a:xfrm>
            <a:off x="2133600" y="23622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Lennox </a:t>
            </a:r>
          </a:p>
        </p:txBody>
      </p:sp>
      <p:sp>
        <p:nvSpPr>
          <p:cNvPr id="206852" name="Text Box 4"/>
          <p:cNvSpPr txBox="1">
            <a:spLocks noChangeArrowheads="1"/>
          </p:cNvSpPr>
          <p:nvPr/>
        </p:nvSpPr>
        <p:spPr bwMode="auto">
          <a:xfrm>
            <a:off x="2209800" y="42672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4" action="ppaction://hlinksldjump"/>
              </a:rPr>
              <a:t>Malcolm and Donalbain </a:t>
            </a:r>
            <a:endParaRPr lang="en-US"/>
          </a:p>
        </p:txBody>
      </p:sp>
      <p:sp>
        <p:nvSpPr>
          <p:cNvPr id="206853" name="Text Box 5"/>
          <p:cNvSpPr txBox="1">
            <a:spLocks noChangeArrowheads="1"/>
          </p:cNvSpPr>
          <p:nvPr/>
        </p:nvSpPr>
        <p:spPr bwMode="auto">
          <a:xfrm>
            <a:off x="2133600" y="33528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Fleance and Banquo </a:t>
            </a:r>
          </a:p>
        </p:txBody>
      </p:sp>
      <p:sp>
        <p:nvSpPr>
          <p:cNvPr id="206854" name="Text Box 6"/>
          <p:cNvSpPr txBox="1">
            <a:spLocks noChangeArrowheads="1"/>
          </p:cNvSpPr>
          <p:nvPr/>
        </p:nvSpPr>
        <p:spPr bwMode="auto">
          <a:xfrm>
            <a:off x="2209800" y="52578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5" action="ppaction://hlinksldjump"/>
              </a:rPr>
              <a:t>Macbeth</a:t>
            </a:r>
            <a:r>
              <a:rPr lang="en-US">
                <a:hlinkClick r:id="rId4" action="ppaction://hlinksldjump"/>
              </a:rPr>
              <a:t> </a:t>
            </a:r>
            <a:endParaRPr lang="en-US"/>
          </a:p>
        </p:txBody>
      </p:sp>
    </p:spTree>
  </p:cSld>
  <p:clrMapOvr>
    <a:masterClrMapping/>
  </p:clrMapOvr>
  <p:transition advClick="0">
    <p:wipe dir="u"/>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p:txBody>
          <a:bodyPr/>
          <a:lstStyle/>
          <a:p>
            <a:pPr algn="ctr"/>
            <a:r>
              <a:rPr lang="en-US" sz="4000" b="1">
                <a:solidFill>
                  <a:schemeClr val="hlink"/>
                </a:solidFill>
              </a:rPr>
              <a:t>INCORRECT!!!</a:t>
            </a:r>
          </a:p>
        </p:txBody>
      </p:sp>
      <p:pic>
        <p:nvPicPr>
          <p:cNvPr id="208899" name="Picture 3" descr="j0079100"/>
          <p:cNvPicPr>
            <a:picLocks noChangeAspect="1" noChangeArrowheads="1"/>
          </p:cNvPicPr>
          <p:nvPr/>
        </p:nvPicPr>
        <p:blipFill>
          <a:blip r:embed="rId4" cstate="print"/>
          <a:srcRect/>
          <a:stretch>
            <a:fillRect/>
          </a:stretch>
        </p:blipFill>
        <p:spPr bwMode="auto">
          <a:xfrm>
            <a:off x="2971800" y="2057400"/>
            <a:ext cx="3048000" cy="3054350"/>
          </a:xfrm>
          <a:prstGeom prst="rect">
            <a:avLst/>
          </a:prstGeom>
          <a:noFill/>
        </p:spPr>
      </p:pic>
      <p:sp>
        <p:nvSpPr>
          <p:cNvPr id="208900" name="Text Box 4"/>
          <p:cNvSpPr txBox="1">
            <a:spLocks noChangeArrowheads="1"/>
          </p:cNvSpPr>
          <p:nvPr/>
        </p:nvSpPr>
        <p:spPr bwMode="auto">
          <a:xfrm>
            <a:off x="3810000" y="5638800"/>
            <a:ext cx="1454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lastslideviewed"/>
              </a:rPr>
              <a:t>Try Again</a:t>
            </a:r>
            <a:endParaRPr lang="en-US">
              <a:solidFill>
                <a:schemeClr val="hlink"/>
              </a:solidFill>
              <a:latin typeface="Times New Roman" pitchFamily="18" charset="0"/>
            </a:endParaRPr>
          </a:p>
        </p:txBody>
      </p:sp>
      <p:pic>
        <p:nvPicPr>
          <p:cNvPr id="208901" name="Picture 5">
            <a:hlinkClick r:id="" action="ppaction://media"/>
          </p:cNvPr>
          <p:cNvPicPr>
            <a:picLocks noRot="1" noChangeAspect="1" noChangeArrowheads="1"/>
          </p:cNvPicPr>
          <p:nvPr>
            <a:wavAudioFile r:embed="rId1" name="j0074793.wav"/>
          </p:nvPr>
        </p:nvPicPr>
        <p:blipFill>
          <a:blip r:embed="rId5" cstate="print"/>
          <a:srcRect/>
          <a:stretch>
            <a:fillRect/>
          </a:stretch>
        </p:blipFill>
        <p:spPr bwMode="auto">
          <a:xfrm>
            <a:off x="7848600" y="5562600"/>
            <a:ext cx="304800" cy="304800"/>
          </a:xfrm>
          <a:prstGeom prst="rect">
            <a:avLst/>
          </a:prstGeom>
          <a:noFill/>
        </p:spPr>
      </p:pic>
      <p:sp>
        <p:nvSpPr>
          <p:cNvPr id="208902" name="Rectangle 6"/>
          <p:cNvSpPr>
            <a:spLocks noChangeArrowheads="1"/>
          </p:cNvSpPr>
          <p:nvPr/>
        </p:nvSpPr>
        <p:spPr bwMode="auto">
          <a:xfrm>
            <a:off x="7696200" y="5334000"/>
            <a:ext cx="685800" cy="762000"/>
          </a:xfrm>
          <a:prstGeom prst="rect">
            <a:avLst/>
          </a:prstGeom>
          <a:solidFill>
            <a:schemeClr val="bg1"/>
          </a:solidFill>
          <a:ln w="9525">
            <a:noFill/>
            <a:miter lim="800000"/>
            <a:headEnd/>
            <a:tailEnd/>
          </a:ln>
          <a:effectLst/>
        </p:spPr>
        <p:txBody>
          <a:bodyPr wrap="none" anchor="ctr"/>
          <a:lstStyle/>
          <a:p>
            <a:endParaRPr lang="en-US"/>
          </a:p>
        </p:txBody>
      </p:sp>
    </p:spTree>
  </p:cSld>
  <p:clrMapOvr>
    <a:masterClrMapping/>
  </p:clrMapOvr>
  <p:transition advClick="0">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208901"/>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Prev" delay="0">
                      <p:tgtEl>
                        <p:sldTgt/>
                      </p:tgtEl>
                    </p:cond>
                    <p:cond evt="onStopAudio" delay="0">
                      <p:tgtEl>
                        <p:sldTgt/>
                      </p:tgtEl>
                    </p:cond>
                  </p:endCondLst>
                </p:cTn>
                <p:tgtEl>
                  <p:spTgt spid="208901"/>
                </p:tgtEl>
              </p:cMediaNode>
            </p:audio>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ChangeArrowheads="1"/>
          </p:cNvSpPr>
          <p:nvPr>
            <p:ph type="title"/>
          </p:nvPr>
        </p:nvSpPr>
        <p:spPr>
          <a:xfrm>
            <a:off x="685800" y="457200"/>
            <a:ext cx="7772400" cy="990600"/>
          </a:xfrm>
        </p:spPr>
        <p:txBody>
          <a:bodyPr/>
          <a:lstStyle/>
          <a:p>
            <a:pPr algn="ctr"/>
            <a:endParaRPr lang="en-CA" sz="4000">
              <a:solidFill>
                <a:schemeClr val="hlink"/>
              </a:solidFill>
            </a:endParaRPr>
          </a:p>
        </p:txBody>
      </p:sp>
      <p:pic>
        <p:nvPicPr>
          <p:cNvPr id="210947" name="Picture 3" descr="pe01832_"/>
          <p:cNvPicPr>
            <a:picLocks noChangeAspect="1" noChangeArrowheads="1"/>
          </p:cNvPicPr>
          <p:nvPr/>
        </p:nvPicPr>
        <p:blipFill>
          <a:blip r:embed="rId4" cstate="print"/>
          <a:srcRect/>
          <a:stretch>
            <a:fillRect/>
          </a:stretch>
        </p:blipFill>
        <p:spPr bwMode="auto">
          <a:xfrm>
            <a:off x="2971800" y="1371600"/>
            <a:ext cx="4495800" cy="4108450"/>
          </a:xfrm>
          <a:prstGeom prst="rect">
            <a:avLst/>
          </a:prstGeom>
          <a:noFill/>
        </p:spPr>
      </p:pic>
      <p:sp>
        <p:nvSpPr>
          <p:cNvPr id="210948" name="AutoShape 4"/>
          <p:cNvSpPr>
            <a:spLocks noChangeArrowheads="1"/>
          </p:cNvSpPr>
          <p:nvPr/>
        </p:nvSpPr>
        <p:spPr bwMode="auto">
          <a:xfrm rot="-8313470">
            <a:off x="762000" y="1219200"/>
            <a:ext cx="2057400" cy="2133600"/>
          </a:xfrm>
          <a:prstGeom prst="cloudCallout">
            <a:avLst>
              <a:gd name="adj1" fmla="val -43056"/>
              <a:gd name="adj2" fmla="val 61458"/>
            </a:avLst>
          </a:prstGeom>
          <a:solidFill>
            <a:schemeClr val="hlink"/>
          </a:solidFill>
          <a:ln w="9525">
            <a:solidFill>
              <a:schemeClr val="tx1"/>
            </a:solidFill>
            <a:round/>
            <a:headEnd/>
            <a:tailEnd/>
          </a:ln>
          <a:effectLst/>
        </p:spPr>
        <p:txBody>
          <a:bodyPr rot="10800000"/>
          <a:lstStyle/>
          <a:p>
            <a:pPr algn="ctr"/>
            <a:endParaRPr lang="en-CA">
              <a:latin typeface="Times New Roman" pitchFamily="18" charset="0"/>
            </a:endParaRPr>
          </a:p>
        </p:txBody>
      </p:sp>
      <p:sp>
        <p:nvSpPr>
          <p:cNvPr id="210949" name="Text Box 5"/>
          <p:cNvSpPr txBox="1">
            <a:spLocks noChangeArrowheads="1"/>
          </p:cNvSpPr>
          <p:nvPr/>
        </p:nvSpPr>
        <p:spPr bwMode="auto">
          <a:xfrm>
            <a:off x="762000" y="2057400"/>
            <a:ext cx="1962150" cy="519113"/>
          </a:xfrm>
          <a:prstGeom prst="rect">
            <a:avLst/>
          </a:prstGeom>
          <a:noFill/>
          <a:ln w="9525">
            <a:noFill/>
            <a:miter lim="800000"/>
            <a:headEnd/>
            <a:tailEnd/>
          </a:ln>
          <a:effectLst/>
        </p:spPr>
        <p:txBody>
          <a:bodyPr wrap="none">
            <a:spAutoFit/>
          </a:bodyPr>
          <a:lstStyle/>
          <a:p>
            <a:r>
              <a:rPr lang="en-US" sz="2800" b="1">
                <a:solidFill>
                  <a:schemeClr val="accent2"/>
                </a:solidFill>
                <a:latin typeface="Times New Roman" pitchFamily="18" charset="0"/>
              </a:rPr>
              <a:t>CORRECT</a:t>
            </a:r>
          </a:p>
        </p:txBody>
      </p:sp>
      <p:sp>
        <p:nvSpPr>
          <p:cNvPr id="210950" name="Text Box 6"/>
          <p:cNvSpPr txBox="1">
            <a:spLocks noChangeArrowheads="1"/>
          </p:cNvSpPr>
          <p:nvPr/>
        </p:nvSpPr>
        <p:spPr bwMode="auto">
          <a:xfrm>
            <a:off x="3657600" y="5791200"/>
            <a:ext cx="1962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nextslide"/>
              </a:rPr>
              <a:t>Next Question</a:t>
            </a:r>
            <a:endParaRPr lang="en-US">
              <a:solidFill>
                <a:schemeClr val="hlink"/>
              </a:solidFill>
              <a:latin typeface="Times New Roman" pitchFamily="18" charset="0"/>
              <a:hlinkClick r:id="rId5" action="ppaction://hlinksldjump"/>
            </a:endParaRPr>
          </a:p>
        </p:txBody>
      </p:sp>
      <p:pic>
        <p:nvPicPr>
          <p:cNvPr id="210951" name="Picture 7">
            <a:hlinkClick r:id="" action="ppaction://media"/>
          </p:cNvPr>
          <p:cNvPicPr>
            <a:picLocks noRot="1" noChangeAspect="1" noChangeArrowheads="1"/>
          </p:cNvPicPr>
          <p:nvPr>
            <a:wavAudioFile r:embed="rId1" name="j0214098.wav"/>
          </p:nvPr>
        </p:nvPicPr>
        <p:blipFill>
          <a:blip r:embed="rId6" cstate="print"/>
          <a:srcRect/>
          <a:stretch>
            <a:fillRect/>
          </a:stretch>
        </p:blipFill>
        <p:spPr bwMode="auto">
          <a:xfrm>
            <a:off x="8077200" y="5867400"/>
            <a:ext cx="304800" cy="304800"/>
          </a:xfrm>
          <a:prstGeom prst="rect">
            <a:avLst/>
          </a:prstGeom>
          <a:noFill/>
          <a:ln w="9525">
            <a:noFill/>
            <a:miter lim="800000"/>
            <a:headEnd/>
            <a:tailEnd/>
          </a:ln>
          <a:effectLst/>
        </p:spPr>
      </p:pic>
      <p:sp>
        <p:nvSpPr>
          <p:cNvPr id="210952" name="Rectangle 8"/>
          <p:cNvSpPr>
            <a:spLocks noChangeArrowheads="1"/>
          </p:cNvSpPr>
          <p:nvPr/>
        </p:nvSpPr>
        <p:spPr bwMode="auto">
          <a:xfrm>
            <a:off x="7924800" y="5791200"/>
            <a:ext cx="685800" cy="457200"/>
          </a:xfrm>
          <a:prstGeom prst="rect">
            <a:avLst/>
          </a:prstGeom>
          <a:solidFill>
            <a:schemeClr val="bg1"/>
          </a:solidFill>
          <a:ln w="9525">
            <a:solidFill>
              <a:schemeClr val="bg1"/>
            </a:solidFill>
            <a:miter lim="800000"/>
            <a:headEnd/>
            <a:tailEnd/>
          </a:ln>
          <a:effectLst/>
        </p:spPr>
        <p:txBody>
          <a:bodyPr wrap="none" anchor="ctr"/>
          <a:lstStyle/>
          <a:p>
            <a:endParaRPr lang="en-US"/>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16" fill="hold"/>
                                        <p:tgtEl>
                                          <p:spTgt spid="210951"/>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210951"/>
                </p:tgtEl>
              </p:cMediaNode>
            </p:audio>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title"/>
          </p:nvPr>
        </p:nvSpPr>
        <p:spPr>
          <a:xfrm>
            <a:off x="685800" y="990600"/>
            <a:ext cx="7772400" cy="990600"/>
          </a:xfrm>
        </p:spPr>
        <p:txBody>
          <a:bodyPr/>
          <a:lstStyle/>
          <a:p>
            <a:pPr algn="ctr"/>
            <a:r>
              <a:rPr lang="en-US" sz="3200"/>
              <a:t>22. </a:t>
            </a:r>
            <a:r>
              <a:rPr lang="en-US" b="1"/>
              <a:t>Who jokes that he works at “hell gate”?</a:t>
            </a:r>
            <a:r>
              <a:rPr lang="en-US"/>
              <a:t> </a:t>
            </a:r>
          </a:p>
        </p:txBody>
      </p:sp>
      <p:sp>
        <p:nvSpPr>
          <p:cNvPr id="212995" name="Text Box 3"/>
          <p:cNvSpPr txBox="1">
            <a:spLocks noChangeArrowheads="1"/>
          </p:cNvSpPr>
          <p:nvPr/>
        </p:nvSpPr>
        <p:spPr bwMode="auto">
          <a:xfrm>
            <a:off x="2209800" y="35814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Duncan </a:t>
            </a:r>
          </a:p>
        </p:txBody>
      </p:sp>
      <p:sp>
        <p:nvSpPr>
          <p:cNvPr id="212996" name="Text Box 4"/>
          <p:cNvSpPr txBox="1">
            <a:spLocks noChangeArrowheads="1"/>
          </p:cNvSpPr>
          <p:nvPr/>
        </p:nvSpPr>
        <p:spPr bwMode="auto">
          <a:xfrm>
            <a:off x="2209800" y="25908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4" action="ppaction://hlinksldjump"/>
              </a:rPr>
              <a:t>The porter </a:t>
            </a:r>
            <a:endParaRPr lang="en-US"/>
          </a:p>
        </p:txBody>
      </p:sp>
      <p:sp>
        <p:nvSpPr>
          <p:cNvPr id="212997" name="Text Box 5"/>
          <p:cNvSpPr txBox="1">
            <a:spLocks noChangeArrowheads="1"/>
          </p:cNvSpPr>
          <p:nvPr/>
        </p:nvSpPr>
        <p:spPr bwMode="auto">
          <a:xfrm>
            <a:off x="2209800" y="46482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Macduff </a:t>
            </a:r>
          </a:p>
        </p:txBody>
      </p:sp>
      <p:sp>
        <p:nvSpPr>
          <p:cNvPr id="212998" name="Text Box 6"/>
          <p:cNvSpPr txBox="1">
            <a:spLocks noChangeArrowheads="1"/>
          </p:cNvSpPr>
          <p:nvPr/>
        </p:nvSpPr>
        <p:spPr bwMode="auto">
          <a:xfrm>
            <a:off x="2209800" y="55626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5" action="ppaction://hlinksldjump"/>
              </a:rPr>
              <a:t>Macbeth</a:t>
            </a:r>
            <a:r>
              <a:rPr lang="en-US"/>
              <a:t> </a:t>
            </a:r>
          </a:p>
        </p:txBody>
      </p:sp>
    </p:spTree>
  </p:cSld>
  <p:clrMapOvr>
    <a:masterClrMapping/>
  </p:clrMapOvr>
  <p:transition advClick="0">
    <p:wipe dir="u"/>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p:txBody>
          <a:bodyPr/>
          <a:lstStyle/>
          <a:p>
            <a:pPr algn="ctr"/>
            <a:r>
              <a:rPr lang="en-US" sz="4000" b="1">
                <a:solidFill>
                  <a:schemeClr val="hlink"/>
                </a:solidFill>
              </a:rPr>
              <a:t>INCORRECT!!!</a:t>
            </a:r>
          </a:p>
        </p:txBody>
      </p:sp>
      <p:pic>
        <p:nvPicPr>
          <p:cNvPr id="215043" name="Picture 3" descr="j0079100"/>
          <p:cNvPicPr>
            <a:picLocks noChangeAspect="1" noChangeArrowheads="1"/>
          </p:cNvPicPr>
          <p:nvPr/>
        </p:nvPicPr>
        <p:blipFill>
          <a:blip r:embed="rId4" cstate="print"/>
          <a:srcRect/>
          <a:stretch>
            <a:fillRect/>
          </a:stretch>
        </p:blipFill>
        <p:spPr bwMode="auto">
          <a:xfrm>
            <a:off x="2971800" y="2057400"/>
            <a:ext cx="3048000" cy="3054350"/>
          </a:xfrm>
          <a:prstGeom prst="rect">
            <a:avLst/>
          </a:prstGeom>
          <a:noFill/>
        </p:spPr>
      </p:pic>
      <p:sp>
        <p:nvSpPr>
          <p:cNvPr id="215044" name="Text Box 4"/>
          <p:cNvSpPr txBox="1">
            <a:spLocks noChangeArrowheads="1"/>
          </p:cNvSpPr>
          <p:nvPr/>
        </p:nvSpPr>
        <p:spPr bwMode="auto">
          <a:xfrm>
            <a:off x="3810000" y="5638800"/>
            <a:ext cx="1454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lastslideviewed"/>
              </a:rPr>
              <a:t>Try Again</a:t>
            </a:r>
            <a:endParaRPr lang="en-US">
              <a:solidFill>
                <a:schemeClr val="hlink"/>
              </a:solidFill>
              <a:latin typeface="Times New Roman" pitchFamily="18" charset="0"/>
            </a:endParaRPr>
          </a:p>
        </p:txBody>
      </p:sp>
      <p:pic>
        <p:nvPicPr>
          <p:cNvPr id="215045" name="Picture 5">
            <a:hlinkClick r:id="" action="ppaction://media"/>
          </p:cNvPr>
          <p:cNvPicPr>
            <a:picLocks noRot="1" noChangeAspect="1" noChangeArrowheads="1"/>
          </p:cNvPicPr>
          <p:nvPr>
            <a:wavAudioFile r:embed="rId1" name="j0074793.wav"/>
          </p:nvPr>
        </p:nvPicPr>
        <p:blipFill>
          <a:blip r:embed="rId5" cstate="print"/>
          <a:srcRect/>
          <a:stretch>
            <a:fillRect/>
          </a:stretch>
        </p:blipFill>
        <p:spPr bwMode="auto">
          <a:xfrm>
            <a:off x="7848600" y="5562600"/>
            <a:ext cx="304800" cy="304800"/>
          </a:xfrm>
          <a:prstGeom prst="rect">
            <a:avLst/>
          </a:prstGeom>
          <a:noFill/>
        </p:spPr>
      </p:pic>
      <p:sp>
        <p:nvSpPr>
          <p:cNvPr id="215046" name="Rectangle 6"/>
          <p:cNvSpPr>
            <a:spLocks noChangeArrowheads="1"/>
          </p:cNvSpPr>
          <p:nvPr/>
        </p:nvSpPr>
        <p:spPr bwMode="auto">
          <a:xfrm>
            <a:off x="7696200" y="5334000"/>
            <a:ext cx="685800" cy="762000"/>
          </a:xfrm>
          <a:prstGeom prst="rect">
            <a:avLst/>
          </a:prstGeom>
          <a:solidFill>
            <a:schemeClr val="bg1"/>
          </a:solidFill>
          <a:ln w="9525">
            <a:noFill/>
            <a:miter lim="800000"/>
            <a:headEnd/>
            <a:tailEnd/>
          </a:ln>
          <a:effectLst/>
        </p:spPr>
        <p:txBody>
          <a:bodyPr wrap="none" anchor="ctr"/>
          <a:lstStyle/>
          <a:p>
            <a:endParaRPr lang="en-US"/>
          </a:p>
        </p:txBody>
      </p:sp>
    </p:spTree>
  </p:cSld>
  <p:clrMapOvr>
    <a:masterClrMapping/>
  </p:clrMapOvr>
  <p:transition advClick="0">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21504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Prev" delay="0">
                      <p:tgtEl>
                        <p:sldTgt/>
                      </p:tgtEl>
                    </p:cond>
                    <p:cond evt="onStopAudio" delay="0">
                      <p:tgtEl>
                        <p:sldTgt/>
                      </p:tgtEl>
                    </p:cond>
                  </p:endCondLst>
                </p:cTn>
                <p:tgtEl>
                  <p:spTgt spid="215045"/>
                </p:tgtEl>
              </p:cMediaNode>
            </p:audio>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a:xfrm>
            <a:off x="685800" y="457200"/>
            <a:ext cx="7772400" cy="990600"/>
          </a:xfrm>
        </p:spPr>
        <p:txBody>
          <a:bodyPr/>
          <a:lstStyle/>
          <a:p>
            <a:pPr algn="ctr"/>
            <a:endParaRPr lang="en-CA" sz="4000">
              <a:solidFill>
                <a:schemeClr val="hlink"/>
              </a:solidFill>
            </a:endParaRPr>
          </a:p>
        </p:txBody>
      </p:sp>
      <p:pic>
        <p:nvPicPr>
          <p:cNvPr id="217091" name="Picture 3" descr="pe01832_"/>
          <p:cNvPicPr>
            <a:picLocks noChangeAspect="1" noChangeArrowheads="1"/>
          </p:cNvPicPr>
          <p:nvPr/>
        </p:nvPicPr>
        <p:blipFill>
          <a:blip r:embed="rId4" cstate="print"/>
          <a:srcRect/>
          <a:stretch>
            <a:fillRect/>
          </a:stretch>
        </p:blipFill>
        <p:spPr bwMode="auto">
          <a:xfrm>
            <a:off x="2971800" y="1371600"/>
            <a:ext cx="4495800" cy="4108450"/>
          </a:xfrm>
          <a:prstGeom prst="rect">
            <a:avLst/>
          </a:prstGeom>
          <a:noFill/>
        </p:spPr>
      </p:pic>
      <p:sp>
        <p:nvSpPr>
          <p:cNvPr id="217092" name="AutoShape 4"/>
          <p:cNvSpPr>
            <a:spLocks noChangeArrowheads="1"/>
          </p:cNvSpPr>
          <p:nvPr/>
        </p:nvSpPr>
        <p:spPr bwMode="auto">
          <a:xfrm rot="-8313470">
            <a:off x="762000" y="1219200"/>
            <a:ext cx="2057400" cy="2133600"/>
          </a:xfrm>
          <a:prstGeom prst="cloudCallout">
            <a:avLst>
              <a:gd name="adj1" fmla="val -43056"/>
              <a:gd name="adj2" fmla="val 61458"/>
            </a:avLst>
          </a:prstGeom>
          <a:solidFill>
            <a:schemeClr val="hlink"/>
          </a:solidFill>
          <a:ln w="9525">
            <a:solidFill>
              <a:schemeClr val="tx1"/>
            </a:solidFill>
            <a:round/>
            <a:headEnd/>
            <a:tailEnd/>
          </a:ln>
          <a:effectLst/>
        </p:spPr>
        <p:txBody>
          <a:bodyPr rot="10800000"/>
          <a:lstStyle/>
          <a:p>
            <a:pPr algn="ctr"/>
            <a:endParaRPr lang="en-CA">
              <a:latin typeface="Times New Roman" pitchFamily="18" charset="0"/>
            </a:endParaRPr>
          </a:p>
        </p:txBody>
      </p:sp>
      <p:sp>
        <p:nvSpPr>
          <p:cNvPr id="217093" name="Text Box 5"/>
          <p:cNvSpPr txBox="1">
            <a:spLocks noChangeArrowheads="1"/>
          </p:cNvSpPr>
          <p:nvPr/>
        </p:nvSpPr>
        <p:spPr bwMode="auto">
          <a:xfrm>
            <a:off x="762000" y="2057400"/>
            <a:ext cx="1962150" cy="519113"/>
          </a:xfrm>
          <a:prstGeom prst="rect">
            <a:avLst/>
          </a:prstGeom>
          <a:noFill/>
          <a:ln w="9525">
            <a:noFill/>
            <a:miter lim="800000"/>
            <a:headEnd/>
            <a:tailEnd/>
          </a:ln>
          <a:effectLst/>
        </p:spPr>
        <p:txBody>
          <a:bodyPr wrap="none">
            <a:spAutoFit/>
          </a:bodyPr>
          <a:lstStyle/>
          <a:p>
            <a:r>
              <a:rPr lang="en-US" sz="2800" b="1">
                <a:solidFill>
                  <a:schemeClr val="accent2"/>
                </a:solidFill>
                <a:latin typeface="Times New Roman" pitchFamily="18" charset="0"/>
              </a:rPr>
              <a:t>CORRECT</a:t>
            </a:r>
          </a:p>
        </p:txBody>
      </p:sp>
      <p:sp>
        <p:nvSpPr>
          <p:cNvPr id="217094" name="Text Box 6"/>
          <p:cNvSpPr txBox="1">
            <a:spLocks noChangeArrowheads="1"/>
          </p:cNvSpPr>
          <p:nvPr/>
        </p:nvSpPr>
        <p:spPr bwMode="auto">
          <a:xfrm>
            <a:off x="3657600" y="5791200"/>
            <a:ext cx="1962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nextslide"/>
              </a:rPr>
              <a:t>Next Question</a:t>
            </a:r>
            <a:endParaRPr lang="en-US">
              <a:solidFill>
                <a:schemeClr val="hlink"/>
              </a:solidFill>
              <a:latin typeface="Times New Roman" pitchFamily="18" charset="0"/>
              <a:hlinkClick r:id="rId5" action="ppaction://hlinksldjump"/>
            </a:endParaRPr>
          </a:p>
        </p:txBody>
      </p:sp>
      <p:pic>
        <p:nvPicPr>
          <p:cNvPr id="217095" name="Picture 7">
            <a:hlinkClick r:id="" action="ppaction://media"/>
          </p:cNvPr>
          <p:cNvPicPr>
            <a:picLocks noRot="1" noChangeAspect="1" noChangeArrowheads="1"/>
          </p:cNvPicPr>
          <p:nvPr>
            <a:wavAudioFile r:embed="rId1" name="j0214098.wav"/>
          </p:nvPr>
        </p:nvPicPr>
        <p:blipFill>
          <a:blip r:embed="rId6" cstate="print"/>
          <a:srcRect/>
          <a:stretch>
            <a:fillRect/>
          </a:stretch>
        </p:blipFill>
        <p:spPr bwMode="auto">
          <a:xfrm>
            <a:off x="8077200" y="5867400"/>
            <a:ext cx="304800" cy="304800"/>
          </a:xfrm>
          <a:prstGeom prst="rect">
            <a:avLst/>
          </a:prstGeom>
          <a:noFill/>
          <a:ln w="9525">
            <a:noFill/>
            <a:miter lim="800000"/>
            <a:headEnd/>
            <a:tailEnd/>
          </a:ln>
          <a:effectLst/>
        </p:spPr>
      </p:pic>
      <p:sp>
        <p:nvSpPr>
          <p:cNvPr id="217096" name="Rectangle 8"/>
          <p:cNvSpPr>
            <a:spLocks noChangeArrowheads="1"/>
          </p:cNvSpPr>
          <p:nvPr/>
        </p:nvSpPr>
        <p:spPr bwMode="auto">
          <a:xfrm>
            <a:off x="7924800" y="5791200"/>
            <a:ext cx="685800" cy="457200"/>
          </a:xfrm>
          <a:prstGeom prst="rect">
            <a:avLst/>
          </a:prstGeom>
          <a:solidFill>
            <a:schemeClr val="bg1"/>
          </a:solidFill>
          <a:ln w="9525">
            <a:solidFill>
              <a:schemeClr val="bg1"/>
            </a:solidFill>
            <a:miter lim="800000"/>
            <a:headEnd/>
            <a:tailEnd/>
          </a:ln>
          <a:effectLst/>
        </p:spPr>
        <p:txBody>
          <a:bodyPr wrap="none" anchor="ctr"/>
          <a:lstStyle/>
          <a:p>
            <a:endParaRPr lang="en-US"/>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16" fill="hold"/>
                                        <p:tgtEl>
                                          <p:spTgt spid="21709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217095"/>
                </p:tgtEl>
              </p:cMediaNode>
            </p:audio>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a:xfrm>
            <a:off x="685800" y="990600"/>
            <a:ext cx="7772400" cy="990600"/>
          </a:xfrm>
        </p:spPr>
        <p:txBody>
          <a:bodyPr/>
          <a:lstStyle/>
          <a:p>
            <a:pPr algn="ctr"/>
            <a:r>
              <a:rPr lang="en-US"/>
              <a:t>23. </a:t>
            </a:r>
            <a:r>
              <a:rPr lang="en-US" b="1"/>
              <a:t>What title is Macbeth given after his victory described in Act I?</a:t>
            </a:r>
            <a:r>
              <a:rPr lang="en-US"/>
              <a:t> </a:t>
            </a:r>
          </a:p>
        </p:txBody>
      </p:sp>
      <p:sp>
        <p:nvSpPr>
          <p:cNvPr id="219139" name="Text Box 3"/>
          <p:cNvSpPr txBox="1">
            <a:spLocks noChangeArrowheads="1"/>
          </p:cNvSpPr>
          <p:nvPr/>
        </p:nvSpPr>
        <p:spPr bwMode="auto">
          <a:xfrm>
            <a:off x="2209800" y="23622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Prince of Cumberland </a:t>
            </a:r>
          </a:p>
        </p:txBody>
      </p:sp>
      <p:sp>
        <p:nvSpPr>
          <p:cNvPr id="219140" name="Text Box 4"/>
          <p:cNvSpPr txBox="1">
            <a:spLocks noChangeArrowheads="1"/>
          </p:cNvSpPr>
          <p:nvPr/>
        </p:nvSpPr>
        <p:spPr bwMode="auto">
          <a:xfrm>
            <a:off x="2209800" y="34290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4" action="ppaction://hlinksldjump"/>
              </a:rPr>
              <a:t>King of Scotland </a:t>
            </a:r>
            <a:endParaRPr lang="en-US"/>
          </a:p>
        </p:txBody>
      </p:sp>
      <p:sp>
        <p:nvSpPr>
          <p:cNvPr id="219141" name="Text Box 5"/>
          <p:cNvSpPr txBox="1">
            <a:spLocks noChangeArrowheads="1"/>
          </p:cNvSpPr>
          <p:nvPr/>
        </p:nvSpPr>
        <p:spPr bwMode="auto">
          <a:xfrm>
            <a:off x="2133600" y="44196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5" action="ppaction://hlinksldjump"/>
              </a:rPr>
              <a:t>Thane of Cawdor </a:t>
            </a:r>
            <a:endParaRPr lang="en-US">
              <a:hlinkClick r:id="rId3" action="ppaction://hlinksldjump"/>
            </a:endParaRPr>
          </a:p>
        </p:txBody>
      </p:sp>
      <p:sp>
        <p:nvSpPr>
          <p:cNvPr id="219142" name="Text Box 6"/>
          <p:cNvSpPr txBox="1">
            <a:spLocks noChangeArrowheads="1"/>
          </p:cNvSpPr>
          <p:nvPr/>
        </p:nvSpPr>
        <p:spPr bwMode="auto">
          <a:xfrm>
            <a:off x="2209800" y="54864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4" action="ppaction://hlinksldjump"/>
              </a:rPr>
              <a:t>Thane of Ross </a:t>
            </a:r>
            <a:endParaRPr lang="en-US"/>
          </a:p>
        </p:txBody>
      </p:sp>
    </p:spTree>
  </p:cSld>
  <p:clrMapOvr>
    <a:masterClrMapping/>
  </p:clrMapOvr>
  <p:transition advClick="0">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pPr algn="ctr"/>
            <a:r>
              <a:rPr lang="en-US" sz="4000" b="1">
                <a:solidFill>
                  <a:schemeClr val="hlink"/>
                </a:solidFill>
              </a:rPr>
              <a:t>INCORRECT!!!</a:t>
            </a:r>
          </a:p>
        </p:txBody>
      </p:sp>
      <p:pic>
        <p:nvPicPr>
          <p:cNvPr id="92163" name="Picture 3" descr="j0079100"/>
          <p:cNvPicPr>
            <a:picLocks noChangeAspect="1" noChangeArrowheads="1"/>
          </p:cNvPicPr>
          <p:nvPr/>
        </p:nvPicPr>
        <p:blipFill>
          <a:blip r:embed="rId4" cstate="print"/>
          <a:srcRect/>
          <a:stretch>
            <a:fillRect/>
          </a:stretch>
        </p:blipFill>
        <p:spPr bwMode="auto">
          <a:xfrm>
            <a:off x="2971800" y="2057400"/>
            <a:ext cx="3048000" cy="3054350"/>
          </a:xfrm>
          <a:prstGeom prst="rect">
            <a:avLst/>
          </a:prstGeom>
          <a:noFill/>
        </p:spPr>
      </p:pic>
      <p:sp>
        <p:nvSpPr>
          <p:cNvPr id="92164" name="Text Box 4"/>
          <p:cNvSpPr txBox="1">
            <a:spLocks noChangeArrowheads="1"/>
          </p:cNvSpPr>
          <p:nvPr/>
        </p:nvSpPr>
        <p:spPr bwMode="auto">
          <a:xfrm>
            <a:off x="3810000" y="5638800"/>
            <a:ext cx="1454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lastslideviewed"/>
              </a:rPr>
              <a:t>Try Again</a:t>
            </a:r>
            <a:endParaRPr lang="en-US">
              <a:solidFill>
                <a:schemeClr val="hlink"/>
              </a:solidFill>
              <a:latin typeface="Times New Roman" pitchFamily="18" charset="0"/>
            </a:endParaRPr>
          </a:p>
        </p:txBody>
      </p:sp>
      <p:pic>
        <p:nvPicPr>
          <p:cNvPr id="92165" name="Picture 5">
            <a:hlinkClick r:id="" action="ppaction://media"/>
          </p:cNvPr>
          <p:cNvPicPr>
            <a:picLocks noRot="1" noChangeAspect="1" noChangeArrowheads="1"/>
          </p:cNvPicPr>
          <p:nvPr>
            <a:wavAudioFile r:embed="rId1" name="j0074793.wav"/>
          </p:nvPr>
        </p:nvPicPr>
        <p:blipFill>
          <a:blip r:embed="rId5" cstate="print"/>
          <a:srcRect/>
          <a:stretch>
            <a:fillRect/>
          </a:stretch>
        </p:blipFill>
        <p:spPr bwMode="auto">
          <a:xfrm>
            <a:off x="7848600" y="5562600"/>
            <a:ext cx="304800" cy="304800"/>
          </a:xfrm>
          <a:prstGeom prst="rect">
            <a:avLst/>
          </a:prstGeom>
          <a:noFill/>
        </p:spPr>
      </p:pic>
      <p:sp>
        <p:nvSpPr>
          <p:cNvPr id="92166" name="Rectangle 6"/>
          <p:cNvSpPr>
            <a:spLocks noChangeArrowheads="1"/>
          </p:cNvSpPr>
          <p:nvPr/>
        </p:nvSpPr>
        <p:spPr bwMode="auto">
          <a:xfrm>
            <a:off x="7696200" y="5334000"/>
            <a:ext cx="685800" cy="762000"/>
          </a:xfrm>
          <a:prstGeom prst="rect">
            <a:avLst/>
          </a:prstGeom>
          <a:solidFill>
            <a:schemeClr val="bg1"/>
          </a:solidFill>
          <a:ln w="9525">
            <a:noFill/>
            <a:miter lim="800000"/>
            <a:headEnd/>
            <a:tailEnd/>
          </a:ln>
          <a:effectLst/>
        </p:spPr>
        <p:txBody>
          <a:bodyPr wrap="none" anchor="ctr"/>
          <a:lstStyle/>
          <a:p>
            <a:endParaRPr lang="en-US"/>
          </a:p>
        </p:txBody>
      </p:sp>
    </p:spTree>
  </p:cSld>
  <p:clrMapOvr>
    <a:masterClrMapping/>
  </p:clrMapOvr>
  <p:transition advClick="0">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9216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Prev" delay="0">
                      <p:tgtEl>
                        <p:sldTgt/>
                      </p:tgtEl>
                    </p:cond>
                    <p:cond evt="onStopAudio" delay="0">
                      <p:tgtEl>
                        <p:sldTgt/>
                      </p:tgtEl>
                    </p:cond>
                  </p:endCondLst>
                </p:cTn>
                <p:tgtEl>
                  <p:spTgt spid="92165"/>
                </p:tgtEl>
              </p:cMediaNode>
            </p:audio>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p:txBody>
          <a:bodyPr/>
          <a:lstStyle/>
          <a:p>
            <a:pPr algn="ctr"/>
            <a:r>
              <a:rPr lang="en-US" sz="4000" b="1">
                <a:solidFill>
                  <a:schemeClr val="hlink"/>
                </a:solidFill>
              </a:rPr>
              <a:t>INCORRECT!!!</a:t>
            </a:r>
          </a:p>
        </p:txBody>
      </p:sp>
      <p:pic>
        <p:nvPicPr>
          <p:cNvPr id="221187" name="Picture 3" descr="j0079100"/>
          <p:cNvPicPr>
            <a:picLocks noChangeAspect="1" noChangeArrowheads="1"/>
          </p:cNvPicPr>
          <p:nvPr/>
        </p:nvPicPr>
        <p:blipFill>
          <a:blip r:embed="rId4" cstate="print"/>
          <a:srcRect/>
          <a:stretch>
            <a:fillRect/>
          </a:stretch>
        </p:blipFill>
        <p:spPr bwMode="auto">
          <a:xfrm>
            <a:off x="2971800" y="2057400"/>
            <a:ext cx="3048000" cy="3054350"/>
          </a:xfrm>
          <a:prstGeom prst="rect">
            <a:avLst/>
          </a:prstGeom>
          <a:noFill/>
        </p:spPr>
      </p:pic>
      <p:sp>
        <p:nvSpPr>
          <p:cNvPr id="221188" name="Text Box 4"/>
          <p:cNvSpPr txBox="1">
            <a:spLocks noChangeArrowheads="1"/>
          </p:cNvSpPr>
          <p:nvPr/>
        </p:nvSpPr>
        <p:spPr bwMode="auto">
          <a:xfrm>
            <a:off x="3810000" y="5638800"/>
            <a:ext cx="1454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lastslideviewed"/>
              </a:rPr>
              <a:t>Try Again</a:t>
            </a:r>
            <a:endParaRPr lang="en-US">
              <a:solidFill>
                <a:schemeClr val="hlink"/>
              </a:solidFill>
              <a:latin typeface="Times New Roman" pitchFamily="18" charset="0"/>
            </a:endParaRPr>
          </a:p>
        </p:txBody>
      </p:sp>
      <p:pic>
        <p:nvPicPr>
          <p:cNvPr id="221189" name="Picture 5">
            <a:hlinkClick r:id="" action="ppaction://media"/>
          </p:cNvPr>
          <p:cNvPicPr>
            <a:picLocks noRot="1" noChangeAspect="1" noChangeArrowheads="1"/>
          </p:cNvPicPr>
          <p:nvPr>
            <a:wavAudioFile r:embed="rId1" name="j0074793.wav"/>
          </p:nvPr>
        </p:nvPicPr>
        <p:blipFill>
          <a:blip r:embed="rId5" cstate="print"/>
          <a:srcRect/>
          <a:stretch>
            <a:fillRect/>
          </a:stretch>
        </p:blipFill>
        <p:spPr bwMode="auto">
          <a:xfrm>
            <a:off x="7848600" y="5562600"/>
            <a:ext cx="304800" cy="304800"/>
          </a:xfrm>
          <a:prstGeom prst="rect">
            <a:avLst/>
          </a:prstGeom>
          <a:noFill/>
        </p:spPr>
      </p:pic>
      <p:sp>
        <p:nvSpPr>
          <p:cNvPr id="221190" name="Rectangle 6"/>
          <p:cNvSpPr>
            <a:spLocks noChangeArrowheads="1"/>
          </p:cNvSpPr>
          <p:nvPr/>
        </p:nvSpPr>
        <p:spPr bwMode="auto">
          <a:xfrm>
            <a:off x="7696200" y="5334000"/>
            <a:ext cx="685800" cy="762000"/>
          </a:xfrm>
          <a:prstGeom prst="rect">
            <a:avLst/>
          </a:prstGeom>
          <a:solidFill>
            <a:schemeClr val="bg1"/>
          </a:solidFill>
          <a:ln w="9525">
            <a:noFill/>
            <a:miter lim="800000"/>
            <a:headEnd/>
            <a:tailEnd/>
          </a:ln>
          <a:effectLst/>
        </p:spPr>
        <p:txBody>
          <a:bodyPr wrap="none" anchor="ctr"/>
          <a:lstStyle/>
          <a:p>
            <a:endParaRPr lang="en-US"/>
          </a:p>
        </p:txBody>
      </p:sp>
    </p:spTree>
  </p:cSld>
  <p:clrMapOvr>
    <a:masterClrMapping/>
  </p:clrMapOvr>
  <p:transition advClick="0">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22118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Prev" delay="0">
                      <p:tgtEl>
                        <p:sldTgt/>
                      </p:tgtEl>
                    </p:cond>
                    <p:cond evt="onStopAudio" delay="0">
                      <p:tgtEl>
                        <p:sldTgt/>
                      </p:tgtEl>
                    </p:cond>
                  </p:endCondLst>
                </p:cTn>
                <p:tgtEl>
                  <p:spTgt spid="221189"/>
                </p:tgtEl>
              </p:cMediaNode>
            </p:audio>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noChangeArrowheads="1"/>
          </p:cNvSpPr>
          <p:nvPr>
            <p:ph type="title"/>
          </p:nvPr>
        </p:nvSpPr>
        <p:spPr>
          <a:xfrm>
            <a:off x="685800" y="457200"/>
            <a:ext cx="7772400" cy="990600"/>
          </a:xfrm>
        </p:spPr>
        <p:txBody>
          <a:bodyPr/>
          <a:lstStyle/>
          <a:p>
            <a:pPr algn="ctr"/>
            <a:endParaRPr lang="en-CA" sz="4000">
              <a:solidFill>
                <a:schemeClr val="hlink"/>
              </a:solidFill>
            </a:endParaRPr>
          </a:p>
        </p:txBody>
      </p:sp>
      <p:pic>
        <p:nvPicPr>
          <p:cNvPr id="223235" name="Picture 3" descr="pe01832_"/>
          <p:cNvPicPr>
            <a:picLocks noChangeAspect="1" noChangeArrowheads="1"/>
          </p:cNvPicPr>
          <p:nvPr/>
        </p:nvPicPr>
        <p:blipFill>
          <a:blip r:embed="rId4" cstate="print"/>
          <a:srcRect/>
          <a:stretch>
            <a:fillRect/>
          </a:stretch>
        </p:blipFill>
        <p:spPr bwMode="auto">
          <a:xfrm>
            <a:off x="2971800" y="1371600"/>
            <a:ext cx="4495800" cy="4108450"/>
          </a:xfrm>
          <a:prstGeom prst="rect">
            <a:avLst/>
          </a:prstGeom>
          <a:noFill/>
        </p:spPr>
      </p:pic>
      <p:sp>
        <p:nvSpPr>
          <p:cNvPr id="223236" name="AutoShape 4"/>
          <p:cNvSpPr>
            <a:spLocks noChangeArrowheads="1"/>
          </p:cNvSpPr>
          <p:nvPr/>
        </p:nvSpPr>
        <p:spPr bwMode="auto">
          <a:xfrm rot="-8313470">
            <a:off x="762000" y="1219200"/>
            <a:ext cx="2057400" cy="2133600"/>
          </a:xfrm>
          <a:prstGeom prst="cloudCallout">
            <a:avLst>
              <a:gd name="adj1" fmla="val -43056"/>
              <a:gd name="adj2" fmla="val 61458"/>
            </a:avLst>
          </a:prstGeom>
          <a:solidFill>
            <a:schemeClr val="hlink"/>
          </a:solidFill>
          <a:ln w="9525">
            <a:solidFill>
              <a:schemeClr val="tx1"/>
            </a:solidFill>
            <a:round/>
            <a:headEnd/>
            <a:tailEnd/>
          </a:ln>
          <a:effectLst/>
        </p:spPr>
        <p:txBody>
          <a:bodyPr rot="10800000"/>
          <a:lstStyle/>
          <a:p>
            <a:pPr algn="ctr"/>
            <a:endParaRPr lang="en-CA">
              <a:latin typeface="Times New Roman" pitchFamily="18" charset="0"/>
            </a:endParaRPr>
          </a:p>
        </p:txBody>
      </p:sp>
      <p:sp>
        <p:nvSpPr>
          <p:cNvPr id="223237" name="Text Box 5"/>
          <p:cNvSpPr txBox="1">
            <a:spLocks noChangeArrowheads="1"/>
          </p:cNvSpPr>
          <p:nvPr/>
        </p:nvSpPr>
        <p:spPr bwMode="auto">
          <a:xfrm>
            <a:off x="762000" y="2057400"/>
            <a:ext cx="1962150" cy="519113"/>
          </a:xfrm>
          <a:prstGeom prst="rect">
            <a:avLst/>
          </a:prstGeom>
          <a:noFill/>
          <a:ln w="9525">
            <a:noFill/>
            <a:miter lim="800000"/>
            <a:headEnd/>
            <a:tailEnd/>
          </a:ln>
          <a:effectLst/>
        </p:spPr>
        <p:txBody>
          <a:bodyPr wrap="none">
            <a:spAutoFit/>
          </a:bodyPr>
          <a:lstStyle/>
          <a:p>
            <a:r>
              <a:rPr lang="en-US" sz="2800" b="1">
                <a:solidFill>
                  <a:schemeClr val="accent2"/>
                </a:solidFill>
                <a:latin typeface="Times New Roman" pitchFamily="18" charset="0"/>
              </a:rPr>
              <a:t>CORRECT</a:t>
            </a:r>
          </a:p>
        </p:txBody>
      </p:sp>
      <p:sp>
        <p:nvSpPr>
          <p:cNvPr id="223238" name="Text Box 6"/>
          <p:cNvSpPr txBox="1">
            <a:spLocks noChangeArrowheads="1"/>
          </p:cNvSpPr>
          <p:nvPr/>
        </p:nvSpPr>
        <p:spPr bwMode="auto">
          <a:xfrm>
            <a:off x="3657600" y="5791200"/>
            <a:ext cx="1962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nextslide"/>
              </a:rPr>
              <a:t>Next Question</a:t>
            </a:r>
            <a:endParaRPr lang="en-US">
              <a:solidFill>
                <a:schemeClr val="hlink"/>
              </a:solidFill>
              <a:latin typeface="Times New Roman" pitchFamily="18" charset="0"/>
              <a:hlinkClick r:id="rId5" action="ppaction://hlinksldjump"/>
            </a:endParaRPr>
          </a:p>
        </p:txBody>
      </p:sp>
      <p:pic>
        <p:nvPicPr>
          <p:cNvPr id="223239" name="Picture 7">
            <a:hlinkClick r:id="" action="ppaction://media"/>
          </p:cNvPr>
          <p:cNvPicPr>
            <a:picLocks noRot="1" noChangeAspect="1" noChangeArrowheads="1"/>
          </p:cNvPicPr>
          <p:nvPr>
            <a:wavAudioFile r:embed="rId1" name="j0214098.wav"/>
          </p:nvPr>
        </p:nvPicPr>
        <p:blipFill>
          <a:blip r:embed="rId6" cstate="print"/>
          <a:srcRect/>
          <a:stretch>
            <a:fillRect/>
          </a:stretch>
        </p:blipFill>
        <p:spPr bwMode="auto">
          <a:xfrm>
            <a:off x="8077200" y="5867400"/>
            <a:ext cx="304800" cy="304800"/>
          </a:xfrm>
          <a:prstGeom prst="rect">
            <a:avLst/>
          </a:prstGeom>
          <a:noFill/>
          <a:ln w="9525">
            <a:noFill/>
            <a:miter lim="800000"/>
            <a:headEnd/>
            <a:tailEnd/>
          </a:ln>
          <a:effectLst/>
        </p:spPr>
      </p:pic>
      <p:sp>
        <p:nvSpPr>
          <p:cNvPr id="223240" name="Rectangle 8"/>
          <p:cNvSpPr>
            <a:spLocks noChangeArrowheads="1"/>
          </p:cNvSpPr>
          <p:nvPr/>
        </p:nvSpPr>
        <p:spPr bwMode="auto">
          <a:xfrm>
            <a:off x="7924800" y="5791200"/>
            <a:ext cx="685800" cy="457200"/>
          </a:xfrm>
          <a:prstGeom prst="rect">
            <a:avLst/>
          </a:prstGeom>
          <a:solidFill>
            <a:schemeClr val="bg1"/>
          </a:solidFill>
          <a:ln w="9525">
            <a:solidFill>
              <a:schemeClr val="bg1"/>
            </a:solidFill>
            <a:miter lim="800000"/>
            <a:headEnd/>
            <a:tailEnd/>
          </a:ln>
          <a:effectLst/>
        </p:spPr>
        <p:txBody>
          <a:bodyPr wrap="none" anchor="ctr"/>
          <a:lstStyle/>
          <a:p>
            <a:endParaRPr lang="en-US"/>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16" fill="hold"/>
                                        <p:tgtEl>
                                          <p:spTgt spid="22323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223239"/>
                </p:tgtEl>
              </p:cMediaNode>
            </p:audio>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ChangeArrowheads="1"/>
          </p:cNvSpPr>
          <p:nvPr>
            <p:ph type="title"/>
          </p:nvPr>
        </p:nvSpPr>
        <p:spPr>
          <a:xfrm>
            <a:off x="685800" y="914400"/>
            <a:ext cx="7772400" cy="990600"/>
          </a:xfrm>
        </p:spPr>
        <p:txBody>
          <a:bodyPr/>
          <a:lstStyle/>
          <a:p>
            <a:pPr algn="ctr"/>
            <a:r>
              <a:rPr lang="en-US"/>
              <a:t>24. </a:t>
            </a:r>
            <a:r>
              <a:rPr lang="en-US" b="1"/>
              <a:t>Who tells Macduff that his family has been killed?</a:t>
            </a:r>
            <a:r>
              <a:rPr lang="en-US"/>
              <a:t> </a:t>
            </a:r>
          </a:p>
        </p:txBody>
      </p:sp>
      <p:sp>
        <p:nvSpPr>
          <p:cNvPr id="225283" name="Text Box 3"/>
          <p:cNvSpPr txBox="1">
            <a:spLocks noChangeArrowheads="1"/>
          </p:cNvSpPr>
          <p:nvPr/>
        </p:nvSpPr>
        <p:spPr bwMode="auto">
          <a:xfrm>
            <a:off x="2209800" y="23622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Lady Macduff </a:t>
            </a:r>
          </a:p>
        </p:txBody>
      </p:sp>
      <p:sp>
        <p:nvSpPr>
          <p:cNvPr id="225284" name="Text Box 4"/>
          <p:cNvSpPr txBox="1">
            <a:spLocks noChangeArrowheads="1"/>
          </p:cNvSpPr>
          <p:nvPr/>
        </p:nvSpPr>
        <p:spPr bwMode="auto">
          <a:xfrm>
            <a:off x="2209800" y="33528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4" action="ppaction://hlinksldjump"/>
              </a:rPr>
              <a:t>Ross </a:t>
            </a:r>
            <a:endParaRPr lang="en-US"/>
          </a:p>
        </p:txBody>
      </p:sp>
      <p:sp>
        <p:nvSpPr>
          <p:cNvPr id="225285" name="Text Box 5"/>
          <p:cNvSpPr txBox="1">
            <a:spLocks noChangeArrowheads="1"/>
          </p:cNvSpPr>
          <p:nvPr/>
        </p:nvSpPr>
        <p:spPr bwMode="auto">
          <a:xfrm>
            <a:off x="2209800" y="44958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Macbeth </a:t>
            </a:r>
          </a:p>
        </p:txBody>
      </p:sp>
      <p:sp>
        <p:nvSpPr>
          <p:cNvPr id="225286" name="Text Box 6"/>
          <p:cNvSpPr txBox="1">
            <a:spLocks noChangeArrowheads="1"/>
          </p:cNvSpPr>
          <p:nvPr/>
        </p:nvSpPr>
        <p:spPr bwMode="auto">
          <a:xfrm>
            <a:off x="2209800" y="55626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5" action="ppaction://hlinksldjump"/>
              </a:rPr>
              <a:t>Donalbain </a:t>
            </a:r>
            <a:endParaRPr lang="en-US"/>
          </a:p>
        </p:txBody>
      </p:sp>
    </p:spTree>
  </p:cSld>
  <p:clrMapOvr>
    <a:masterClrMapping/>
  </p:clrMapOvr>
  <p:transition advClick="0">
    <p:wipe dir="u"/>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ChangeArrowheads="1"/>
          </p:cNvSpPr>
          <p:nvPr>
            <p:ph type="title"/>
          </p:nvPr>
        </p:nvSpPr>
        <p:spPr/>
        <p:txBody>
          <a:bodyPr/>
          <a:lstStyle/>
          <a:p>
            <a:pPr algn="ctr"/>
            <a:r>
              <a:rPr lang="en-US" sz="4000" b="1">
                <a:solidFill>
                  <a:schemeClr val="hlink"/>
                </a:solidFill>
              </a:rPr>
              <a:t>INCORRECT!!!</a:t>
            </a:r>
          </a:p>
        </p:txBody>
      </p:sp>
      <p:pic>
        <p:nvPicPr>
          <p:cNvPr id="227331" name="Picture 3" descr="j0079100"/>
          <p:cNvPicPr>
            <a:picLocks noChangeAspect="1" noChangeArrowheads="1"/>
          </p:cNvPicPr>
          <p:nvPr/>
        </p:nvPicPr>
        <p:blipFill>
          <a:blip r:embed="rId4" cstate="print"/>
          <a:srcRect/>
          <a:stretch>
            <a:fillRect/>
          </a:stretch>
        </p:blipFill>
        <p:spPr bwMode="auto">
          <a:xfrm>
            <a:off x="2971800" y="2057400"/>
            <a:ext cx="3048000" cy="3054350"/>
          </a:xfrm>
          <a:prstGeom prst="rect">
            <a:avLst/>
          </a:prstGeom>
          <a:noFill/>
        </p:spPr>
      </p:pic>
      <p:sp>
        <p:nvSpPr>
          <p:cNvPr id="227332" name="Text Box 4"/>
          <p:cNvSpPr txBox="1">
            <a:spLocks noChangeArrowheads="1"/>
          </p:cNvSpPr>
          <p:nvPr/>
        </p:nvSpPr>
        <p:spPr bwMode="auto">
          <a:xfrm>
            <a:off x="3810000" y="5638800"/>
            <a:ext cx="1454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lastslideviewed"/>
              </a:rPr>
              <a:t>Try Again</a:t>
            </a:r>
            <a:endParaRPr lang="en-US">
              <a:solidFill>
                <a:schemeClr val="hlink"/>
              </a:solidFill>
              <a:latin typeface="Times New Roman" pitchFamily="18" charset="0"/>
            </a:endParaRPr>
          </a:p>
        </p:txBody>
      </p:sp>
      <p:pic>
        <p:nvPicPr>
          <p:cNvPr id="227333" name="Picture 5">
            <a:hlinkClick r:id="" action="ppaction://media"/>
          </p:cNvPr>
          <p:cNvPicPr>
            <a:picLocks noRot="1" noChangeAspect="1" noChangeArrowheads="1"/>
          </p:cNvPicPr>
          <p:nvPr>
            <a:wavAudioFile r:embed="rId1" name="j0074793.wav"/>
          </p:nvPr>
        </p:nvPicPr>
        <p:blipFill>
          <a:blip r:embed="rId5" cstate="print"/>
          <a:srcRect/>
          <a:stretch>
            <a:fillRect/>
          </a:stretch>
        </p:blipFill>
        <p:spPr bwMode="auto">
          <a:xfrm>
            <a:off x="7848600" y="5562600"/>
            <a:ext cx="304800" cy="304800"/>
          </a:xfrm>
          <a:prstGeom prst="rect">
            <a:avLst/>
          </a:prstGeom>
          <a:noFill/>
        </p:spPr>
      </p:pic>
      <p:sp>
        <p:nvSpPr>
          <p:cNvPr id="227334" name="Rectangle 6"/>
          <p:cNvSpPr>
            <a:spLocks noChangeArrowheads="1"/>
          </p:cNvSpPr>
          <p:nvPr/>
        </p:nvSpPr>
        <p:spPr bwMode="auto">
          <a:xfrm>
            <a:off x="7696200" y="5334000"/>
            <a:ext cx="685800" cy="762000"/>
          </a:xfrm>
          <a:prstGeom prst="rect">
            <a:avLst/>
          </a:prstGeom>
          <a:solidFill>
            <a:schemeClr val="bg1"/>
          </a:solidFill>
          <a:ln w="9525">
            <a:noFill/>
            <a:miter lim="800000"/>
            <a:headEnd/>
            <a:tailEnd/>
          </a:ln>
          <a:effectLst/>
        </p:spPr>
        <p:txBody>
          <a:bodyPr wrap="none" anchor="ctr"/>
          <a:lstStyle/>
          <a:p>
            <a:endParaRPr lang="en-US"/>
          </a:p>
        </p:txBody>
      </p:sp>
    </p:spTree>
  </p:cSld>
  <p:clrMapOvr>
    <a:masterClrMapping/>
  </p:clrMapOvr>
  <p:transition advClick="0">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22733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Prev" delay="0">
                      <p:tgtEl>
                        <p:sldTgt/>
                      </p:tgtEl>
                    </p:cond>
                    <p:cond evt="onStopAudio" delay="0">
                      <p:tgtEl>
                        <p:sldTgt/>
                      </p:tgtEl>
                    </p:cond>
                  </p:endCondLst>
                </p:cTn>
                <p:tgtEl>
                  <p:spTgt spid="227333"/>
                </p:tgtEl>
              </p:cMediaNode>
            </p:audio>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p:cNvSpPr>
            <a:spLocks noGrp="1" noChangeArrowheads="1"/>
          </p:cNvSpPr>
          <p:nvPr>
            <p:ph type="title"/>
          </p:nvPr>
        </p:nvSpPr>
        <p:spPr>
          <a:xfrm>
            <a:off x="685800" y="457200"/>
            <a:ext cx="7772400" cy="990600"/>
          </a:xfrm>
        </p:spPr>
        <p:txBody>
          <a:bodyPr/>
          <a:lstStyle/>
          <a:p>
            <a:pPr algn="ctr"/>
            <a:endParaRPr lang="en-CA" sz="4000">
              <a:solidFill>
                <a:schemeClr val="hlink"/>
              </a:solidFill>
            </a:endParaRPr>
          </a:p>
        </p:txBody>
      </p:sp>
      <p:pic>
        <p:nvPicPr>
          <p:cNvPr id="229379" name="Picture 3" descr="pe01832_"/>
          <p:cNvPicPr>
            <a:picLocks noChangeAspect="1" noChangeArrowheads="1"/>
          </p:cNvPicPr>
          <p:nvPr/>
        </p:nvPicPr>
        <p:blipFill>
          <a:blip r:embed="rId4" cstate="print"/>
          <a:srcRect/>
          <a:stretch>
            <a:fillRect/>
          </a:stretch>
        </p:blipFill>
        <p:spPr bwMode="auto">
          <a:xfrm>
            <a:off x="2971800" y="1371600"/>
            <a:ext cx="4495800" cy="4108450"/>
          </a:xfrm>
          <a:prstGeom prst="rect">
            <a:avLst/>
          </a:prstGeom>
          <a:noFill/>
        </p:spPr>
      </p:pic>
      <p:sp>
        <p:nvSpPr>
          <p:cNvPr id="229380" name="AutoShape 4"/>
          <p:cNvSpPr>
            <a:spLocks noChangeArrowheads="1"/>
          </p:cNvSpPr>
          <p:nvPr/>
        </p:nvSpPr>
        <p:spPr bwMode="auto">
          <a:xfrm rot="-8313470">
            <a:off x="762000" y="1219200"/>
            <a:ext cx="2057400" cy="2133600"/>
          </a:xfrm>
          <a:prstGeom prst="cloudCallout">
            <a:avLst>
              <a:gd name="adj1" fmla="val -43056"/>
              <a:gd name="adj2" fmla="val 61458"/>
            </a:avLst>
          </a:prstGeom>
          <a:solidFill>
            <a:schemeClr val="hlink"/>
          </a:solidFill>
          <a:ln w="9525">
            <a:solidFill>
              <a:schemeClr val="tx1"/>
            </a:solidFill>
            <a:round/>
            <a:headEnd/>
            <a:tailEnd/>
          </a:ln>
          <a:effectLst/>
        </p:spPr>
        <p:txBody>
          <a:bodyPr rot="10800000"/>
          <a:lstStyle/>
          <a:p>
            <a:pPr algn="ctr"/>
            <a:endParaRPr lang="en-CA">
              <a:latin typeface="Times New Roman" pitchFamily="18" charset="0"/>
            </a:endParaRPr>
          </a:p>
        </p:txBody>
      </p:sp>
      <p:sp>
        <p:nvSpPr>
          <p:cNvPr id="229381" name="Text Box 5"/>
          <p:cNvSpPr txBox="1">
            <a:spLocks noChangeArrowheads="1"/>
          </p:cNvSpPr>
          <p:nvPr/>
        </p:nvSpPr>
        <p:spPr bwMode="auto">
          <a:xfrm>
            <a:off x="762000" y="2057400"/>
            <a:ext cx="1962150" cy="519113"/>
          </a:xfrm>
          <a:prstGeom prst="rect">
            <a:avLst/>
          </a:prstGeom>
          <a:noFill/>
          <a:ln w="9525">
            <a:noFill/>
            <a:miter lim="800000"/>
            <a:headEnd/>
            <a:tailEnd/>
          </a:ln>
          <a:effectLst/>
        </p:spPr>
        <p:txBody>
          <a:bodyPr wrap="none">
            <a:spAutoFit/>
          </a:bodyPr>
          <a:lstStyle/>
          <a:p>
            <a:r>
              <a:rPr lang="en-US" sz="2800" b="1">
                <a:solidFill>
                  <a:schemeClr val="accent2"/>
                </a:solidFill>
                <a:latin typeface="Times New Roman" pitchFamily="18" charset="0"/>
              </a:rPr>
              <a:t>CORRECT</a:t>
            </a:r>
          </a:p>
        </p:txBody>
      </p:sp>
      <p:sp>
        <p:nvSpPr>
          <p:cNvPr id="229382" name="Text Box 6"/>
          <p:cNvSpPr txBox="1">
            <a:spLocks noChangeArrowheads="1"/>
          </p:cNvSpPr>
          <p:nvPr/>
        </p:nvSpPr>
        <p:spPr bwMode="auto">
          <a:xfrm>
            <a:off x="3657600" y="5791200"/>
            <a:ext cx="1962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nextslide"/>
              </a:rPr>
              <a:t>Next Question</a:t>
            </a:r>
            <a:endParaRPr lang="en-US">
              <a:solidFill>
                <a:schemeClr val="hlink"/>
              </a:solidFill>
              <a:latin typeface="Times New Roman" pitchFamily="18" charset="0"/>
              <a:hlinkClick r:id="rId5" action="ppaction://hlinksldjump"/>
            </a:endParaRPr>
          </a:p>
        </p:txBody>
      </p:sp>
      <p:pic>
        <p:nvPicPr>
          <p:cNvPr id="229383" name="Picture 7">
            <a:hlinkClick r:id="" action="ppaction://media"/>
          </p:cNvPr>
          <p:cNvPicPr>
            <a:picLocks noRot="1" noChangeAspect="1" noChangeArrowheads="1"/>
          </p:cNvPicPr>
          <p:nvPr>
            <a:wavAudioFile r:embed="rId1" name="j0214098.wav"/>
          </p:nvPr>
        </p:nvPicPr>
        <p:blipFill>
          <a:blip r:embed="rId6" cstate="print"/>
          <a:srcRect/>
          <a:stretch>
            <a:fillRect/>
          </a:stretch>
        </p:blipFill>
        <p:spPr bwMode="auto">
          <a:xfrm>
            <a:off x="8077200" y="5867400"/>
            <a:ext cx="304800" cy="304800"/>
          </a:xfrm>
          <a:prstGeom prst="rect">
            <a:avLst/>
          </a:prstGeom>
          <a:noFill/>
          <a:ln w="9525">
            <a:noFill/>
            <a:miter lim="800000"/>
            <a:headEnd/>
            <a:tailEnd/>
          </a:ln>
          <a:effectLst/>
        </p:spPr>
      </p:pic>
      <p:sp>
        <p:nvSpPr>
          <p:cNvPr id="229384" name="Rectangle 8"/>
          <p:cNvSpPr>
            <a:spLocks noChangeArrowheads="1"/>
          </p:cNvSpPr>
          <p:nvPr/>
        </p:nvSpPr>
        <p:spPr bwMode="auto">
          <a:xfrm>
            <a:off x="7924800" y="5791200"/>
            <a:ext cx="685800" cy="457200"/>
          </a:xfrm>
          <a:prstGeom prst="rect">
            <a:avLst/>
          </a:prstGeom>
          <a:solidFill>
            <a:schemeClr val="bg1"/>
          </a:solidFill>
          <a:ln w="9525">
            <a:solidFill>
              <a:schemeClr val="bg1"/>
            </a:solidFill>
            <a:miter lim="800000"/>
            <a:headEnd/>
            <a:tailEnd/>
          </a:ln>
          <a:effectLst/>
        </p:spPr>
        <p:txBody>
          <a:bodyPr wrap="none" anchor="ctr"/>
          <a:lstStyle/>
          <a:p>
            <a:endParaRPr lang="en-US"/>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16" fill="hold"/>
                                        <p:tgtEl>
                                          <p:spTgt spid="22938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229383"/>
                </p:tgtEl>
              </p:cMediaNode>
            </p:audio>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a:xfrm>
            <a:off x="762000" y="914400"/>
            <a:ext cx="7772400" cy="990600"/>
          </a:xfrm>
        </p:spPr>
        <p:txBody>
          <a:bodyPr/>
          <a:lstStyle/>
          <a:p>
            <a:pPr algn="ctr"/>
            <a:r>
              <a:rPr lang="en-US" sz="3000"/>
              <a:t>25. </a:t>
            </a:r>
            <a:r>
              <a:rPr lang="en-US" b="1"/>
              <a:t>How does Birnam Wood come to Dunsinane?</a:t>
            </a:r>
            <a:r>
              <a:rPr lang="en-US"/>
              <a:t> </a:t>
            </a:r>
          </a:p>
        </p:txBody>
      </p:sp>
      <p:sp>
        <p:nvSpPr>
          <p:cNvPr id="231427" name="Text Box 3"/>
          <p:cNvSpPr txBox="1">
            <a:spLocks noChangeArrowheads="1"/>
          </p:cNvSpPr>
          <p:nvPr/>
        </p:nvSpPr>
        <p:spPr bwMode="auto">
          <a:xfrm>
            <a:off x="1143000" y="2514600"/>
            <a:ext cx="68580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It doesn’t </a:t>
            </a:r>
          </a:p>
        </p:txBody>
      </p:sp>
      <p:sp>
        <p:nvSpPr>
          <p:cNvPr id="231428" name="Text Box 4"/>
          <p:cNvSpPr txBox="1">
            <a:spLocks noChangeArrowheads="1"/>
          </p:cNvSpPr>
          <p:nvPr/>
        </p:nvSpPr>
        <p:spPr bwMode="auto">
          <a:xfrm>
            <a:off x="1219200" y="3352800"/>
            <a:ext cx="6858000" cy="831850"/>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4" action="ppaction://hlinksldjump"/>
              </a:rPr>
              <a:t>Malcolm’s army hides behind cut-off tree branches </a:t>
            </a:r>
            <a:endParaRPr lang="en-US"/>
          </a:p>
        </p:txBody>
      </p:sp>
      <p:sp>
        <p:nvSpPr>
          <p:cNvPr id="231429" name="Text Box 5"/>
          <p:cNvSpPr txBox="1">
            <a:spLocks noChangeArrowheads="1"/>
          </p:cNvSpPr>
          <p:nvPr/>
        </p:nvSpPr>
        <p:spPr bwMode="auto">
          <a:xfrm>
            <a:off x="1219200" y="4572000"/>
            <a:ext cx="68580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Through an earthquake </a:t>
            </a:r>
          </a:p>
        </p:txBody>
      </p:sp>
      <p:sp>
        <p:nvSpPr>
          <p:cNvPr id="231430" name="Text Box 6"/>
          <p:cNvSpPr txBox="1">
            <a:spLocks noChangeArrowheads="1"/>
          </p:cNvSpPr>
          <p:nvPr/>
        </p:nvSpPr>
        <p:spPr bwMode="auto">
          <a:xfrm>
            <a:off x="1143000" y="5486400"/>
            <a:ext cx="69342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5" action="ppaction://hlinksldjump"/>
              </a:rPr>
              <a:t>By magic </a:t>
            </a:r>
            <a:endParaRPr lang="en-US"/>
          </a:p>
        </p:txBody>
      </p:sp>
    </p:spTree>
  </p:cSld>
  <p:clrMapOvr>
    <a:masterClrMapping/>
  </p:clrMapOvr>
  <p:transition advClick="0">
    <p:wipe dir="u"/>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ChangeArrowheads="1"/>
          </p:cNvSpPr>
          <p:nvPr>
            <p:ph type="title"/>
          </p:nvPr>
        </p:nvSpPr>
        <p:spPr/>
        <p:txBody>
          <a:bodyPr/>
          <a:lstStyle/>
          <a:p>
            <a:pPr algn="ctr"/>
            <a:r>
              <a:rPr lang="en-US" sz="4000" b="1">
                <a:solidFill>
                  <a:schemeClr val="hlink"/>
                </a:solidFill>
              </a:rPr>
              <a:t>INCORRECT!!!</a:t>
            </a:r>
          </a:p>
        </p:txBody>
      </p:sp>
      <p:pic>
        <p:nvPicPr>
          <p:cNvPr id="233475" name="Picture 3" descr="j0079100"/>
          <p:cNvPicPr>
            <a:picLocks noChangeAspect="1" noChangeArrowheads="1"/>
          </p:cNvPicPr>
          <p:nvPr/>
        </p:nvPicPr>
        <p:blipFill>
          <a:blip r:embed="rId4" cstate="print"/>
          <a:srcRect/>
          <a:stretch>
            <a:fillRect/>
          </a:stretch>
        </p:blipFill>
        <p:spPr bwMode="auto">
          <a:xfrm>
            <a:off x="2971800" y="2057400"/>
            <a:ext cx="3048000" cy="3054350"/>
          </a:xfrm>
          <a:prstGeom prst="rect">
            <a:avLst/>
          </a:prstGeom>
          <a:noFill/>
        </p:spPr>
      </p:pic>
      <p:sp>
        <p:nvSpPr>
          <p:cNvPr id="233476" name="Text Box 4"/>
          <p:cNvSpPr txBox="1">
            <a:spLocks noChangeArrowheads="1"/>
          </p:cNvSpPr>
          <p:nvPr/>
        </p:nvSpPr>
        <p:spPr bwMode="auto">
          <a:xfrm>
            <a:off x="3810000" y="5638800"/>
            <a:ext cx="1454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lastslideviewed"/>
              </a:rPr>
              <a:t>Try Again</a:t>
            </a:r>
            <a:endParaRPr lang="en-US">
              <a:solidFill>
                <a:schemeClr val="hlink"/>
              </a:solidFill>
              <a:latin typeface="Times New Roman" pitchFamily="18" charset="0"/>
            </a:endParaRPr>
          </a:p>
        </p:txBody>
      </p:sp>
      <p:pic>
        <p:nvPicPr>
          <p:cNvPr id="233477" name="Picture 5">
            <a:hlinkClick r:id="" action="ppaction://media"/>
          </p:cNvPr>
          <p:cNvPicPr>
            <a:picLocks noRot="1" noChangeAspect="1" noChangeArrowheads="1"/>
          </p:cNvPicPr>
          <p:nvPr>
            <a:wavAudioFile r:embed="rId1" name="j0074793.wav"/>
          </p:nvPr>
        </p:nvPicPr>
        <p:blipFill>
          <a:blip r:embed="rId5" cstate="print"/>
          <a:srcRect/>
          <a:stretch>
            <a:fillRect/>
          </a:stretch>
        </p:blipFill>
        <p:spPr bwMode="auto">
          <a:xfrm>
            <a:off x="7848600" y="5562600"/>
            <a:ext cx="304800" cy="304800"/>
          </a:xfrm>
          <a:prstGeom prst="rect">
            <a:avLst/>
          </a:prstGeom>
          <a:noFill/>
        </p:spPr>
      </p:pic>
      <p:sp>
        <p:nvSpPr>
          <p:cNvPr id="233478" name="Rectangle 6"/>
          <p:cNvSpPr>
            <a:spLocks noChangeArrowheads="1"/>
          </p:cNvSpPr>
          <p:nvPr/>
        </p:nvSpPr>
        <p:spPr bwMode="auto">
          <a:xfrm>
            <a:off x="7696200" y="5334000"/>
            <a:ext cx="685800" cy="762000"/>
          </a:xfrm>
          <a:prstGeom prst="rect">
            <a:avLst/>
          </a:prstGeom>
          <a:solidFill>
            <a:schemeClr val="bg1"/>
          </a:solidFill>
          <a:ln w="9525">
            <a:noFill/>
            <a:miter lim="800000"/>
            <a:headEnd/>
            <a:tailEnd/>
          </a:ln>
          <a:effectLst/>
        </p:spPr>
        <p:txBody>
          <a:bodyPr wrap="none" anchor="ctr"/>
          <a:lstStyle/>
          <a:p>
            <a:endParaRPr lang="en-US"/>
          </a:p>
        </p:txBody>
      </p:sp>
    </p:spTree>
  </p:cSld>
  <p:clrMapOvr>
    <a:masterClrMapping/>
  </p:clrMapOvr>
  <p:transition advClick="0">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23347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Prev" delay="0">
                      <p:tgtEl>
                        <p:sldTgt/>
                      </p:tgtEl>
                    </p:cond>
                    <p:cond evt="onStopAudio" delay="0">
                      <p:tgtEl>
                        <p:sldTgt/>
                      </p:tgtEl>
                    </p:cond>
                  </p:endCondLst>
                </p:cTn>
                <p:tgtEl>
                  <p:spTgt spid="233477"/>
                </p:tgtEl>
              </p:cMediaNode>
            </p:audio>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685800" y="457200"/>
            <a:ext cx="7772400" cy="990600"/>
          </a:xfrm>
        </p:spPr>
        <p:txBody>
          <a:bodyPr/>
          <a:lstStyle/>
          <a:p>
            <a:pPr algn="ctr"/>
            <a:endParaRPr lang="en-CA" sz="4000">
              <a:solidFill>
                <a:schemeClr val="hlink"/>
              </a:solidFill>
            </a:endParaRPr>
          </a:p>
        </p:txBody>
      </p:sp>
      <p:pic>
        <p:nvPicPr>
          <p:cNvPr id="235523" name="Picture 3" descr="pe01832_"/>
          <p:cNvPicPr>
            <a:picLocks noChangeAspect="1" noChangeArrowheads="1"/>
          </p:cNvPicPr>
          <p:nvPr/>
        </p:nvPicPr>
        <p:blipFill>
          <a:blip r:embed="rId4" cstate="print"/>
          <a:srcRect/>
          <a:stretch>
            <a:fillRect/>
          </a:stretch>
        </p:blipFill>
        <p:spPr bwMode="auto">
          <a:xfrm>
            <a:off x="2971800" y="1371600"/>
            <a:ext cx="4495800" cy="4108450"/>
          </a:xfrm>
          <a:prstGeom prst="rect">
            <a:avLst/>
          </a:prstGeom>
          <a:noFill/>
        </p:spPr>
      </p:pic>
      <p:sp>
        <p:nvSpPr>
          <p:cNvPr id="235524" name="AutoShape 4"/>
          <p:cNvSpPr>
            <a:spLocks noChangeArrowheads="1"/>
          </p:cNvSpPr>
          <p:nvPr/>
        </p:nvSpPr>
        <p:spPr bwMode="auto">
          <a:xfrm rot="-8313470">
            <a:off x="762000" y="1219200"/>
            <a:ext cx="2057400" cy="2133600"/>
          </a:xfrm>
          <a:prstGeom prst="cloudCallout">
            <a:avLst>
              <a:gd name="adj1" fmla="val -43056"/>
              <a:gd name="adj2" fmla="val 61458"/>
            </a:avLst>
          </a:prstGeom>
          <a:solidFill>
            <a:schemeClr val="hlink"/>
          </a:solidFill>
          <a:ln w="9525">
            <a:solidFill>
              <a:schemeClr val="tx1"/>
            </a:solidFill>
            <a:round/>
            <a:headEnd/>
            <a:tailEnd/>
          </a:ln>
          <a:effectLst/>
        </p:spPr>
        <p:txBody>
          <a:bodyPr rot="10800000"/>
          <a:lstStyle/>
          <a:p>
            <a:pPr algn="ctr"/>
            <a:endParaRPr lang="en-CA">
              <a:latin typeface="Times New Roman" pitchFamily="18" charset="0"/>
            </a:endParaRPr>
          </a:p>
        </p:txBody>
      </p:sp>
      <p:sp>
        <p:nvSpPr>
          <p:cNvPr id="235525" name="Text Box 5"/>
          <p:cNvSpPr txBox="1">
            <a:spLocks noChangeArrowheads="1"/>
          </p:cNvSpPr>
          <p:nvPr/>
        </p:nvSpPr>
        <p:spPr bwMode="auto">
          <a:xfrm>
            <a:off x="762000" y="2057400"/>
            <a:ext cx="1962150" cy="519113"/>
          </a:xfrm>
          <a:prstGeom prst="rect">
            <a:avLst/>
          </a:prstGeom>
          <a:noFill/>
          <a:ln w="9525">
            <a:noFill/>
            <a:miter lim="800000"/>
            <a:headEnd/>
            <a:tailEnd/>
          </a:ln>
          <a:effectLst/>
        </p:spPr>
        <p:txBody>
          <a:bodyPr wrap="none">
            <a:spAutoFit/>
          </a:bodyPr>
          <a:lstStyle/>
          <a:p>
            <a:r>
              <a:rPr lang="en-US" sz="2800" b="1">
                <a:solidFill>
                  <a:schemeClr val="accent2"/>
                </a:solidFill>
                <a:latin typeface="Times New Roman" pitchFamily="18" charset="0"/>
              </a:rPr>
              <a:t>CORRECT</a:t>
            </a:r>
          </a:p>
        </p:txBody>
      </p:sp>
      <p:sp>
        <p:nvSpPr>
          <p:cNvPr id="235526" name="Text Box 6"/>
          <p:cNvSpPr txBox="1">
            <a:spLocks noChangeArrowheads="1"/>
          </p:cNvSpPr>
          <p:nvPr/>
        </p:nvSpPr>
        <p:spPr bwMode="auto">
          <a:xfrm>
            <a:off x="3657600" y="5791200"/>
            <a:ext cx="1962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rId5" action="ppaction://hlinksldjump"/>
              </a:rPr>
              <a:t>Next Question</a:t>
            </a:r>
            <a:endParaRPr lang="en-US">
              <a:solidFill>
                <a:schemeClr val="hlink"/>
              </a:solidFill>
              <a:latin typeface="Times New Roman" pitchFamily="18" charset="0"/>
              <a:hlinkClick r:id="rId6" action="ppaction://hlinksldjump"/>
            </a:endParaRPr>
          </a:p>
        </p:txBody>
      </p:sp>
      <p:pic>
        <p:nvPicPr>
          <p:cNvPr id="235527" name="Picture 7">
            <a:hlinkClick r:id="" action="ppaction://media"/>
          </p:cNvPr>
          <p:cNvPicPr>
            <a:picLocks noRot="1" noChangeAspect="1" noChangeArrowheads="1"/>
          </p:cNvPicPr>
          <p:nvPr>
            <a:wavAudioFile r:embed="rId1" name="j0214098.wav"/>
          </p:nvPr>
        </p:nvPicPr>
        <p:blipFill>
          <a:blip r:embed="rId7" cstate="print"/>
          <a:srcRect/>
          <a:stretch>
            <a:fillRect/>
          </a:stretch>
        </p:blipFill>
        <p:spPr bwMode="auto">
          <a:xfrm>
            <a:off x="8077200" y="5867400"/>
            <a:ext cx="304800" cy="304800"/>
          </a:xfrm>
          <a:prstGeom prst="rect">
            <a:avLst/>
          </a:prstGeom>
          <a:noFill/>
          <a:ln w="9525">
            <a:noFill/>
            <a:miter lim="800000"/>
            <a:headEnd/>
            <a:tailEnd/>
          </a:ln>
          <a:effectLst/>
        </p:spPr>
      </p:pic>
      <p:sp>
        <p:nvSpPr>
          <p:cNvPr id="235528" name="Rectangle 8"/>
          <p:cNvSpPr>
            <a:spLocks noChangeArrowheads="1"/>
          </p:cNvSpPr>
          <p:nvPr/>
        </p:nvSpPr>
        <p:spPr bwMode="auto">
          <a:xfrm>
            <a:off x="7924800" y="5791200"/>
            <a:ext cx="685800" cy="457200"/>
          </a:xfrm>
          <a:prstGeom prst="rect">
            <a:avLst/>
          </a:prstGeom>
          <a:solidFill>
            <a:schemeClr val="bg1"/>
          </a:solidFill>
          <a:ln w="9525">
            <a:solidFill>
              <a:schemeClr val="bg1"/>
            </a:solidFill>
            <a:miter lim="800000"/>
            <a:headEnd/>
            <a:tailEnd/>
          </a:ln>
          <a:effectLst/>
        </p:spPr>
        <p:txBody>
          <a:bodyPr wrap="none" anchor="ctr"/>
          <a:lstStyle/>
          <a:p>
            <a:endParaRPr lang="en-US"/>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16" fill="hold"/>
                                        <p:tgtEl>
                                          <p:spTgt spid="23552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235527"/>
                </p:tgtEl>
              </p:cMediaNode>
            </p:audio>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WordArt 2"/>
          <p:cNvSpPr>
            <a:spLocks noChangeArrowheads="1" noChangeShapeType="1" noTextEdit="1"/>
          </p:cNvSpPr>
          <p:nvPr/>
        </p:nvSpPr>
        <p:spPr bwMode="auto">
          <a:xfrm>
            <a:off x="1143000" y="1143000"/>
            <a:ext cx="6934200" cy="3657600"/>
          </a:xfrm>
          <a:prstGeom prst="rect">
            <a:avLst/>
          </a:prstGeom>
        </p:spPr>
        <p:txBody>
          <a:bodyPr wrap="none" fromWordArt="1">
            <a:prstTxWarp prst="textDeflate">
              <a:avLst>
                <a:gd name="adj" fmla="val 26227"/>
              </a:avLst>
            </a:prstTxWarp>
          </a:bodyPr>
          <a:lstStyle/>
          <a:p>
            <a:pPr algn="ctr"/>
            <a:r>
              <a:rPr lang="en-US" sz="3600" kern="10">
                <a:ln w="9525">
                  <a:solidFill>
                    <a:srgbClr val="00FFFF"/>
                  </a:solidFill>
                  <a:round/>
                  <a:headEnd/>
                  <a:tailEnd/>
                </a:ln>
                <a:solidFill>
                  <a:schemeClr val="hlink"/>
                </a:solidFill>
                <a:latin typeface="Impact"/>
              </a:rPr>
              <a:t>End of Game</a:t>
            </a:r>
          </a:p>
        </p:txBody>
      </p:sp>
      <p:sp>
        <p:nvSpPr>
          <p:cNvPr id="244739" name="WordArt 3"/>
          <p:cNvSpPr>
            <a:spLocks noChangeArrowheads="1" noChangeShapeType="1" noTextEdit="1"/>
          </p:cNvSpPr>
          <p:nvPr/>
        </p:nvSpPr>
        <p:spPr bwMode="auto">
          <a:xfrm flipH="1">
            <a:off x="2286000" y="5105400"/>
            <a:ext cx="685800" cy="860425"/>
          </a:xfrm>
          <a:prstGeom prst="rect">
            <a:avLst/>
          </a:prstGeom>
        </p:spPr>
        <p:txBody>
          <a:bodyPr wrap="none" fromWordArt="1">
            <a:prstTxWarp prst="textDoubleWave1">
              <a:avLst>
                <a:gd name="adj1" fmla="val 366"/>
                <a:gd name="adj2" fmla="val 0"/>
              </a:avLst>
            </a:prstTxWarp>
          </a:bodyPr>
          <a:lstStyle/>
          <a:p>
            <a:pPr algn="ctr"/>
            <a:r>
              <a:rPr lang="en-US" sz="3600" kern="10" spc="-360">
                <a:ln w="12700">
                  <a:solidFill>
                    <a:srgbClr val="000099"/>
                  </a:solidFill>
                  <a:round/>
                  <a:headEnd/>
                  <a:tailEnd/>
                </a:ln>
                <a:solidFill>
                  <a:schemeClr val="hlink"/>
                </a:solidFill>
                <a:effectLst>
                  <a:outerShdw dist="125724" dir="18900000" algn="ctr" rotWithShape="0">
                    <a:schemeClr val="accent2"/>
                  </a:outerShdw>
                </a:effectLst>
                <a:latin typeface="Impact"/>
              </a:rPr>
              <a:t>A</a:t>
            </a:r>
          </a:p>
        </p:txBody>
      </p:sp>
      <p:sp>
        <p:nvSpPr>
          <p:cNvPr id="244740" name="WordArt 4"/>
          <p:cNvSpPr>
            <a:spLocks noChangeArrowheads="1" noChangeShapeType="1" noTextEdit="1"/>
          </p:cNvSpPr>
          <p:nvPr/>
        </p:nvSpPr>
        <p:spPr bwMode="auto">
          <a:xfrm rot="10852647" flipH="1">
            <a:off x="3657600" y="5105400"/>
            <a:ext cx="685800" cy="860425"/>
          </a:xfrm>
          <a:prstGeom prst="rect">
            <a:avLst/>
          </a:prstGeom>
        </p:spPr>
        <p:txBody>
          <a:bodyPr wrap="none" fromWordArt="1">
            <a:prstTxWarp prst="textDoubleWave1">
              <a:avLst>
                <a:gd name="adj1" fmla="val 366"/>
                <a:gd name="adj2" fmla="val 0"/>
              </a:avLst>
            </a:prstTxWarp>
          </a:bodyPr>
          <a:lstStyle/>
          <a:p>
            <a:pPr algn="ctr"/>
            <a:r>
              <a:rPr lang="en-US" sz="3600" kern="10" spc="-360">
                <a:ln w="12700">
                  <a:solidFill>
                    <a:srgbClr val="000099"/>
                  </a:solidFill>
                  <a:round/>
                  <a:headEnd/>
                  <a:tailEnd/>
                </a:ln>
                <a:solidFill>
                  <a:schemeClr val="hlink"/>
                </a:solidFill>
                <a:effectLst>
                  <a:outerShdw dist="125724" dir="18900000" algn="ctr" rotWithShape="0">
                    <a:schemeClr val="accent2"/>
                  </a:outerShdw>
                </a:effectLst>
                <a:latin typeface="Impact"/>
              </a:rPr>
              <a:t>B</a:t>
            </a:r>
          </a:p>
        </p:txBody>
      </p:sp>
      <p:sp>
        <p:nvSpPr>
          <p:cNvPr id="244741" name="WordArt 5"/>
          <p:cNvSpPr>
            <a:spLocks noChangeArrowheads="1" noChangeShapeType="1" noTextEdit="1"/>
          </p:cNvSpPr>
          <p:nvPr/>
        </p:nvSpPr>
        <p:spPr bwMode="auto">
          <a:xfrm rot="10852647" flipH="1">
            <a:off x="6400800" y="5105400"/>
            <a:ext cx="685800" cy="860425"/>
          </a:xfrm>
          <a:prstGeom prst="rect">
            <a:avLst/>
          </a:prstGeom>
        </p:spPr>
        <p:txBody>
          <a:bodyPr wrap="none" fromWordArt="1">
            <a:prstTxWarp prst="textDoubleWave1">
              <a:avLst>
                <a:gd name="adj1" fmla="val 366"/>
                <a:gd name="adj2" fmla="val 0"/>
              </a:avLst>
            </a:prstTxWarp>
          </a:bodyPr>
          <a:lstStyle/>
          <a:p>
            <a:pPr algn="ctr"/>
            <a:r>
              <a:rPr lang="en-US" sz="3600" kern="10" spc="-360">
                <a:ln w="12700">
                  <a:solidFill>
                    <a:srgbClr val="000099"/>
                  </a:solidFill>
                  <a:round/>
                  <a:headEnd/>
                  <a:tailEnd/>
                </a:ln>
                <a:solidFill>
                  <a:schemeClr val="hlink"/>
                </a:solidFill>
                <a:effectLst>
                  <a:outerShdw dist="125724" dir="18900000" algn="ctr" rotWithShape="0">
                    <a:schemeClr val="accent2"/>
                  </a:outerShdw>
                </a:effectLst>
                <a:latin typeface="Impact"/>
              </a:rPr>
              <a:t>D</a:t>
            </a:r>
          </a:p>
        </p:txBody>
      </p:sp>
      <p:sp>
        <p:nvSpPr>
          <p:cNvPr id="244742" name="WordArt 6"/>
          <p:cNvSpPr>
            <a:spLocks noChangeArrowheads="1" noChangeShapeType="1" noTextEdit="1"/>
          </p:cNvSpPr>
          <p:nvPr/>
        </p:nvSpPr>
        <p:spPr bwMode="auto">
          <a:xfrm rot="10852647" flipH="1">
            <a:off x="4953000" y="5105400"/>
            <a:ext cx="685800" cy="860425"/>
          </a:xfrm>
          <a:prstGeom prst="rect">
            <a:avLst/>
          </a:prstGeom>
        </p:spPr>
        <p:txBody>
          <a:bodyPr wrap="none" fromWordArt="1">
            <a:prstTxWarp prst="textDoubleWave1">
              <a:avLst>
                <a:gd name="adj1" fmla="val 366"/>
                <a:gd name="adj2" fmla="val 0"/>
              </a:avLst>
            </a:prstTxWarp>
          </a:bodyPr>
          <a:lstStyle/>
          <a:p>
            <a:pPr algn="ctr"/>
            <a:r>
              <a:rPr lang="en-US" sz="3600" kern="10" spc="-360">
                <a:ln w="12700">
                  <a:solidFill>
                    <a:srgbClr val="000099"/>
                  </a:solidFill>
                  <a:round/>
                  <a:headEnd/>
                  <a:tailEnd/>
                </a:ln>
                <a:solidFill>
                  <a:schemeClr val="hlink"/>
                </a:solidFill>
                <a:effectLst>
                  <a:outerShdw dist="125724" dir="18900000" algn="ctr" rotWithShape="0">
                    <a:schemeClr val="accent2"/>
                  </a:outerShdw>
                </a:effectLst>
                <a:latin typeface="Impact"/>
              </a:rPr>
              <a:t>C</a:t>
            </a: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44739"/>
                                        </p:tgtEl>
                                        <p:attrNameLst>
                                          <p:attrName>style.visibility</p:attrName>
                                        </p:attrNameLst>
                                      </p:cBhvr>
                                      <p:to>
                                        <p:strVal val="visible"/>
                                      </p:to>
                                    </p:set>
                                    <p:anim calcmode="lin" valueType="num">
                                      <p:cBhvr>
                                        <p:cTn id="7" dur="500" fill="hold"/>
                                        <p:tgtEl>
                                          <p:spTgt spid="244739"/>
                                        </p:tgtEl>
                                        <p:attrNameLst>
                                          <p:attrName>ppt_w</p:attrName>
                                        </p:attrNameLst>
                                      </p:cBhvr>
                                      <p:tavLst>
                                        <p:tav tm="0">
                                          <p:val>
                                            <p:fltVal val="0"/>
                                          </p:val>
                                        </p:tav>
                                        <p:tav tm="100000">
                                          <p:val>
                                            <p:strVal val="#ppt_w"/>
                                          </p:val>
                                        </p:tav>
                                      </p:tavLst>
                                    </p:anim>
                                    <p:anim calcmode="lin" valueType="num">
                                      <p:cBhvr>
                                        <p:cTn id="8" dur="500" fill="hold"/>
                                        <p:tgtEl>
                                          <p:spTgt spid="244739"/>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244740"/>
                                        </p:tgtEl>
                                        <p:attrNameLst>
                                          <p:attrName>style.visibility</p:attrName>
                                        </p:attrNameLst>
                                      </p:cBhvr>
                                      <p:to>
                                        <p:strVal val="visible"/>
                                      </p:to>
                                    </p:set>
                                    <p:anim calcmode="lin" valueType="num">
                                      <p:cBhvr>
                                        <p:cTn id="12" dur="500" fill="hold"/>
                                        <p:tgtEl>
                                          <p:spTgt spid="244740"/>
                                        </p:tgtEl>
                                        <p:attrNameLst>
                                          <p:attrName>ppt_w</p:attrName>
                                        </p:attrNameLst>
                                      </p:cBhvr>
                                      <p:tavLst>
                                        <p:tav tm="0">
                                          <p:val>
                                            <p:fltVal val="0"/>
                                          </p:val>
                                        </p:tav>
                                        <p:tav tm="100000">
                                          <p:val>
                                            <p:strVal val="#ppt_w"/>
                                          </p:val>
                                        </p:tav>
                                      </p:tavLst>
                                    </p:anim>
                                    <p:anim calcmode="lin" valueType="num">
                                      <p:cBhvr>
                                        <p:cTn id="13" dur="500" fill="hold"/>
                                        <p:tgtEl>
                                          <p:spTgt spid="244740"/>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10"/>
                                            </p:cond>
                                          </p:stCondLst>
                                          <p:endCondLst>
                                            <p:cond evt="onStopAudio" delay="0">
                                              <p:tgtEl>
                                                <p:sldTgt/>
                                              </p:tgtEl>
                                            </p:cond>
                                          </p:endCondLst>
                                        </p:cTn>
                                        <p:tgtEl>
                                          <p:sndTgt r:embed="rId3" name="WHOOSH.WAV"/>
                                        </p:tgtEl>
                                      </p:cMediaNode>
                                    </p:audio>
                                  </p:sub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244742"/>
                                        </p:tgtEl>
                                        <p:attrNameLst>
                                          <p:attrName>style.visibility</p:attrName>
                                        </p:attrNameLst>
                                      </p:cBhvr>
                                      <p:to>
                                        <p:strVal val="visible"/>
                                      </p:to>
                                    </p:set>
                                    <p:anim calcmode="lin" valueType="num">
                                      <p:cBhvr>
                                        <p:cTn id="17" dur="500" fill="hold"/>
                                        <p:tgtEl>
                                          <p:spTgt spid="244742"/>
                                        </p:tgtEl>
                                        <p:attrNameLst>
                                          <p:attrName>ppt_w</p:attrName>
                                        </p:attrNameLst>
                                      </p:cBhvr>
                                      <p:tavLst>
                                        <p:tav tm="0">
                                          <p:val>
                                            <p:fltVal val="0"/>
                                          </p:val>
                                        </p:tav>
                                        <p:tav tm="100000">
                                          <p:val>
                                            <p:strVal val="#ppt_w"/>
                                          </p:val>
                                        </p:tav>
                                      </p:tavLst>
                                    </p:anim>
                                    <p:anim calcmode="lin" valueType="num">
                                      <p:cBhvr>
                                        <p:cTn id="18" dur="500" fill="hold"/>
                                        <p:tgtEl>
                                          <p:spTgt spid="24474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15"/>
                                            </p:cond>
                                          </p:stCondLst>
                                          <p:endCondLst>
                                            <p:cond evt="onStopAudio" delay="0">
                                              <p:tgtEl>
                                                <p:sldTgt/>
                                              </p:tgtEl>
                                            </p:cond>
                                          </p:endCondLst>
                                        </p:cTn>
                                        <p:tgtEl>
                                          <p:sndTgt r:embed="rId3" name="WHOOSH.WAV"/>
                                        </p:tgtEl>
                                      </p:cMediaNode>
                                    </p:audio>
                                  </p:subTnLst>
                                </p:cTn>
                              </p:par>
                            </p:childTnLst>
                          </p:cTn>
                        </p:par>
                        <p:par>
                          <p:cTn id="19" fill="hold">
                            <p:stCondLst>
                              <p:cond delay="1500"/>
                            </p:stCondLst>
                            <p:childTnLst>
                              <p:par>
                                <p:cTn id="20" presetID="23" presetClass="entr" presetSubtype="16" fill="hold" grpId="0" nodeType="afterEffect">
                                  <p:stCondLst>
                                    <p:cond delay="0"/>
                                  </p:stCondLst>
                                  <p:childTnLst>
                                    <p:set>
                                      <p:cBhvr>
                                        <p:cTn id="21" dur="1" fill="hold">
                                          <p:stCondLst>
                                            <p:cond delay="0"/>
                                          </p:stCondLst>
                                        </p:cTn>
                                        <p:tgtEl>
                                          <p:spTgt spid="244741"/>
                                        </p:tgtEl>
                                        <p:attrNameLst>
                                          <p:attrName>style.visibility</p:attrName>
                                        </p:attrNameLst>
                                      </p:cBhvr>
                                      <p:to>
                                        <p:strVal val="visible"/>
                                      </p:to>
                                    </p:set>
                                    <p:anim calcmode="lin" valueType="num">
                                      <p:cBhvr>
                                        <p:cTn id="22" dur="500" fill="hold"/>
                                        <p:tgtEl>
                                          <p:spTgt spid="244741"/>
                                        </p:tgtEl>
                                        <p:attrNameLst>
                                          <p:attrName>ppt_w</p:attrName>
                                        </p:attrNameLst>
                                      </p:cBhvr>
                                      <p:tavLst>
                                        <p:tav tm="0">
                                          <p:val>
                                            <p:fltVal val="0"/>
                                          </p:val>
                                        </p:tav>
                                        <p:tav tm="100000">
                                          <p:val>
                                            <p:strVal val="#ppt_w"/>
                                          </p:val>
                                        </p:tav>
                                      </p:tavLst>
                                    </p:anim>
                                    <p:anim calcmode="lin" valueType="num">
                                      <p:cBhvr>
                                        <p:cTn id="23" dur="500" fill="hold"/>
                                        <p:tgtEl>
                                          <p:spTgt spid="244741"/>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20"/>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739" grpId="0" animBg="1"/>
      <p:bldP spid="244740" grpId="0" animBg="1"/>
      <p:bldP spid="244741" grpId="0" animBg="1"/>
      <p:bldP spid="24474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685800" y="457200"/>
            <a:ext cx="7772400" cy="990600"/>
          </a:xfrm>
        </p:spPr>
        <p:txBody>
          <a:bodyPr/>
          <a:lstStyle/>
          <a:p>
            <a:pPr algn="ctr"/>
            <a:endParaRPr lang="en-CA" sz="4000">
              <a:solidFill>
                <a:schemeClr val="hlink"/>
              </a:solidFill>
            </a:endParaRPr>
          </a:p>
        </p:txBody>
      </p:sp>
      <p:pic>
        <p:nvPicPr>
          <p:cNvPr id="94211" name="Picture 3" descr="pe01832_"/>
          <p:cNvPicPr>
            <a:picLocks noChangeAspect="1" noChangeArrowheads="1"/>
          </p:cNvPicPr>
          <p:nvPr/>
        </p:nvPicPr>
        <p:blipFill>
          <a:blip r:embed="rId4" cstate="print"/>
          <a:srcRect/>
          <a:stretch>
            <a:fillRect/>
          </a:stretch>
        </p:blipFill>
        <p:spPr bwMode="auto">
          <a:xfrm>
            <a:off x="2971800" y="1371600"/>
            <a:ext cx="4495800" cy="4108450"/>
          </a:xfrm>
          <a:prstGeom prst="rect">
            <a:avLst/>
          </a:prstGeom>
          <a:noFill/>
        </p:spPr>
      </p:pic>
      <p:sp>
        <p:nvSpPr>
          <p:cNvPr id="94212" name="AutoShape 4"/>
          <p:cNvSpPr>
            <a:spLocks noChangeArrowheads="1"/>
          </p:cNvSpPr>
          <p:nvPr/>
        </p:nvSpPr>
        <p:spPr bwMode="auto">
          <a:xfrm rot="-8313470">
            <a:off x="762000" y="1219200"/>
            <a:ext cx="2057400" cy="2133600"/>
          </a:xfrm>
          <a:prstGeom prst="cloudCallout">
            <a:avLst>
              <a:gd name="adj1" fmla="val -43056"/>
              <a:gd name="adj2" fmla="val 61458"/>
            </a:avLst>
          </a:prstGeom>
          <a:solidFill>
            <a:schemeClr val="hlink"/>
          </a:solidFill>
          <a:ln w="9525">
            <a:solidFill>
              <a:schemeClr val="tx1"/>
            </a:solidFill>
            <a:round/>
            <a:headEnd/>
            <a:tailEnd/>
          </a:ln>
          <a:effectLst/>
        </p:spPr>
        <p:txBody>
          <a:bodyPr rot="10800000"/>
          <a:lstStyle/>
          <a:p>
            <a:pPr algn="ctr"/>
            <a:endParaRPr lang="en-CA">
              <a:latin typeface="Times New Roman" pitchFamily="18" charset="0"/>
            </a:endParaRPr>
          </a:p>
        </p:txBody>
      </p:sp>
      <p:sp>
        <p:nvSpPr>
          <p:cNvPr id="94213" name="Text Box 5"/>
          <p:cNvSpPr txBox="1">
            <a:spLocks noChangeArrowheads="1"/>
          </p:cNvSpPr>
          <p:nvPr/>
        </p:nvSpPr>
        <p:spPr bwMode="auto">
          <a:xfrm>
            <a:off x="762000" y="2057400"/>
            <a:ext cx="1962150" cy="519113"/>
          </a:xfrm>
          <a:prstGeom prst="rect">
            <a:avLst/>
          </a:prstGeom>
          <a:noFill/>
          <a:ln w="9525">
            <a:noFill/>
            <a:miter lim="800000"/>
            <a:headEnd/>
            <a:tailEnd/>
          </a:ln>
          <a:effectLst/>
        </p:spPr>
        <p:txBody>
          <a:bodyPr wrap="none">
            <a:spAutoFit/>
          </a:bodyPr>
          <a:lstStyle/>
          <a:p>
            <a:r>
              <a:rPr lang="en-US" sz="2800" b="1">
                <a:solidFill>
                  <a:schemeClr val="accent2"/>
                </a:solidFill>
                <a:latin typeface="Times New Roman" pitchFamily="18" charset="0"/>
              </a:rPr>
              <a:t>CORRECT</a:t>
            </a:r>
          </a:p>
        </p:txBody>
      </p:sp>
      <p:sp>
        <p:nvSpPr>
          <p:cNvPr id="94214" name="Text Box 6"/>
          <p:cNvSpPr txBox="1">
            <a:spLocks noChangeArrowheads="1"/>
          </p:cNvSpPr>
          <p:nvPr/>
        </p:nvSpPr>
        <p:spPr bwMode="auto">
          <a:xfrm>
            <a:off x="3657600" y="5791200"/>
            <a:ext cx="1962150" cy="466725"/>
          </a:xfrm>
          <a:prstGeom prst="rect">
            <a:avLst/>
          </a:prstGeom>
          <a:noFill/>
          <a:ln w="9525">
            <a:solidFill>
              <a:schemeClr val="hlink"/>
            </a:solidFill>
            <a:miter lim="800000"/>
            <a:headEnd/>
            <a:tailEnd/>
          </a:ln>
          <a:effectLst/>
        </p:spPr>
        <p:txBody>
          <a:bodyPr wrap="none">
            <a:spAutoFit/>
          </a:bodyPr>
          <a:lstStyle/>
          <a:p>
            <a:r>
              <a:rPr lang="en-US">
                <a:solidFill>
                  <a:schemeClr val="hlink"/>
                </a:solidFill>
                <a:latin typeface="Times New Roman" pitchFamily="18" charset="0"/>
                <a:hlinkClick r:id="" action="ppaction://hlinkshowjump?jump=nextslide"/>
              </a:rPr>
              <a:t>Next Question</a:t>
            </a:r>
            <a:endParaRPr lang="en-US">
              <a:solidFill>
                <a:schemeClr val="hlink"/>
              </a:solidFill>
              <a:latin typeface="Times New Roman" pitchFamily="18" charset="0"/>
              <a:hlinkClick r:id="rId5" action="ppaction://hlinksldjump"/>
            </a:endParaRPr>
          </a:p>
        </p:txBody>
      </p:sp>
      <p:pic>
        <p:nvPicPr>
          <p:cNvPr id="94215" name="Picture 7">
            <a:hlinkClick r:id="" action="ppaction://media"/>
          </p:cNvPr>
          <p:cNvPicPr>
            <a:picLocks noRot="1" noChangeAspect="1" noChangeArrowheads="1"/>
          </p:cNvPicPr>
          <p:nvPr>
            <a:wavAudioFile r:embed="rId1" name="j0214098.wav"/>
          </p:nvPr>
        </p:nvPicPr>
        <p:blipFill>
          <a:blip r:embed="rId6" cstate="print"/>
          <a:srcRect/>
          <a:stretch>
            <a:fillRect/>
          </a:stretch>
        </p:blipFill>
        <p:spPr bwMode="auto">
          <a:xfrm>
            <a:off x="8077200" y="5867400"/>
            <a:ext cx="304800" cy="304800"/>
          </a:xfrm>
          <a:prstGeom prst="rect">
            <a:avLst/>
          </a:prstGeom>
          <a:noFill/>
          <a:ln w="9525">
            <a:noFill/>
            <a:miter lim="800000"/>
            <a:headEnd/>
            <a:tailEnd/>
          </a:ln>
          <a:effectLst/>
        </p:spPr>
      </p:pic>
      <p:sp>
        <p:nvSpPr>
          <p:cNvPr id="94216" name="Rectangle 8"/>
          <p:cNvSpPr>
            <a:spLocks noChangeArrowheads="1"/>
          </p:cNvSpPr>
          <p:nvPr/>
        </p:nvSpPr>
        <p:spPr bwMode="auto">
          <a:xfrm>
            <a:off x="7924800" y="5791200"/>
            <a:ext cx="685800" cy="457200"/>
          </a:xfrm>
          <a:prstGeom prst="rect">
            <a:avLst/>
          </a:prstGeom>
          <a:solidFill>
            <a:schemeClr val="bg1"/>
          </a:solidFill>
          <a:ln w="9525">
            <a:solidFill>
              <a:schemeClr val="bg1"/>
            </a:solidFill>
            <a:miter lim="800000"/>
            <a:headEnd/>
            <a:tailEnd/>
          </a:ln>
          <a:effectLst/>
        </p:spPr>
        <p:txBody>
          <a:bodyPr wrap="none" anchor="ctr"/>
          <a:lstStyle/>
          <a:p>
            <a:endParaRPr lang="en-US"/>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16" fill="hold"/>
                                        <p:tgtEl>
                                          <p:spTgt spid="9421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94215"/>
                </p:tgtEl>
              </p:cMediaNode>
            </p:audi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685800" y="914400"/>
            <a:ext cx="7772400" cy="990600"/>
          </a:xfrm>
        </p:spPr>
        <p:txBody>
          <a:bodyPr/>
          <a:lstStyle/>
          <a:p>
            <a:pPr algn="ctr"/>
            <a:r>
              <a:rPr lang="en-US" b="1"/>
              <a:t>3. Whom does Lady Macbeth frame for the murder of Duncan?</a:t>
            </a:r>
            <a:r>
              <a:rPr lang="en-US"/>
              <a:t> </a:t>
            </a:r>
          </a:p>
        </p:txBody>
      </p:sp>
      <p:sp>
        <p:nvSpPr>
          <p:cNvPr id="96259" name="Text Box 3"/>
          <p:cNvSpPr txBox="1">
            <a:spLocks noChangeArrowheads="1"/>
          </p:cNvSpPr>
          <p:nvPr/>
        </p:nvSpPr>
        <p:spPr bwMode="auto">
          <a:xfrm>
            <a:off x="2209800" y="31242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Malcolm and Donalbain </a:t>
            </a:r>
          </a:p>
        </p:txBody>
      </p:sp>
      <p:sp>
        <p:nvSpPr>
          <p:cNvPr id="96260" name="Text Box 4"/>
          <p:cNvSpPr txBox="1">
            <a:spLocks noChangeArrowheads="1"/>
          </p:cNvSpPr>
          <p:nvPr/>
        </p:nvSpPr>
        <p:spPr bwMode="auto">
          <a:xfrm>
            <a:off x="2209800" y="22098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4" action="ppaction://hlinksldjump"/>
              </a:rPr>
              <a:t>Duncan’s drunken chamberlains </a:t>
            </a:r>
            <a:endParaRPr lang="en-US"/>
          </a:p>
        </p:txBody>
      </p:sp>
      <p:sp>
        <p:nvSpPr>
          <p:cNvPr id="96261" name="Text Box 5"/>
          <p:cNvSpPr txBox="1">
            <a:spLocks noChangeArrowheads="1"/>
          </p:cNvSpPr>
          <p:nvPr/>
        </p:nvSpPr>
        <p:spPr bwMode="auto">
          <a:xfrm>
            <a:off x="2209800" y="41148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3" action="ppaction://hlinksldjump"/>
              </a:rPr>
              <a:t>The porter </a:t>
            </a:r>
          </a:p>
        </p:txBody>
      </p:sp>
      <p:sp>
        <p:nvSpPr>
          <p:cNvPr id="96262" name="Text Box 6"/>
          <p:cNvSpPr txBox="1">
            <a:spLocks noChangeArrowheads="1"/>
          </p:cNvSpPr>
          <p:nvPr/>
        </p:nvSpPr>
        <p:spPr bwMode="auto">
          <a:xfrm>
            <a:off x="2209800" y="5181600"/>
            <a:ext cx="4724400" cy="466725"/>
          </a:xfrm>
          <a:prstGeom prst="rect">
            <a:avLst/>
          </a:prstGeom>
          <a:solidFill>
            <a:srgbClr val="FFCC66"/>
          </a:solidFill>
          <a:ln w="9525">
            <a:solidFill>
              <a:schemeClr val="bg1"/>
            </a:solidFill>
            <a:miter lim="800000"/>
            <a:headEnd/>
            <a:tailEnd/>
          </a:ln>
          <a:effectLst>
            <a:outerShdw dist="107763" dir="2700000" algn="ctr" rotWithShape="0">
              <a:schemeClr val="accent2"/>
            </a:outerShdw>
          </a:effectLst>
        </p:spPr>
        <p:txBody>
          <a:bodyPr>
            <a:spAutoFit/>
          </a:bodyPr>
          <a:lstStyle/>
          <a:p>
            <a:pPr algn="ctr"/>
            <a:r>
              <a:rPr lang="en-US">
                <a:hlinkClick r:id="rId5" action="ppaction://hlinksldjump"/>
              </a:rPr>
              <a:t>Macbeth </a:t>
            </a:r>
            <a:endParaRPr lang="en-US"/>
          </a:p>
        </p:txBody>
      </p:sp>
    </p:spTree>
  </p:cSld>
  <p:clrMapOvr>
    <a:masterClrMapping/>
  </p:clrMapOvr>
  <p:transition advClick="0">
    <p:wipe dir="u"/>
  </p:transition>
  <p:timing>
    <p:tnLst>
      <p:par>
        <p:cTn id="1" dur="indefinite" restart="never" nodeType="tmRoot"/>
      </p:par>
    </p:tnLst>
  </p:timing>
</p:sld>
</file>

<file path=ppt/theme/theme1.xml><?xml version="1.0" encoding="utf-8"?>
<a:theme xmlns:a="http://schemas.openxmlformats.org/drawingml/2006/main" name="Neon">
  <a:themeElements>
    <a:clrScheme name="Neon 7">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99CC"/>
      </a:hlink>
      <a:folHlink>
        <a:srgbClr val="0099CC"/>
      </a:folHlink>
    </a:clrScheme>
    <a:fontScheme name="Neo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Neon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clrMap bg1="dk2" tx1="lt1" bg2="dk1" tx2="lt2" accent1="accent1" accent2="accent2" accent3="accent3" accent4="accent4" accent5="accent5" accent6="accent6" hlink="hlink" folHlink="folHlink"/>
    </a:extraClrScheme>
    <a:extraClrScheme>
      <a:clrScheme name="Neon 2">
        <a:dk1>
          <a:srgbClr val="000066"/>
        </a:dk1>
        <a:lt1>
          <a:srgbClr val="FFFFFF"/>
        </a:lt1>
        <a:dk2>
          <a:srgbClr val="3333FF"/>
        </a:dk2>
        <a:lt2>
          <a:srgbClr val="3399FF"/>
        </a:lt2>
        <a:accent1>
          <a:srgbClr val="66CCFF"/>
        </a:accent1>
        <a:accent2>
          <a:srgbClr val="FF66FF"/>
        </a:accent2>
        <a:accent3>
          <a:srgbClr val="FFFFFF"/>
        </a:accent3>
        <a:accent4>
          <a:srgbClr val="000056"/>
        </a:accent4>
        <a:accent5>
          <a:srgbClr val="B8E2FF"/>
        </a:accent5>
        <a:accent6>
          <a:srgbClr val="E75CE7"/>
        </a:accent6>
        <a:hlink>
          <a:srgbClr val="CC00CC"/>
        </a:hlink>
        <a:folHlink>
          <a:srgbClr val="CC99FF"/>
        </a:folHlink>
      </a:clrScheme>
      <a:clrMap bg1="lt1" tx1="dk1" bg2="lt2" tx2="dk2" accent1="accent1" accent2="accent2" accent3="accent3" accent4="accent4" accent5="accent5" accent6="accent6" hlink="hlink" folHlink="folHlink"/>
    </a:extraClrScheme>
    <a:extraClrScheme>
      <a:clrScheme name="Neon 3">
        <a:dk1>
          <a:srgbClr val="000000"/>
        </a:dk1>
        <a:lt1>
          <a:srgbClr val="FFFFFF"/>
        </a:lt1>
        <a:dk2>
          <a:srgbClr val="000000"/>
        </a:dk2>
        <a:lt2>
          <a:srgbClr val="808080"/>
        </a:lt2>
        <a:accent1>
          <a:srgbClr val="969696"/>
        </a:accent1>
        <a:accent2>
          <a:srgbClr val="DDDDDD"/>
        </a:accent2>
        <a:accent3>
          <a:srgbClr val="FFFFFF"/>
        </a:accent3>
        <a:accent4>
          <a:srgbClr val="000000"/>
        </a:accent4>
        <a:accent5>
          <a:srgbClr val="C9C9C9"/>
        </a:accent5>
        <a:accent6>
          <a:srgbClr val="C8C8C8"/>
        </a:accent6>
        <a:hlink>
          <a:srgbClr val="333333"/>
        </a:hlink>
        <a:folHlink>
          <a:srgbClr val="B2B2B2"/>
        </a:folHlink>
      </a:clrScheme>
      <a:clrMap bg1="lt1" tx1="dk1" bg2="lt2" tx2="dk2" accent1="accent1" accent2="accent2" accent3="accent3" accent4="accent4" accent5="accent5" accent6="accent6" hlink="hlink" folHlink="folHlink"/>
    </a:extraClrScheme>
    <a:extraClrScheme>
      <a:clrScheme name="Neon 4">
        <a:dk1>
          <a:srgbClr val="808080"/>
        </a:dk1>
        <a:lt1>
          <a:srgbClr val="F8F8F8"/>
        </a:lt1>
        <a:dk2>
          <a:srgbClr val="000000"/>
        </a:dk2>
        <a:lt2>
          <a:srgbClr val="FFFFFF"/>
        </a:lt2>
        <a:accent1>
          <a:srgbClr val="CC9900"/>
        </a:accent1>
        <a:accent2>
          <a:srgbClr val="996600"/>
        </a:accent2>
        <a:accent3>
          <a:srgbClr val="AAAAAA"/>
        </a:accent3>
        <a:accent4>
          <a:srgbClr val="D4D4D4"/>
        </a:accent4>
        <a:accent5>
          <a:srgbClr val="E2CAAA"/>
        </a:accent5>
        <a:accent6>
          <a:srgbClr val="8A5C00"/>
        </a:accent6>
        <a:hlink>
          <a:srgbClr val="CCCC00"/>
        </a:hlink>
        <a:folHlink>
          <a:srgbClr val="808000"/>
        </a:folHlink>
      </a:clrScheme>
      <a:clrMap bg1="dk2" tx1="lt1" bg2="dk1" tx2="lt2" accent1="accent1" accent2="accent2" accent3="accent3" accent4="accent4" accent5="accent5" accent6="accent6" hlink="hlink" folHlink="folHlink"/>
    </a:extraClrScheme>
    <a:extraClrScheme>
      <a:clrScheme name="Neon 5">
        <a:dk1>
          <a:srgbClr val="808080"/>
        </a:dk1>
        <a:lt1>
          <a:srgbClr val="F8F8F8"/>
        </a:lt1>
        <a:dk2>
          <a:srgbClr val="000000"/>
        </a:dk2>
        <a:lt2>
          <a:srgbClr val="FFFFFF"/>
        </a:lt2>
        <a:accent1>
          <a:srgbClr val="FF6600"/>
        </a:accent1>
        <a:accent2>
          <a:srgbClr val="FF41FF"/>
        </a:accent2>
        <a:accent3>
          <a:srgbClr val="AAAAAA"/>
        </a:accent3>
        <a:accent4>
          <a:srgbClr val="D4D4D4"/>
        </a:accent4>
        <a:accent5>
          <a:srgbClr val="FFB8AA"/>
        </a:accent5>
        <a:accent6>
          <a:srgbClr val="E73AE7"/>
        </a:accent6>
        <a:hlink>
          <a:srgbClr val="FF0066"/>
        </a:hlink>
        <a:folHlink>
          <a:srgbClr val="CC0066"/>
        </a:folHlink>
      </a:clrScheme>
      <a:clrMap bg1="dk2" tx1="lt1" bg2="dk1" tx2="lt2" accent1="accent1" accent2="accent2" accent3="accent3" accent4="accent4" accent5="accent5" accent6="accent6" hlink="hlink" folHlink="folHlink"/>
    </a:extraClrScheme>
    <a:extraClrScheme>
      <a:clrScheme name="Neon 6">
        <a:dk1>
          <a:srgbClr val="808080"/>
        </a:dk1>
        <a:lt1>
          <a:srgbClr val="F8F8F8"/>
        </a:lt1>
        <a:dk2>
          <a:srgbClr val="000000"/>
        </a:dk2>
        <a:lt2>
          <a:srgbClr val="FFFFFF"/>
        </a:lt2>
        <a:accent1>
          <a:srgbClr val="FF4FC9"/>
        </a:accent1>
        <a:accent2>
          <a:srgbClr val="FF91B6"/>
        </a:accent2>
        <a:accent3>
          <a:srgbClr val="AAAAAA"/>
        </a:accent3>
        <a:accent4>
          <a:srgbClr val="D4D4D4"/>
        </a:accent4>
        <a:accent5>
          <a:srgbClr val="FFB2E1"/>
        </a:accent5>
        <a:accent6>
          <a:srgbClr val="E783A5"/>
        </a:accent6>
        <a:hlink>
          <a:srgbClr val="FF9900"/>
        </a:hlink>
        <a:folHlink>
          <a:srgbClr val="CC9900"/>
        </a:folHlink>
      </a:clrScheme>
      <a:clrMap bg1="dk2" tx1="lt1" bg2="dk1" tx2="lt2" accent1="accent1" accent2="accent2" accent3="accent3" accent4="accent4" accent5="accent5" accent6="accent6" hlink="hlink" folHlink="folHlink"/>
    </a:extraClrScheme>
    <a:extraClrScheme>
      <a:clrScheme name="Neon 7">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99CC"/>
        </a:hlink>
        <a:folHlink>
          <a:srgbClr val="0099C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Settings\All Users\Desktop\My Documents\P.P. Templates\PowerPoint 2000\Neon.ppt</Template>
  <TotalTime>346</TotalTime>
  <Words>7681</Words>
  <Application>Microsoft Office PowerPoint</Application>
  <PresentationFormat>On-screen Show (4:3)</PresentationFormat>
  <Paragraphs>541</Paragraphs>
  <Slides>78</Slides>
  <Notes>77</Notes>
  <HiddenSlides>0</HiddenSlides>
  <MMClips>50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78</vt:i4>
      </vt:variant>
    </vt:vector>
  </HeadingPairs>
  <TitlesOfParts>
    <vt:vector size="82" baseType="lpstr">
      <vt:lpstr>Arial</vt:lpstr>
      <vt:lpstr>Tahoma</vt:lpstr>
      <vt:lpstr>Times New Roman</vt:lpstr>
      <vt:lpstr>Neon</vt:lpstr>
      <vt:lpstr>Slide 1</vt:lpstr>
      <vt:lpstr>Slide 2</vt:lpstr>
      <vt:lpstr>1. Who kills Macbeth ? </vt:lpstr>
      <vt:lpstr>INCORRECT!!!</vt:lpstr>
      <vt:lpstr>Slide 5</vt:lpstr>
      <vt:lpstr>2. How many men reign as king of Scotland throughout the play? </vt:lpstr>
      <vt:lpstr>INCORRECT!!!</vt:lpstr>
      <vt:lpstr>Slide 8</vt:lpstr>
      <vt:lpstr>3. Whom does Lady Macbeth frame for the murder of Duncan? </vt:lpstr>
      <vt:lpstr>INCORRECT!!!</vt:lpstr>
      <vt:lpstr>Slide 11</vt:lpstr>
      <vt:lpstr>4. Who kills Banquo? </vt:lpstr>
      <vt:lpstr>INCORRECT!!!</vt:lpstr>
      <vt:lpstr>Slide 14</vt:lpstr>
      <vt:lpstr>5. Which of the following best describes Lady Macbeth’s death? </vt:lpstr>
      <vt:lpstr>INCORRECT!!!</vt:lpstr>
      <vt:lpstr>Slide 17</vt:lpstr>
      <vt:lpstr>6. Who discovers Duncan’s body? </vt:lpstr>
      <vt:lpstr>INCORRECT!!!</vt:lpstr>
      <vt:lpstr>Slide 20</vt:lpstr>
      <vt:lpstr>7. Whom does Macbeth see sitting in his chair during the banquet? </vt:lpstr>
      <vt:lpstr>INCORRECT!!!</vt:lpstr>
      <vt:lpstr>Slide 23</vt:lpstr>
      <vt:lpstr>8. What vision does Macbeth have before he kills Duncan? </vt:lpstr>
      <vt:lpstr>INCORRECT!!!</vt:lpstr>
      <vt:lpstr>Slide 26</vt:lpstr>
      <vt:lpstr>9. With whom are the Scots at war at the beginning of the play? </vt:lpstr>
      <vt:lpstr>INCORRECT!!!</vt:lpstr>
      <vt:lpstr>Slide 29</vt:lpstr>
      <vt:lpstr>10. Which nation’s army invades Scotland at the end of the play? </vt:lpstr>
      <vt:lpstr>INCORRECT!!!</vt:lpstr>
      <vt:lpstr>Slide 32</vt:lpstr>
      <vt:lpstr>11. Who is the goddess of witchcraft in the play? </vt:lpstr>
      <vt:lpstr>INCORRECT!!!</vt:lpstr>
      <vt:lpstr>Slide 35</vt:lpstr>
      <vt:lpstr>12. Who kills Donalbain? </vt:lpstr>
      <vt:lpstr>INCORRECT!!!</vt:lpstr>
      <vt:lpstr>Slide 38</vt:lpstr>
      <vt:lpstr>13. What happens to Lady Macbeth before she dies? </vt:lpstr>
      <vt:lpstr>INCORRECT!!!</vt:lpstr>
      <vt:lpstr>Slide 41</vt:lpstr>
      <vt:lpstr>14. Who kills Lord Siward’s son? </vt:lpstr>
      <vt:lpstr>INCORRECT!!!</vt:lpstr>
      <vt:lpstr>Slide 44</vt:lpstr>
      <vt:lpstr>15. Where are Scottish kings crowned? </vt:lpstr>
      <vt:lpstr>INCORRECT!!!</vt:lpstr>
      <vt:lpstr>Slide 47</vt:lpstr>
      <vt:lpstr>16. Why is Macduff able to kill Macbeth despite the witches’ prophecy? </vt:lpstr>
      <vt:lpstr>INCORRECT!!!</vt:lpstr>
      <vt:lpstr>Slide 50</vt:lpstr>
      <vt:lpstr>17. Where is Duncan killed? </vt:lpstr>
      <vt:lpstr>INCORRECT!!!</vt:lpstr>
      <vt:lpstr>Slide 53</vt:lpstr>
      <vt:lpstr>18. Who flees Scotland to join Malcolm in England? </vt:lpstr>
      <vt:lpstr>INCORRECT!!!</vt:lpstr>
      <vt:lpstr>Slide 56</vt:lpstr>
      <vt:lpstr>19. What was the weather like the night Duncan was murdered? </vt:lpstr>
      <vt:lpstr>INCORRECT!!!</vt:lpstr>
      <vt:lpstr>Slide 59</vt:lpstr>
      <vt:lpstr>20. Who kills Lady Macbeth? </vt:lpstr>
      <vt:lpstr>INCORRECT!!!</vt:lpstr>
      <vt:lpstr>Slide 62</vt:lpstr>
      <vt:lpstr>21. Who flees Scotland immediately after Duncan’s death? </vt:lpstr>
      <vt:lpstr>INCORRECT!!!</vt:lpstr>
      <vt:lpstr>Slide 65</vt:lpstr>
      <vt:lpstr>22. Who jokes that he works at “hell gate”? </vt:lpstr>
      <vt:lpstr>INCORRECT!!!</vt:lpstr>
      <vt:lpstr>Slide 68</vt:lpstr>
      <vt:lpstr>23. What title is Macbeth given after his victory described in Act I? </vt:lpstr>
      <vt:lpstr>INCORRECT!!!</vt:lpstr>
      <vt:lpstr>Slide 71</vt:lpstr>
      <vt:lpstr>24. Who tells Macduff that his family has been killed? </vt:lpstr>
      <vt:lpstr>INCORRECT!!!</vt:lpstr>
      <vt:lpstr>Slide 74</vt:lpstr>
      <vt:lpstr>25. How does Birnam Wood come to Dunsinane? </vt:lpstr>
      <vt:lpstr>INCORRECT!!!</vt:lpstr>
      <vt:lpstr>Slide 77</vt:lpstr>
      <vt:lpstr>Slide 78</vt:lpstr>
    </vt:vector>
  </TitlesOfParts>
  <Company>UWW</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jonesd</dc:creator>
  <cp:lastModifiedBy>master1</cp:lastModifiedBy>
  <cp:revision>42</cp:revision>
  <cp:lastPrinted>1601-01-01T00:00:00Z</cp:lastPrinted>
  <dcterms:created xsi:type="dcterms:W3CDTF">2002-03-03T23:12:34Z</dcterms:created>
  <dcterms:modified xsi:type="dcterms:W3CDTF">2011-09-07T20:38:54Z</dcterms:modified>
</cp:coreProperties>
</file>