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00"/>
    <a:srgbClr val="E6FF9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326F9C40-05E0-43B3-9D46-86DFBB8DACA9}" type="datetime1">
              <a:rPr lang="en-US"/>
              <a:pPr>
                <a:defRPr/>
              </a:pPr>
              <a:t>9/21/2010</a:t>
            </a:fld>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r>
              <a:rPr lang="en-US"/>
              <a:t>Copyright 2005 Brainy Betty, Inc.</a:t>
            </a:r>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BD790FD-27DF-4C28-AE10-A237EDDD104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98B9E2AB-47E7-4F42-AF40-3BE0A1AB45F8}" type="datetime1">
              <a:rPr lang="en-US"/>
              <a:pPr>
                <a:defRPr/>
              </a:pPr>
              <a:t>9/21/2010</a:t>
            </a:fld>
            <a:endParaRPr lang="en-US"/>
          </a:p>
        </p:txBody>
      </p:sp>
      <p:sp>
        <p:nvSpPr>
          <p:cNvPr id="1434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r>
              <a:rPr lang="en-US"/>
              <a:t>Copyright 2005 Brainy Betty, Inc.</a:t>
            </a:r>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A90B334-BB7A-4756-8893-46DB2128D45B}"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dt" sz="quarter" idx="1"/>
          </p:nvPr>
        </p:nvSpPr>
        <p:spPr>
          <a:noFill/>
        </p:spPr>
        <p:txBody>
          <a:bodyPr/>
          <a:lstStyle/>
          <a:p>
            <a:fld id="{4F69BE25-2D3B-44EB-A011-A0E587A9876A}" type="datetime1">
              <a:rPr lang="en-US" smtClean="0"/>
              <a:pPr/>
              <a:t>9/21/2010</a:t>
            </a:fld>
            <a:endParaRPr lang="en-US" smtClean="0"/>
          </a:p>
        </p:txBody>
      </p:sp>
      <p:sp>
        <p:nvSpPr>
          <p:cNvPr id="15363" name="Rectangle 6"/>
          <p:cNvSpPr>
            <a:spLocks noGrp="1" noChangeArrowheads="1"/>
          </p:cNvSpPr>
          <p:nvPr>
            <p:ph type="ftr" sz="quarter" idx="4"/>
          </p:nvPr>
        </p:nvSpPr>
        <p:spPr>
          <a:noFill/>
        </p:spPr>
        <p:txBody>
          <a:bodyPr/>
          <a:lstStyle/>
          <a:p>
            <a:r>
              <a:rPr lang="en-US" smtClean="0"/>
              <a:t>Copyright 2005 Brainy Betty, Inc.</a:t>
            </a:r>
          </a:p>
        </p:txBody>
      </p:sp>
      <p:sp>
        <p:nvSpPr>
          <p:cNvPr id="15364" name="Rectangle 7"/>
          <p:cNvSpPr>
            <a:spLocks noGrp="1" noChangeArrowheads="1"/>
          </p:cNvSpPr>
          <p:nvPr>
            <p:ph type="sldNum" sz="quarter" idx="5"/>
          </p:nvPr>
        </p:nvSpPr>
        <p:spPr>
          <a:noFill/>
        </p:spPr>
        <p:txBody>
          <a:bodyPr/>
          <a:lstStyle/>
          <a:p>
            <a:fld id="{66E09DFD-11D9-418E-9C53-3F24DF0674C2}" type="slidenum">
              <a:rPr lang="en-US" smtClean="0"/>
              <a:pPr/>
              <a:t>2</a:t>
            </a:fld>
            <a:endParaRPr lang="en-US" smtClean="0"/>
          </a:p>
        </p:txBody>
      </p:sp>
      <p:sp>
        <p:nvSpPr>
          <p:cNvPr id="15365" name="Rectangle 2"/>
          <p:cNvSpPr>
            <a:spLocks noRot="1" noChangeArrowheads="1" noTextEdit="1"/>
          </p:cNvSpPr>
          <p:nvPr>
            <p:ph type="sldImg"/>
          </p:nvPr>
        </p:nvSpPr>
        <p:spPr>
          <a:ln/>
        </p:spPr>
      </p:sp>
      <p:sp>
        <p:nvSpPr>
          <p:cNvPr id="1536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7" name="Rectangle 3"/>
          <p:cNvSpPr>
            <a:spLocks noGrp="1" noChangeArrowheads="1"/>
          </p:cNvSpPr>
          <p:nvPr>
            <p:ph type="ctrTitle"/>
          </p:nvPr>
        </p:nvSpPr>
        <p:spPr>
          <a:xfrm>
            <a:off x="685800" y="2130425"/>
            <a:ext cx="7772400" cy="1470025"/>
          </a:xfrm>
        </p:spPr>
        <p:txBody>
          <a:bodyPr/>
          <a:lstStyle>
            <a:lvl1pPr>
              <a:defRPr sz="5400" b="1"/>
            </a:lvl1pPr>
          </a:lstStyle>
          <a:p>
            <a:r>
              <a:rPr lang="en-US"/>
              <a:t>Click to edit Master title style</a:t>
            </a:r>
          </a:p>
        </p:txBody>
      </p:sp>
      <p:sp>
        <p:nvSpPr>
          <p:cNvPr id="6148" name="Rectangle 4"/>
          <p:cNvSpPr>
            <a:spLocks noGrp="1" noChangeArrowheads="1"/>
          </p:cNvSpPr>
          <p:nvPr>
            <p:ph type="subTitle" idx="1"/>
          </p:nvPr>
        </p:nvSpPr>
        <p:spPr>
          <a:xfrm>
            <a:off x="1371600" y="4495800"/>
            <a:ext cx="6400800" cy="1143000"/>
          </a:xfrm>
        </p:spPr>
        <p:txBody>
          <a:bodyPr/>
          <a:lstStyle>
            <a:lvl1pPr marL="0" indent="0" algn="ctr">
              <a:buFontTx/>
              <a:buNone/>
              <a:defRPr sz="3600" b="1" i="1"/>
            </a:lvl1pPr>
          </a:lstStyle>
          <a:p>
            <a:r>
              <a:rPr lang="en-US"/>
              <a:t>Click to edit Master subtitle style</a:t>
            </a:r>
          </a:p>
        </p:txBody>
      </p:sp>
      <p:sp>
        <p:nvSpPr>
          <p:cNvPr id="4" name="Rectangle 5"/>
          <p:cNvSpPr>
            <a:spLocks noGrp="1" noChangeArrowheads="1"/>
          </p:cNvSpPr>
          <p:nvPr>
            <p:ph type="dt" sz="half" idx="10"/>
          </p:nvPr>
        </p:nvSpPr>
        <p:spPr>
          <a:xfrm>
            <a:off x="457200" y="6245225"/>
            <a:ext cx="2133600" cy="476250"/>
          </a:xfrm>
        </p:spPr>
        <p:txBody>
          <a:bodyPr/>
          <a:lstStyle>
            <a:lvl1pPr>
              <a:defRPr/>
            </a:lvl1pPr>
          </a:lstStyle>
          <a:p>
            <a:pPr>
              <a:defRPr/>
            </a:pPr>
            <a:fld id="{7095BB0E-7505-472E-AA93-A04C8BB78AF5}" type="datetime1">
              <a:rPr lang="en-US"/>
              <a:pPr>
                <a:defRPr/>
              </a:pPr>
              <a:t>9/21/2010</a:t>
            </a:fld>
            <a:endParaRPr lang="en-US"/>
          </a:p>
        </p:txBody>
      </p:sp>
      <p:sp>
        <p:nvSpPr>
          <p:cNvPr id="5" name="Rectangle 6"/>
          <p:cNvSpPr>
            <a:spLocks noGrp="1" noChangeArrowheads="1"/>
          </p:cNvSpPr>
          <p:nvPr>
            <p:ph type="ftr" sz="quarter" idx="11"/>
          </p:nvPr>
        </p:nvSpPr>
        <p:spPr>
          <a:xfrm>
            <a:off x="3124200" y="6245225"/>
            <a:ext cx="2895600" cy="476250"/>
          </a:xfrm>
        </p:spPr>
        <p:txBody>
          <a:bodyPr/>
          <a:lstStyle>
            <a:lvl1pPr>
              <a:defRPr/>
            </a:lvl1pPr>
          </a:lstStyle>
          <a:p>
            <a:pPr>
              <a:defRPr/>
            </a:pPr>
            <a:r>
              <a:rPr lang="en-US"/>
              <a:t>Template copyright www.brainybetty.com 2005</a:t>
            </a:r>
          </a:p>
        </p:txBody>
      </p:sp>
      <p:sp>
        <p:nvSpPr>
          <p:cNvPr id="6"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D75B191-D1C2-4DB9-9A30-4F5B609BD3A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0E0397D-4D7F-46AB-90C3-7591E8EDE0B1}" type="datetime1">
              <a:rPr lang="en-US"/>
              <a:pPr>
                <a:defRPr/>
              </a:pPr>
              <a:t>9/21/2010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6" name="Rectangle 6"/>
          <p:cNvSpPr>
            <a:spLocks noGrp="1" noChangeArrowheads="1"/>
          </p:cNvSpPr>
          <p:nvPr>
            <p:ph type="sldNum" sz="quarter" idx="12"/>
          </p:nvPr>
        </p:nvSpPr>
        <p:spPr>
          <a:ln/>
        </p:spPr>
        <p:txBody>
          <a:bodyPr/>
          <a:lstStyle>
            <a:lvl1pPr>
              <a:defRPr/>
            </a:lvl1pPr>
          </a:lstStyle>
          <a:p>
            <a:pPr>
              <a:defRPr/>
            </a:pPr>
            <a:fld id="{479069EC-D68A-42ED-8BA3-FEF3D288E4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30014AA1-17E3-4069-B2A2-BBAE2E640EC8}" type="datetime1">
              <a:rPr lang="en-US"/>
              <a:pPr>
                <a:defRPr/>
              </a:pPr>
              <a:t>9/21/2010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6" name="Rectangle 6"/>
          <p:cNvSpPr>
            <a:spLocks noGrp="1" noChangeArrowheads="1"/>
          </p:cNvSpPr>
          <p:nvPr>
            <p:ph type="sldNum" sz="quarter" idx="12"/>
          </p:nvPr>
        </p:nvSpPr>
        <p:spPr>
          <a:ln/>
        </p:spPr>
        <p:txBody>
          <a:bodyPr/>
          <a:lstStyle>
            <a:lvl1pPr>
              <a:defRPr/>
            </a:lvl1pPr>
          </a:lstStyle>
          <a:p>
            <a:pPr>
              <a:defRPr/>
            </a:pPr>
            <a:fld id="{9BD63CB3-D7FE-4B0A-A9CD-0EE9503B287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8CACB14-78BF-4324-824B-D013F2AB6177}" type="datetime1">
              <a:rPr lang="en-US"/>
              <a:pPr>
                <a:defRPr/>
              </a:pPr>
              <a:t>9/21/2010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6" name="Rectangle 6"/>
          <p:cNvSpPr>
            <a:spLocks noGrp="1" noChangeArrowheads="1"/>
          </p:cNvSpPr>
          <p:nvPr>
            <p:ph type="sldNum" sz="quarter" idx="12"/>
          </p:nvPr>
        </p:nvSpPr>
        <p:spPr>
          <a:ln/>
        </p:spPr>
        <p:txBody>
          <a:bodyPr/>
          <a:lstStyle>
            <a:lvl1pPr>
              <a:defRPr/>
            </a:lvl1pPr>
          </a:lstStyle>
          <a:p>
            <a:pPr>
              <a:defRPr/>
            </a:pPr>
            <a:fld id="{731AFA16-00CC-44ED-A1D5-F6E2C457867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AB4012A8-066B-43B7-9C13-AA62F3FF31EE}" type="datetime1">
              <a:rPr lang="en-US"/>
              <a:pPr>
                <a:defRPr/>
              </a:pPr>
              <a:t>9/21/2010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6" name="Rectangle 6"/>
          <p:cNvSpPr>
            <a:spLocks noGrp="1" noChangeArrowheads="1"/>
          </p:cNvSpPr>
          <p:nvPr>
            <p:ph type="sldNum" sz="quarter" idx="12"/>
          </p:nvPr>
        </p:nvSpPr>
        <p:spPr>
          <a:ln/>
        </p:spPr>
        <p:txBody>
          <a:bodyPr/>
          <a:lstStyle>
            <a:lvl1pPr>
              <a:defRPr/>
            </a:lvl1pPr>
          </a:lstStyle>
          <a:p>
            <a:pPr>
              <a:defRPr/>
            </a:pPr>
            <a:fld id="{5FFD680E-073D-452C-9020-AC39581C939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72D29B41-3F56-40A7-A87A-991CAA846973}" type="datetime1">
              <a:rPr lang="en-US"/>
              <a:pPr>
                <a:defRPr/>
              </a:pPr>
              <a:t>9/21/2010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7" name="Rectangle 6"/>
          <p:cNvSpPr>
            <a:spLocks noGrp="1" noChangeArrowheads="1"/>
          </p:cNvSpPr>
          <p:nvPr>
            <p:ph type="sldNum" sz="quarter" idx="12"/>
          </p:nvPr>
        </p:nvSpPr>
        <p:spPr>
          <a:ln/>
        </p:spPr>
        <p:txBody>
          <a:bodyPr/>
          <a:lstStyle>
            <a:lvl1pPr>
              <a:defRPr/>
            </a:lvl1pPr>
          </a:lstStyle>
          <a:p>
            <a:pPr>
              <a:defRPr/>
            </a:pPr>
            <a:fld id="{93AE810B-067E-49DB-8940-31F1B31960E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3DE5C0D1-1FDB-41D1-8E8D-A5475B6BF6D6}" type="datetime1">
              <a:rPr lang="en-US"/>
              <a:pPr>
                <a:defRPr/>
              </a:pPr>
              <a:t>9/21/2010</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9" name="Rectangle 6"/>
          <p:cNvSpPr>
            <a:spLocks noGrp="1" noChangeArrowheads="1"/>
          </p:cNvSpPr>
          <p:nvPr>
            <p:ph type="sldNum" sz="quarter" idx="12"/>
          </p:nvPr>
        </p:nvSpPr>
        <p:spPr>
          <a:ln/>
        </p:spPr>
        <p:txBody>
          <a:bodyPr/>
          <a:lstStyle>
            <a:lvl1pPr>
              <a:defRPr/>
            </a:lvl1pPr>
          </a:lstStyle>
          <a:p>
            <a:pPr>
              <a:defRPr/>
            </a:pPr>
            <a:fld id="{299D1742-AD8C-4221-95EC-5FE24B5C8DD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F5BDAC0C-283B-495D-B6DC-B038E31B0E8C}" type="datetime1">
              <a:rPr lang="en-US"/>
              <a:pPr>
                <a:defRPr/>
              </a:pPr>
              <a:t>9/21/2010</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5" name="Rectangle 6"/>
          <p:cNvSpPr>
            <a:spLocks noGrp="1" noChangeArrowheads="1"/>
          </p:cNvSpPr>
          <p:nvPr>
            <p:ph type="sldNum" sz="quarter" idx="12"/>
          </p:nvPr>
        </p:nvSpPr>
        <p:spPr>
          <a:ln/>
        </p:spPr>
        <p:txBody>
          <a:bodyPr/>
          <a:lstStyle>
            <a:lvl1pPr>
              <a:defRPr/>
            </a:lvl1pPr>
          </a:lstStyle>
          <a:p>
            <a:pPr>
              <a:defRPr/>
            </a:pPr>
            <a:fld id="{479037CE-2A8C-44D3-8DA5-FDE1C65546B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02D1281-4765-4442-8DB4-E1842F08C37D}" type="datetime1">
              <a:rPr lang="en-US"/>
              <a:pPr>
                <a:defRPr/>
              </a:pPr>
              <a:t>9/21/2010</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4" name="Rectangle 6"/>
          <p:cNvSpPr>
            <a:spLocks noGrp="1" noChangeArrowheads="1"/>
          </p:cNvSpPr>
          <p:nvPr>
            <p:ph type="sldNum" sz="quarter" idx="12"/>
          </p:nvPr>
        </p:nvSpPr>
        <p:spPr>
          <a:ln/>
        </p:spPr>
        <p:txBody>
          <a:bodyPr/>
          <a:lstStyle>
            <a:lvl1pPr>
              <a:defRPr/>
            </a:lvl1pPr>
          </a:lstStyle>
          <a:p>
            <a:pPr>
              <a:defRPr/>
            </a:pPr>
            <a:fld id="{38376810-8882-484A-A8C7-490084F2D5A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822ADA0-4177-43A1-9076-1B316966E71F}" type="datetime1">
              <a:rPr lang="en-US"/>
              <a:pPr>
                <a:defRPr/>
              </a:pPr>
              <a:t>9/21/2010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7" name="Rectangle 6"/>
          <p:cNvSpPr>
            <a:spLocks noGrp="1" noChangeArrowheads="1"/>
          </p:cNvSpPr>
          <p:nvPr>
            <p:ph type="sldNum" sz="quarter" idx="12"/>
          </p:nvPr>
        </p:nvSpPr>
        <p:spPr>
          <a:ln/>
        </p:spPr>
        <p:txBody>
          <a:bodyPr/>
          <a:lstStyle>
            <a:lvl1pPr>
              <a:defRPr/>
            </a:lvl1pPr>
          </a:lstStyle>
          <a:p>
            <a:pPr>
              <a:defRPr/>
            </a:pPr>
            <a:fld id="{85DB276B-4B1E-4987-A7E0-53364826FA0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233A3AE-464A-4EA0-9FE8-33F7CF176A18}" type="datetime1">
              <a:rPr lang="en-US"/>
              <a:pPr>
                <a:defRPr/>
              </a:pPr>
              <a:t>9/21/2010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Template copyright www.brainybetty.com 2005</a:t>
            </a:r>
          </a:p>
        </p:txBody>
      </p:sp>
      <p:sp>
        <p:nvSpPr>
          <p:cNvPr id="7" name="Rectangle 6"/>
          <p:cNvSpPr>
            <a:spLocks noGrp="1" noChangeArrowheads="1"/>
          </p:cNvSpPr>
          <p:nvPr>
            <p:ph type="sldNum" sz="quarter" idx="12"/>
          </p:nvPr>
        </p:nvSpPr>
        <p:spPr>
          <a:ln/>
        </p:spPr>
        <p:txBody>
          <a:bodyPr/>
          <a:lstStyle>
            <a:lvl1pPr>
              <a:defRPr/>
            </a:lvl1pPr>
          </a:lstStyle>
          <a:p>
            <a:pPr>
              <a:defRPr/>
            </a:pPr>
            <a:fld id="{98E4668A-16F7-45E5-A1D6-E25DAB003DC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0" y="6381750"/>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pPr>
              <a:defRPr/>
            </a:pPr>
            <a:fld id="{C1F9FCFA-EE2F-449F-91CC-BE06A854B127}" type="datetime1">
              <a:rPr lang="en-US"/>
              <a:pPr>
                <a:defRPr/>
              </a:pPr>
              <a:t>9/21/2010</a:t>
            </a:fld>
            <a:endParaRPr lang="en-US"/>
          </a:p>
        </p:txBody>
      </p:sp>
      <p:sp>
        <p:nvSpPr>
          <p:cNvPr id="1029" name="Rectangle 5"/>
          <p:cNvSpPr>
            <a:spLocks noGrp="1" noChangeArrowheads="1"/>
          </p:cNvSpPr>
          <p:nvPr>
            <p:ph type="ftr" sz="quarter" idx="3"/>
          </p:nvPr>
        </p:nvSpPr>
        <p:spPr bwMode="auto">
          <a:xfrm>
            <a:off x="2209800" y="6381750"/>
            <a:ext cx="5029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1"/>
                </a:solidFill>
              </a:defRPr>
            </a:lvl1pPr>
          </a:lstStyle>
          <a:p>
            <a:pPr>
              <a:defRPr/>
            </a:pPr>
            <a:r>
              <a:rPr lang="en-US"/>
              <a:t>Template copyright www.brainybetty.com 2005</a:t>
            </a:r>
          </a:p>
        </p:txBody>
      </p:sp>
      <p:sp>
        <p:nvSpPr>
          <p:cNvPr id="1030" name="Rectangle 6"/>
          <p:cNvSpPr>
            <a:spLocks noGrp="1" noChangeArrowheads="1"/>
          </p:cNvSpPr>
          <p:nvPr>
            <p:ph type="sldNum" sz="quarter" idx="4"/>
          </p:nvPr>
        </p:nvSpPr>
        <p:spPr bwMode="auto">
          <a:xfrm>
            <a:off x="8610600" y="6381750"/>
            <a:ext cx="533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D8E9453-07CF-4B3A-8A79-49C55E983FB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lr>
          <a:schemeClr val="bg1"/>
        </a:buClr>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lr>
          <a:schemeClr val="bg1"/>
        </a:buClr>
        <a:buChar char="–"/>
        <a:defRPr sz="2800">
          <a:solidFill>
            <a:schemeClr val="bg1"/>
          </a:solidFill>
          <a:latin typeface="+mn-lt"/>
        </a:defRPr>
      </a:lvl2pPr>
      <a:lvl3pPr marL="1143000" indent="-228600" algn="l" rtl="0" eaLnBrk="0" fontAlgn="base" hangingPunct="0">
        <a:spcBef>
          <a:spcPct val="20000"/>
        </a:spcBef>
        <a:spcAft>
          <a:spcPct val="0"/>
        </a:spcAft>
        <a:buClr>
          <a:schemeClr val="bg1"/>
        </a:buClr>
        <a:buChar char="•"/>
        <a:defRPr sz="2400">
          <a:solidFill>
            <a:schemeClr val="bg1"/>
          </a:solidFill>
          <a:latin typeface="+mn-lt"/>
        </a:defRPr>
      </a:lvl3pPr>
      <a:lvl4pPr marL="1600200" indent="-228600" algn="l" rtl="0" eaLnBrk="0" fontAlgn="base" hangingPunct="0">
        <a:spcBef>
          <a:spcPct val="20000"/>
        </a:spcBef>
        <a:spcAft>
          <a:spcPct val="0"/>
        </a:spcAft>
        <a:buClr>
          <a:schemeClr val="bg1"/>
        </a:buClr>
        <a:buChar char="–"/>
        <a:defRPr sz="2000">
          <a:solidFill>
            <a:schemeClr val="bg1"/>
          </a:solidFill>
          <a:latin typeface="+mn-lt"/>
        </a:defRPr>
      </a:lvl4pPr>
      <a:lvl5pPr marL="2057400" indent="-228600" algn="l" rtl="0" eaLnBrk="0" fontAlgn="base" hangingPunct="0">
        <a:spcBef>
          <a:spcPct val="20000"/>
        </a:spcBef>
        <a:spcAft>
          <a:spcPct val="0"/>
        </a:spcAft>
        <a:buClr>
          <a:schemeClr val="bg1"/>
        </a:buClr>
        <a:buChar char="»"/>
        <a:defRPr sz="2000">
          <a:solidFill>
            <a:schemeClr val="bg1"/>
          </a:solidFill>
          <a:latin typeface="+mn-lt"/>
        </a:defRPr>
      </a:lvl5pPr>
      <a:lvl6pPr marL="2514600" indent="-228600" algn="l" rtl="0" fontAlgn="base">
        <a:spcBef>
          <a:spcPct val="20000"/>
        </a:spcBef>
        <a:spcAft>
          <a:spcPct val="0"/>
        </a:spcAft>
        <a:buClr>
          <a:schemeClr val="bg1"/>
        </a:buClr>
        <a:buChar char="»"/>
        <a:defRPr sz="2000">
          <a:solidFill>
            <a:schemeClr val="bg1"/>
          </a:solidFill>
          <a:latin typeface="+mn-lt"/>
        </a:defRPr>
      </a:lvl6pPr>
      <a:lvl7pPr marL="2971800" indent="-228600" algn="l" rtl="0" fontAlgn="base">
        <a:spcBef>
          <a:spcPct val="20000"/>
        </a:spcBef>
        <a:spcAft>
          <a:spcPct val="0"/>
        </a:spcAft>
        <a:buClr>
          <a:schemeClr val="bg1"/>
        </a:buClr>
        <a:buChar char="»"/>
        <a:defRPr sz="2000">
          <a:solidFill>
            <a:schemeClr val="bg1"/>
          </a:solidFill>
          <a:latin typeface="+mn-lt"/>
        </a:defRPr>
      </a:lvl7pPr>
      <a:lvl8pPr marL="3429000" indent="-228600" algn="l" rtl="0" fontAlgn="base">
        <a:spcBef>
          <a:spcPct val="20000"/>
        </a:spcBef>
        <a:spcAft>
          <a:spcPct val="0"/>
        </a:spcAft>
        <a:buClr>
          <a:schemeClr val="bg1"/>
        </a:buClr>
        <a:buChar char="»"/>
        <a:defRPr sz="2000">
          <a:solidFill>
            <a:schemeClr val="bg1"/>
          </a:solidFill>
          <a:latin typeface="+mn-lt"/>
        </a:defRPr>
      </a:lvl8pPr>
      <a:lvl9pPr marL="3886200" indent="-228600" algn="l" rtl="0" fontAlgn="base">
        <a:spcBef>
          <a:spcPct val="20000"/>
        </a:spcBef>
        <a:spcAft>
          <a:spcPct val="0"/>
        </a:spcAft>
        <a:buClr>
          <a:schemeClr val="bg1"/>
        </a:buClr>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Thesis Statements</a:t>
            </a:r>
          </a:p>
        </p:txBody>
      </p:sp>
      <p:sp>
        <p:nvSpPr>
          <p:cNvPr id="3075" name="Rectangle 3"/>
          <p:cNvSpPr>
            <a:spLocks noGrp="1" noChangeArrowheads="1"/>
          </p:cNvSpPr>
          <p:nvPr>
            <p:ph type="subTitle" idx="1"/>
          </p:nvPr>
        </p:nvSpPr>
        <p:spPr>
          <a:xfrm>
            <a:off x="1371600" y="3352800"/>
            <a:ext cx="6400800" cy="1143000"/>
          </a:xfrm>
        </p:spPr>
        <p:txBody>
          <a:bodyPr/>
          <a:lstStyle/>
          <a:p>
            <a:pPr eaLnBrk="1" hangingPunct="1"/>
            <a:r>
              <a:rPr lang="en-US" sz="2400" smtClean="0"/>
              <a:t>The Quick and Easy Way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Now it’s your turn!!</a:t>
            </a:r>
          </a:p>
        </p:txBody>
      </p:sp>
      <p:sp>
        <p:nvSpPr>
          <p:cNvPr id="12291" name="Content Placeholder 2"/>
          <p:cNvSpPr>
            <a:spLocks noGrp="1"/>
          </p:cNvSpPr>
          <p:nvPr>
            <p:ph idx="1"/>
          </p:nvPr>
        </p:nvSpPr>
        <p:spPr/>
        <p:txBody>
          <a:bodyPr/>
          <a:lstStyle/>
          <a:p>
            <a:r>
              <a:rPr lang="en-US" smtClean="0"/>
              <a:t>Make sure that you have stated your position and have three areas you will be discussing.</a:t>
            </a:r>
          </a:p>
          <a:p>
            <a:endParaRPr lang="en-US" smtClean="0"/>
          </a:p>
          <a:p>
            <a:r>
              <a:rPr lang="en-US" smtClean="0"/>
              <a:t>For example:  The imagery that Jonathan Swift presents in his essay, </a:t>
            </a:r>
            <a:r>
              <a:rPr lang="en-US" i="1" smtClean="0"/>
              <a:t>Sinners in the Hands of an Angry God</a:t>
            </a:r>
            <a:r>
              <a:rPr lang="en-US" smtClean="0"/>
              <a:t>, is designed to terrify, suppress, and impassion his congregation.</a:t>
            </a:r>
          </a:p>
        </p:txBody>
      </p:sp>
      <p:sp>
        <p:nvSpPr>
          <p:cNvPr id="12292" name="Date Placeholder 3"/>
          <p:cNvSpPr>
            <a:spLocks noGrp="1"/>
          </p:cNvSpPr>
          <p:nvPr>
            <p:ph type="dt" sz="quarter" idx="10"/>
          </p:nvPr>
        </p:nvSpPr>
        <p:spPr>
          <a:noFill/>
        </p:spPr>
        <p:txBody>
          <a:bodyPr/>
          <a:lstStyle/>
          <a:p>
            <a:fld id="{96A23D25-A06E-4685-9FCD-4D30F89825A3}" type="datetime1">
              <a:rPr lang="en-US" smtClean="0"/>
              <a:pPr/>
              <a:t>9/21/2010</a:t>
            </a:fld>
            <a:endParaRPr lang="en-US" smtClean="0"/>
          </a:p>
        </p:txBody>
      </p:sp>
      <p:sp>
        <p:nvSpPr>
          <p:cNvPr id="12293" name="Footer Placeholder 4"/>
          <p:cNvSpPr>
            <a:spLocks noGrp="1"/>
          </p:cNvSpPr>
          <p:nvPr>
            <p:ph type="ftr" sz="quarter" idx="11"/>
          </p:nvPr>
        </p:nvSpPr>
        <p:spPr>
          <a:noFill/>
        </p:spPr>
        <p:txBody>
          <a:bodyPr/>
          <a:lstStyle/>
          <a:p>
            <a:r>
              <a:rPr lang="en-US" smtClean="0"/>
              <a:t>Template copyright www.brainybetty.com 2005</a:t>
            </a:r>
          </a:p>
        </p:txBody>
      </p:sp>
      <p:sp>
        <p:nvSpPr>
          <p:cNvPr id="12294" name="Slide Number Placeholder 5"/>
          <p:cNvSpPr>
            <a:spLocks noGrp="1"/>
          </p:cNvSpPr>
          <p:nvPr>
            <p:ph type="sldNum" sz="quarter" idx="12"/>
          </p:nvPr>
        </p:nvSpPr>
        <p:spPr>
          <a:noFill/>
        </p:spPr>
        <p:txBody>
          <a:bodyPr/>
          <a:lstStyle/>
          <a:p>
            <a:fld id="{4B0AF0AD-4D3B-461C-B80F-FF3744FA9BAE}"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The End!</a:t>
            </a:r>
          </a:p>
        </p:txBody>
      </p:sp>
      <p:sp>
        <p:nvSpPr>
          <p:cNvPr id="13315" name="Content Placeholder 2"/>
          <p:cNvSpPr>
            <a:spLocks noGrp="1"/>
          </p:cNvSpPr>
          <p:nvPr>
            <p:ph idx="1"/>
          </p:nvPr>
        </p:nvSpPr>
        <p:spPr/>
        <p:txBody>
          <a:bodyPr/>
          <a:lstStyle/>
          <a:p>
            <a:endParaRPr lang="en-US" smtClean="0"/>
          </a:p>
        </p:txBody>
      </p:sp>
      <p:sp>
        <p:nvSpPr>
          <p:cNvPr id="13316" name="Date Placeholder 3"/>
          <p:cNvSpPr>
            <a:spLocks noGrp="1"/>
          </p:cNvSpPr>
          <p:nvPr>
            <p:ph type="dt" sz="quarter" idx="10"/>
          </p:nvPr>
        </p:nvSpPr>
        <p:spPr>
          <a:noFill/>
        </p:spPr>
        <p:txBody>
          <a:bodyPr/>
          <a:lstStyle/>
          <a:p>
            <a:fld id="{04D71DF5-2BD7-4133-B595-17DA50F5E7AC}" type="datetime1">
              <a:rPr lang="en-US" smtClean="0"/>
              <a:pPr/>
              <a:t>9/21/2010</a:t>
            </a:fld>
            <a:endParaRPr lang="en-US" smtClean="0"/>
          </a:p>
        </p:txBody>
      </p:sp>
      <p:sp>
        <p:nvSpPr>
          <p:cNvPr id="13317" name="Footer Placeholder 4"/>
          <p:cNvSpPr>
            <a:spLocks noGrp="1"/>
          </p:cNvSpPr>
          <p:nvPr>
            <p:ph type="ftr" sz="quarter" idx="11"/>
          </p:nvPr>
        </p:nvSpPr>
        <p:spPr>
          <a:noFill/>
        </p:spPr>
        <p:txBody>
          <a:bodyPr/>
          <a:lstStyle/>
          <a:p>
            <a:r>
              <a:rPr lang="en-US" smtClean="0"/>
              <a:t>Template copyright www.brainybetty.com 2005</a:t>
            </a:r>
          </a:p>
        </p:txBody>
      </p:sp>
      <p:sp>
        <p:nvSpPr>
          <p:cNvPr id="13318" name="Slide Number Placeholder 5"/>
          <p:cNvSpPr>
            <a:spLocks noGrp="1"/>
          </p:cNvSpPr>
          <p:nvPr>
            <p:ph type="sldNum" sz="quarter" idx="12"/>
          </p:nvPr>
        </p:nvSpPr>
        <p:spPr>
          <a:noFill/>
        </p:spPr>
        <p:txBody>
          <a:bodyPr/>
          <a:lstStyle/>
          <a:p>
            <a:fld id="{C0E0FA69-0757-446E-A9AB-D1666EF3869F}" type="slidenum">
              <a:rPr lang="en-US" smtClean="0"/>
              <a:pPr/>
              <a:t>11</a:t>
            </a:fld>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p:spPr>
        <p:txBody>
          <a:bodyPr/>
          <a:lstStyle/>
          <a:p>
            <a:fld id="{3E914A26-ED76-41E2-B510-A1C7FAEB350A}" type="datetime1">
              <a:rPr lang="en-US" smtClean="0"/>
              <a:pPr/>
              <a:t>9/21/2010</a:t>
            </a:fld>
            <a:endParaRPr lang="en-US" smtClean="0"/>
          </a:p>
        </p:txBody>
      </p:sp>
      <p:sp>
        <p:nvSpPr>
          <p:cNvPr id="4099" name="Footer Placeholder 4"/>
          <p:cNvSpPr>
            <a:spLocks noGrp="1"/>
          </p:cNvSpPr>
          <p:nvPr>
            <p:ph type="ftr" sz="quarter" idx="11"/>
          </p:nvPr>
        </p:nvSpPr>
        <p:spPr>
          <a:noFill/>
        </p:spPr>
        <p:txBody>
          <a:bodyPr/>
          <a:lstStyle/>
          <a:p>
            <a:r>
              <a:rPr lang="en-US" smtClean="0"/>
              <a:t>Template copyright www.brainybetty.com 2005</a:t>
            </a:r>
          </a:p>
        </p:txBody>
      </p:sp>
      <p:sp>
        <p:nvSpPr>
          <p:cNvPr id="4100" name="Slide Number Placeholder 5"/>
          <p:cNvSpPr>
            <a:spLocks noGrp="1"/>
          </p:cNvSpPr>
          <p:nvPr>
            <p:ph type="sldNum" sz="quarter" idx="12"/>
          </p:nvPr>
        </p:nvSpPr>
        <p:spPr>
          <a:noFill/>
        </p:spPr>
        <p:txBody>
          <a:bodyPr/>
          <a:lstStyle/>
          <a:p>
            <a:fld id="{938D8633-293E-4696-B144-281557D1E3AB}" type="slidenum">
              <a:rPr lang="en-US" smtClean="0"/>
              <a:pPr/>
              <a:t>2</a:t>
            </a:fld>
            <a:endParaRPr lang="en-US" smtClean="0"/>
          </a:p>
        </p:txBody>
      </p:sp>
      <p:sp>
        <p:nvSpPr>
          <p:cNvPr id="4101" name="Rectangle 1026"/>
          <p:cNvSpPr>
            <a:spLocks noGrp="1" noChangeArrowheads="1"/>
          </p:cNvSpPr>
          <p:nvPr>
            <p:ph type="title"/>
          </p:nvPr>
        </p:nvSpPr>
        <p:spPr/>
        <p:txBody>
          <a:bodyPr/>
          <a:lstStyle/>
          <a:p>
            <a:pPr eaLnBrk="1" hangingPunct="1"/>
            <a:r>
              <a:rPr lang="en-US" smtClean="0"/>
              <a:t>A Thesis Statement Should:</a:t>
            </a:r>
          </a:p>
        </p:txBody>
      </p:sp>
      <p:sp>
        <p:nvSpPr>
          <p:cNvPr id="4102" name="Rectangle 1027"/>
          <p:cNvSpPr>
            <a:spLocks noGrp="1" noChangeArrowheads="1"/>
          </p:cNvSpPr>
          <p:nvPr>
            <p:ph type="body" idx="1"/>
          </p:nvPr>
        </p:nvSpPr>
        <p:spPr>
          <a:xfrm>
            <a:off x="228600" y="1600200"/>
            <a:ext cx="8458200" cy="4525963"/>
          </a:xfrm>
        </p:spPr>
        <p:txBody>
          <a:bodyPr/>
          <a:lstStyle/>
          <a:p>
            <a:pPr eaLnBrk="1" hangingPunct="1">
              <a:lnSpc>
                <a:spcPct val="80000"/>
              </a:lnSpc>
              <a:buFontTx/>
              <a:buNone/>
            </a:pPr>
            <a:r>
              <a:rPr lang="en-US" sz="3600" i="1" smtClean="0"/>
              <a:t>argue a position,</a:t>
            </a:r>
            <a:r>
              <a:rPr lang="en-US" sz="3600" smtClean="0"/>
              <a:t> or outline information.</a:t>
            </a:r>
          </a:p>
          <a:p>
            <a:pPr eaLnBrk="1" hangingPunct="1">
              <a:lnSpc>
                <a:spcPct val="80000"/>
              </a:lnSpc>
              <a:buFontTx/>
              <a:buNone/>
            </a:pPr>
            <a:endParaRPr lang="en-US" sz="3600" b="1" smtClean="0"/>
          </a:p>
          <a:p>
            <a:pPr eaLnBrk="1" hangingPunct="1">
              <a:lnSpc>
                <a:spcPct val="80000"/>
              </a:lnSpc>
            </a:pPr>
            <a:r>
              <a:rPr lang="en-US" sz="2400" b="1" smtClean="0"/>
              <a:t>When composing your thesis sentence:</a:t>
            </a:r>
            <a:endParaRPr lang="en-US" sz="2400" smtClean="0"/>
          </a:p>
          <a:p>
            <a:pPr lvl="1" eaLnBrk="1" hangingPunct="1">
              <a:lnSpc>
                <a:spcPct val="80000"/>
              </a:lnSpc>
            </a:pPr>
            <a:r>
              <a:rPr lang="en-US" sz="2000" smtClean="0"/>
              <a:t>make sure your thesis reflects the </a:t>
            </a:r>
            <a:r>
              <a:rPr lang="en-US" sz="2000" i="1" smtClean="0"/>
              <a:t>full scope</a:t>
            </a:r>
            <a:r>
              <a:rPr lang="en-US" sz="2000" smtClean="0"/>
              <a:t> of your argument. </a:t>
            </a:r>
          </a:p>
          <a:p>
            <a:pPr lvl="1" eaLnBrk="1" hangingPunct="1">
              <a:lnSpc>
                <a:spcPct val="80000"/>
              </a:lnSpc>
            </a:pPr>
            <a:r>
              <a:rPr lang="en-US" sz="2000" smtClean="0"/>
              <a:t>avoid using a thesis that is</a:t>
            </a:r>
            <a:r>
              <a:rPr lang="en-US" sz="2000" i="1" smtClean="0"/>
              <a:t> too broad </a:t>
            </a:r>
            <a:r>
              <a:rPr lang="en-US" sz="2000" smtClean="0"/>
              <a:t>or </a:t>
            </a:r>
            <a:r>
              <a:rPr lang="en-US" sz="2000" i="1" smtClean="0"/>
              <a:t>too narrow </a:t>
            </a:r>
          </a:p>
          <a:p>
            <a:pPr lvl="1" eaLnBrk="1" hangingPunct="1">
              <a:lnSpc>
                <a:spcPct val="80000"/>
              </a:lnSpc>
            </a:pPr>
            <a:r>
              <a:rPr lang="en-US" sz="2000" smtClean="0"/>
              <a:t>argue as </a:t>
            </a:r>
            <a:r>
              <a:rPr lang="en-US" sz="2000" i="1" smtClean="0"/>
              <a:t>conceptually rich</a:t>
            </a:r>
            <a:r>
              <a:rPr lang="en-US" sz="2000" smtClean="0"/>
              <a:t> a position as you can support. Ask yourself </a:t>
            </a:r>
            <a:r>
              <a:rPr lang="en-US" sz="2000" i="1" smtClean="0"/>
              <a:t>How? </a:t>
            </a:r>
            <a:r>
              <a:rPr lang="en-US" sz="2000" smtClean="0"/>
              <a:t>and </a:t>
            </a:r>
            <a:r>
              <a:rPr lang="en-US" sz="2000" i="1" smtClean="0"/>
              <a:t>Why? </a:t>
            </a:r>
            <a:r>
              <a:rPr lang="en-US" sz="2000" smtClean="0"/>
              <a:t>questions to deepen your thesis and make sure you’re on the right track. </a:t>
            </a:r>
          </a:p>
          <a:p>
            <a:pPr lvl="1" eaLnBrk="1" hangingPunct="1">
              <a:lnSpc>
                <a:spcPct val="80000"/>
              </a:lnSpc>
            </a:pPr>
            <a:r>
              <a:rPr lang="en-US" sz="2000" smtClean="0"/>
              <a:t>make sure your reader can easily </a:t>
            </a:r>
            <a:r>
              <a:rPr lang="en-US" sz="2400" i="1" smtClean="0"/>
              <a:t>identify</a:t>
            </a:r>
            <a:r>
              <a:rPr lang="en-US" sz="2000" i="1" smtClean="0"/>
              <a:t> </a:t>
            </a:r>
            <a:r>
              <a:rPr lang="en-US" sz="2000" smtClean="0"/>
              <a:t>your thesis sentence. </a:t>
            </a:r>
          </a:p>
          <a:p>
            <a:pPr lvl="1" eaLnBrk="1" hangingPunct="1">
              <a:lnSpc>
                <a:spcPct val="80000"/>
              </a:lnSpc>
            </a:pPr>
            <a:r>
              <a:rPr lang="en-US" sz="2000" smtClean="0"/>
              <a:t>do not just reword the professor's question; </a:t>
            </a:r>
            <a:r>
              <a:rPr lang="en-US" i="1" smtClean="0"/>
              <a:t>claim your own position. </a:t>
            </a:r>
            <a:endParaRPr lang="en-US" smtClean="0"/>
          </a:p>
          <a:p>
            <a:pPr eaLnBrk="1" hangingPunct="1">
              <a:lnSpc>
                <a:spcPct val="80000"/>
              </a:lnSpc>
            </a:pPr>
            <a:endParaRPr lang="en-US" smtClean="0"/>
          </a:p>
        </p:txBody>
      </p:sp>
      <p:sp>
        <p:nvSpPr>
          <p:cNvPr id="4103" name="Rectangle 1029"/>
          <p:cNvSpPr>
            <a:spLocks noChangeArrowheads="1"/>
          </p:cNvSpPr>
          <p:nvPr/>
        </p:nvSpPr>
        <p:spPr bwMode="auto">
          <a:xfrm>
            <a:off x="5834063" y="6337300"/>
            <a:ext cx="184150" cy="366713"/>
          </a:xfrm>
          <a:prstGeom prst="rect">
            <a:avLst/>
          </a:prstGeom>
          <a:noFill/>
          <a:ln w="9525">
            <a:noFill/>
            <a:miter lim="800000"/>
            <a:headEnd/>
            <a:tailEnd/>
          </a:ln>
        </p:spPr>
        <p:txBody>
          <a:bodyPr wrap="none">
            <a:spAutoFit/>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fld id="{1F1AB881-94AF-412E-B44F-E1D5B17DD902}" type="datetime1">
              <a:rPr lang="en-US" smtClean="0"/>
              <a:pPr/>
              <a:t>9/21/2010</a:t>
            </a:fld>
            <a:endParaRPr lang="en-US" smtClean="0"/>
          </a:p>
        </p:txBody>
      </p:sp>
      <p:sp>
        <p:nvSpPr>
          <p:cNvPr id="5123" name="Footer Placeholder 4"/>
          <p:cNvSpPr>
            <a:spLocks noGrp="1"/>
          </p:cNvSpPr>
          <p:nvPr>
            <p:ph type="ftr" sz="quarter" idx="11"/>
          </p:nvPr>
        </p:nvSpPr>
        <p:spPr>
          <a:noFill/>
        </p:spPr>
        <p:txBody>
          <a:bodyPr/>
          <a:lstStyle/>
          <a:p>
            <a:r>
              <a:rPr lang="en-US" smtClean="0"/>
              <a:t>Template copyright www.brainybetty.com 2005</a:t>
            </a:r>
          </a:p>
        </p:txBody>
      </p:sp>
      <p:sp>
        <p:nvSpPr>
          <p:cNvPr id="5124" name="Slide Number Placeholder 5"/>
          <p:cNvSpPr>
            <a:spLocks noGrp="1"/>
          </p:cNvSpPr>
          <p:nvPr>
            <p:ph type="sldNum" sz="quarter" idx="12"/>
          </p:nvPr>
        </p:nvSpPr>
        <p:spPr>
          <a:noFill/>
        </p:spPr>
        <p:txBody>
          <a:bodyPr/>
          <a:lstStyle/>
          <a:p>
            <a:fld id="{4E6C935A-3111-4134-A783-793152BFFF18}" type="slidenum">
              <a:rPr lang="en-US" smtClean="0"/>
              <a:pPr/>
              <a:t>3</a:t>
            </a:fld>
            <a:endParaRPr lang="en-US" smtClean="0"/>
          </a:p>
        </p:txBody>
      </p:sp>
      <p:sp>
        <p:nvSpPr>
          <p:cNvPr id="5125" name="Rectangle 2"/>
          <p:cNvSpPr>
            <a:spLocks noGrp="1" noChangeArrowheads="1"/>
          </p:cNvSpPr>
          <p:nvPr>
            <p:ph type="title"/>
          </p:nvPr>
        </p:nvSpPr>
        <p:spPr/>
        <p:txBody>
          <a:bodyPr/>
          <a:lstStyle/>
          <a:p>
            <a:pPr eaLnBrk="1" hangingPunct="1"/>
            <a:r>
              <a:rPr lang="en-US" smtClean="0"/>
              <a:t>Two Types</a:t>
            </a:r>
          </a:p>
        </p:txBody>
      </p:sp>
      <p:sp>
        <p:nvSpPr>
          <p:cNvPr id="5126" name="Rectangle 3"/>
          <p:cNvSpPr>
            <a:spLocks noGrp="1" noChangeArrowheads="1"/>
          </p:cNvSpPr>
          <p:nvPr>
            <p:ph type="body" idx="1"/>
          </p:nvPr>
        </p:nvSpPr>
        <p:spPr/>
        <p:txBody>
          <a:bodyPr/>
          <a:lstStyle/>
          <a:p>
            <a:pPr eaLnBrk="1" hangingPunct="1">
              <a:lnSpc>
                <a:spcPct val="90000"/>
              </a:lnSpc>
              <a:buFontTx/>
              <a:buNone/>
            </a:pPr>
            <a:r>
              <a:rPr lang="en-US" smtClean="0"/>
              <a:t>Let’s focus on two simple types of thesis statements – the</a:t>
            </a:r>
            <a:r>
              <a:rPr lang="en-US" b="1" smtClean="0"/>
              <a:t> outline </a:t>
            </a:r>
            <a:r>
              <a:rPr lang="en-US" smtClean="0"/>
              <a:t>and the</a:t>
            </a:r>
            <a:r>
              <a:rPr lang="en-US" b="1" smtClean="0"/>
              <a:t> position</a:t>
            </a:r>
          </a:p>
          <a:p>
            <a:pPr eaLnBrk="1" hangingPunct="1">
              <a:lnSpc>
                <a:spcPct val="90000"/>
              </a:lnSpc>
              <a:buFontTx/>
              <a:buNone/>
            </a:pPr>
            <a:endParaRPr lang="en-US" b="1" smtClean="0"/>
          </a:p>
          <a:p>
            <a:pPr eaLnBrk="1" hangingPunct="1">
              <a:lnSpc>
                <a:spcPct val="90000"/>
              </a:lnSpc>
              <a:buFontTx/>
              <a:buNone/>
            </a:pPr>
            <a:r>
              <a:rPr lang="en-US" b="1" smtClean="0"/>
              <a:t>Outline</a:t>
            </a:r>
          </a:p>
          <a:p>
            <a:pPr eaLnBrk="1" hangingPunct="1">
              <a:lnSpc>
                <a:spcPct val="90000"/>
              </a:lnSpc>
              <a:buFontTx/>
              <a:buNone/>
            </a:pPr>
            <a:r>
              <a:rPr lang="en-US" smtClean="0"/>
              <a:t>	This type of thesis statement should give a list of what topics will show up in your paper.</a:t>
            </a:r>
          </a:p>
          <a:p>
            <a:pPr eaLnBrk="1" hangingPunct="1">
              <a:lnSpc>
                <a:spcPct val="90000"/>
              </a:lnSpc>
              <a:buFontTx/>
              <a:buNone/>
            </a:pPr>
            <a:endParaRPr lang="en-US" smtClean="0"/>
          </a:p>
          <a:p>
            <a:pPr eaLnBrk="1" hangingPunct="1">
              <a:lnSpc>
                <a:spcPct val="90000"/>
              </a:lnSpc>
              <a:buFontTx/>
              <a:buNone/>
            </a:pPr>
            <a:r>
              <a:rPr lang="en-US" smtClean="0"/>
              <a:t>For example….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fld id="{72BE4F9D-92D8-4048-BE9B-C5A2AA826280}" type="datetime1">
              <a:rPr lang="en-US" smtClean="0"/>
              <a:pPr/>
              <a:t>9/21/2010</a:t>
            </a:fld>
            <a:endParaRPr lang="en-US" smtClean="0"/>
          </a:p>
        </p:txBody>
      </p:sp>
      <p:sp>
        <p:nvSpPr>
          <p:cNvPr id="6147" name="Footer Placeholder 4"/>
          <p:cNvSpPr>
            <a:spLocks noGrp="1"/>
          </p:cNvSpPr>
          <p:nvPr>
            <p:ph type="ftr" sz="quarter" idx="11"/>
          </p:nvPr>
        </p:nvSpPr>
        <p:spPr>
          <a:noFill/>
        </p:spPr>
        <p:txBody>
          <a:bodyPr/>
          <a:lstStyle/>
          <a:p>
            <a:r>
              <a:rPr lang="en-US" smtClean="0"/>
              <a:t>Template copyright www.brainybetty.com 2005</a:t>
            </a:r>
          </a:p>
        </p:txBody>
      </p:sp>
      <p:sp>
        <p:nvSpPr>
          <p:cNvPr id="6148" name="Slide Number Placeholder 5"/>
          <p:cNvSpPr>
            <a:spLocks noGrp="1"/>
          </p:cNvSpPr>
          <p:nvPr>
            <p:ph type="sldNum" sz="quarter" idx="12"/>
          </p:nvPr>
        </p:nvSpPr>
        <p:spPr>
          <a:noFill/>
        </p:spPr>
        <p:txBody>
          <a:bodyPr/>
          <a:lstStyle/>
          <a:p>
            <a:fld id="{984A76CA-2E07-4228-93FE-FE01F94F5E99}" type="slidenum">
              <a:rPr lang="en-US" smtClean="0"/>
              <a:pPr/>
              <a:t>4</a:t>
            </a:fld>
            <a:endParaRPr lang="en-US" smtClean="0"/>
          </a:p>
        </p:txBody>
      </p:sp>
      <p:sp>
        <p:nvSpPr>
          <p:cNvPr id="6149" name="Rectangle 2"/>
          <p:cNvSpPr>
            <a:spLocks noGrp="1" noChangeArrowheads="1"/>
          </p:cNvSpPr>
          <p:nvPr>
            <p:ph type="title"/>
          </p:nvPr>
        </p:nvSpPr>
        <p:spPr/>
        <p:txBody>
          <a:bodyPr/>
          <a:lstStyle/>
          <a:p>
            <a:pPr eaLnBrk="1" hangingPunct="1"/>
            <a:r>
              <a:rPr lang="en-US" smtClean="0"/>
              <a:t>OUTLINE</a:t>
            </a:r>
          </a:p>
        </p:txBody>
      </p:sp>
      <p:sp>
        <p:nvSpPr>
          <p:cNvPr id="6150" name="Rectangle 3"/>
          <p:cNvSpPr>
            <a:spLocks noGrp="1" noChangeArrowheads="1"/>
          </p:cNvSpPr>
          <p:nvPr>
            <p:ph type="body" idx="1"/>
          </p:nvPr>
        </p:nvSpPr>
        <p:spPr/>
        <p:txBody>
          <a:bodyPr/>
          <a:lstStyle/>
          <a:p>
            <a:pPr eaLnBrk="1" hangingPunct="1">
              <a:lnSpc>
                <a:spcPct val="80000"/>
              </a:lnSpc>
              <a:buFontTx/>
              <a:buNone/>
            </a:pPr>
            <a:r>
              <a:rPr lang="en-US" sz="2800" smtClean="0"/>
              <a:t>		“The Ransom of Red Chief,” a short story by O. Henry, is about two bumbling criminals who decide to kidnap a young boy in order to collect a ransom.  What they don’t know is that this might be the biggest mistake they’ve ever made.  There are two versions of this story, though: the text by O. Henry, and a short film, by Tony Bill.  Though they cover the same basic story about the ironic outcome of ‘the perfect crime,’ both versions have large differences.  We don’t notice these differences until we look at the characters, the plot, and the conflict.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fld id="{856D7647-2BBF-4051-A018-62CCA2374502}" type="datetime1">
              <a:rPr lang="en-US" smtClean="0"/>
              <a:pPr/>
              <a:t>9/21/2010</a:t>
            </a:fld>
            <a:endParaRPr lang="en-US" smtClean="0"/>
          </a:p>
        </p:txBody>
      </p:sp>
      <p:sp>
        <p:nvSpPr>
          <p:cNvPr id="7171" name="Footer Placeholder 4"/>
          <p:cNvSpPr>
            <a:spLocks noGrp="1"/>
          </p:cNvSpPr>
          <p:nvPr>
            <p:ph type="ftr" sz="quarter" idx="11"/>
          </p:nvPr>
        </p:nvSpPr>
        <p:spPr>
          <a:noFill/>
        </p:spPr>
        <p:txBody>
          <a:bodyPr/>
          <a:lstStyle/>
          <a:p>
            <a:r>
              <a:rPr lang="en-US" smtClean="0"/>
              <a:t>Template copyright www.brainybetty.com 2005</a:t>
            </a:r>
          </a:p>
        </p:txBody>
      </p:sp>
      <p:sp>
        <p:nvSpPr>
          <p:cNvPr id="7172" name="Slide Number Placeholder 5"/>
          <p:cNvSpPr>
            <a:spLocks noGrp="1"/>
          </p:cNvSpPr>
          <p:nvPr>
            <p:ph type="sldNum" sz="quarter" idx="12"/>
          </p:nvPr>
        </p:nvSpPr>
        <p:spPr>
          <a:noFill/>
        </p:spPr>
        <p:txBody>
          <a:bodyPr/>
          <a:lstStyle/>
          <a:p>
            <a:fld id="{C57A5CA2-5F89-4C65-BD6C-B813C46E1B4F}" type="slidenum">
              <a:rPr lang="en-US" smtClean="0"/>
              <a:pPr/>
              <a:t>5</a:t>
            </a:fld>
            <a:endParaRPr lang="en-US" smtClean="0"/>
          </a:p>
        </p:txBody>
      </p:sp>
      <p:sp>
        <p:nvSpPr>
          <p:cNvPr id="7173" name="Rectangle 2"/>
          <p:cNvSpPr>
            <a:spLocks noGrp="1" noChangeArrowheads="1"/>
          </p:cNvSpPr>
          <p:nvPr>
            <p:ph type="title"/>
          </p:nvPr>
        </p:nvSpPr>
        <p:spPr/>
        <p:txBody>
          <a:bodyPr/>
          <a:lstStyle/>
          <a:p>
            <a:pPr eaLnBrk="1" hangingPunct="1"/>
            <a:r>
              <a:rPr lang="en-US" smtClean="0"/>
              <a:t>The Other Type</a:t>
            </a:r>
          </a:p>
        </p:txBody>
      </p:sp>
      <p:sp>
        <p:nvSpPr>
          <p:cNvPr id="7174" name="Rectangle 3"/>
          <p:cNvSpPr>
            <a:spLocks noGrp="1" noChangeArrowheads="1"/>
          </p:cNvSpPr>
          <p:nvPr>
            <p:ph type="body" idx="1"/>
          </p:nvPr>
        </p:nvSpPr>
        <p:spPr/>
        <p:txBody>
          <a:bodyPr/>
          <a:lstStyle/>
          <a:p>
            <a:pPr eaLnBrk="1" hangingPunct="1">
              <a:buFontTx/>
              <a:buNone/>
            </a:pPr>
            <a:r>
              <a:rPr lang="en-US" b="1" smtClean="0"/>
              <a:t>POSITION</a:t>
            </a:r>
          </a:p>
          <a:p>
            <a:pPr eaLnBrk="1" hangingPunct="1">
              <a:buFontTx/>
              <a:buNone/>
            </a:pPr>
            <a:r>
              <a:rPr lang="en-US" smtClean="0"/>
              <a:t>	The thesis statement that takes a position is the one that tells your opinion about a topic.  This one doesn’t list anything – it tells me </a:t>
            </a:r>
            <a:r>
              <a:rPr lang="en-US" i="1" smtClean="0"/>
              <a:t>what you think</a:t>
            </a:r>
            <a:r>
              <a:rPr lang="en-US"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fld id="{E3FABE1B-2348-4575-8633-4D64A76C9C11}" type="datetime1">
              <a:rPr lang="en-US" smtClean="0"/>
              <a:pPr/>
              <a:t>9/21/2010</a:t>
            </a:fld>
            <a:endParaRPr lang="en-US" smtClean="0"/>
          </a:p>
        </p:txBody>
      </p:sp>
      <p:sp>
        <p:nvSpPr>
          <p:cNvPr id="8195" name="Footer Placeholder 4"/>
          <p:cNvSpPr>
            <a:spLocks noGrp="1"/>
          </p:cNvSpPr>
          <p:nvPr>
            <p:ph type="ftr" sz="quarter" idx="11"/>
          </p:nvPr>
        </p:nvSpPr>
        <p:spPr>
          <a:noFill/>
        </p:spPr>
        <p:txBody>
          <a:bodyPr/>
          <a:lstStyle/>
          <a:p>
            <a:r>
              <a:rPr lang="en-US" smtClean="0"/>
              <a:t>Template copyright www.brainybetty.com 2005</a:t>
            </a:r>
          </a:p>
        </p:txBody>
      </p:sp>
      <p:sp>
        <p:nvSpPr>
          <p:cNvPr id="8196" name="Slide Number Placeholder 5"/>
          <p:cNvSpPr>
            <a:spLocks noGrp="1"/>
          </p:cNvSpPr>
          <p:nvPr>
            <p:ph type="sldNum" sz="quarter" idx="12"/>
          </p:nvPr>
        </p:nvSpPr>
        <p:spPr>
          <a:noFill/>
        </p:spPr>
        <p:txBody>
          <a:bodyPr/>
          <a:lstStyle/>
          <a:p>
            <a:fld id="{65EE14B8-0609-4B27-9624-22A2772A62CD}" type="slidenum">
              <a:rPr lang="en-US" smtClean="0"/>
              <a:pPr/>
              <a:t>6</a:t>
            </a:fld>
            <a:endParaRPr lang="en-US" smtClean="0"/>
          </a:p>
        </p:txBody>
      </p:sp>
      <p:sp>
        <p:nvSpPr>
          <p:cNvPr id="8197" name="Rectangle 2"/>
          <p:cNvSpPr>
            <a:spLocks noGrp="1" noChangeArrowheads="1"/>
          </p:cNvSpPr>
          <p:nvPr>
            <p:ph type="title"/>
          </p:nvPr>
        </p:nvSpPr>
        <p:spPr/>
        <p:txBody>
          <a:bodyPr/>
          <a:lstStyle/>
          <a:p>
            <a:pPr eaLnBrk="1" hangingPunct="1"/>
            <a:r>
              <a:rPr lang="en-US" smtClean="0"/>
              <a:t>POSITION</a:t>
            </a:r>
          </a:p>
        </p:txBody>
      </p:sp>
      <p:sp>
        <p:nvSpPr>
          <p:cNvPr id="8198" name="Rectangle 3"/>
          <p:cNvSpPr>
            <a:spLocks noGrp="1" noChangeArrowheads="1"/>
          </p:cNvSpPr>
          <p:nvPr>
            <p:ph type="body" idx="1"/>
          </p:nvPr>
        </p:nvSpPr>
        <p:spPr/>
        <p:txBody>
          <a:bodyPr/>
          <a:lstStyle/>
          <a:p>
            <a:pPr eaLnBrk="1" hangingPunct="1">
              <a:lnSpc>
                <a:spcPct val="90000"/>
              </a:lnSpc>
            </a:pPr>
            <a:r>
              <a:rPr lang="en-US" sz="2400" smtClean="0"/>
              <a:t>	“The Ransom of Red Chief,” a short story by O. Henry, is about two bumbling criminals who decide to kidnap a young boy in order to collect a ransom.  What they don’t know is that this might be the biggest mistake they’ve ever made.  There are two versions of this story, though: the text by O. Henry, and a short film, by Tony Bill.  Though they cover the same basic story about the ironic outcome of ‘the perfect crime,’ both versions have large differences.  People often say the book is better than the movie, and in this case they’re right – the short story is far better than the movie.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fld id="{CF58D6EC-B216-46B8-A49B-13654ED1E687}" type="datetime1">
              <a:rPr lang="en-US" smtClean="0"/>
              <a:pPr/>
              <a:t>9/21/2010</a:t>
            </a:fld>
            <a:endParaRPr lang="en-US" smtClean="0"/>
          </a:p>
        </p:txBody>
      </p:sp>
      <p:sp>
        <p:nvSpPr>
          <p:cNvPr id="9219" name="Footer Placeholder 4"/>
          <p:cNvSpPr>
            <a:spLocks noGrp="1"/>
          </p:cNvSpPr>
          <p:nvPr>
            <p:ph type="ftr" sz="quarter" idx="11"/>
          </p:nvPr>
        </p:nvSpPr>
        <p:spPr>
          <a:noFill/>
        </p:spPr>
        <p:txBody>
          <a:bodyPr/>
          <a:lstStyle/>
          <a:p>
            <a:r>
              <a:rPr lang="en-US" smtClean="0"/>
              <a:t>Template copyright www.brainybetty.com 2005</a:t>
            </a:r>
          </a:p>
        </p:txBody>
      </p:sp>
      <p:sp>
        <p:nvSpPr>
          <p:cNvPr id="9220" name="Slide Number Placeholder 5"/>
          <p:cNvSpPr>
            <a:spLocks noGrp="1"/>
          </p:cNvSpPr>
          <p:nvPr>
            <p:ph type="sldNum" sz="quarter" idx="12"/>
          </p:nvPr>
        </p:nvSpPr>
        <p:spPr>
          <a:noFill/>
        </p:spPr>
        <p:txBody>
          <a:bodyPr/>
          <a:lstStyle/>
          <a:p>
            <a:fld id="{12A881B9-5C14-470C-A09D-378F93C61E76}" type="slidenum">
              <a:rPr lang="en-US" smtClean="0"/>
              <a:pPr/>
              <a:t>7</a:t>
            </a:fld>
            <a:endParaRPr lang="en-US" smtClean="0"/>
          </a:p>
        </p:txBody>
      </p:sp>
      <p:sp>
        <p:nvSpPr>
          <p:cNvPr id="9221" name="Rectangle 2"/>
          <p:cNvSpPr>
            <a:spLocks noGrp="1" noChangeArrowheads="1"/>
          </p:cNvSpPr>
          <p:nvPr>
            <p:ph type="title"/>
          </p:nvPr>
        </p:nvSpPr>
        <p:spPr/>
        <p:txBody>
          <a:bodyPr/>
          <a:lstStyle/>
          <a:p>
            <a:pPr eaLnBrk="1" hangingPunct="1"/>
            <a:r>
              <a:rPr lang="en-US" smtClean="0"/>
              <a:t>OR…you could do both</a:t>
            </a:r>
          </a:p>
        </p:txBody>
      </p:sp>
      <p:sp>
        <p:nvSpPr>
          <p:cNvPr id="9222" name="Rectangle 3"/>
          <p:cNvSpPr>
            <a:spLocks noGrp="1" noChangeArrowheads="1"/>
          </p:cNvSpPr>
          <p:nvPr>
            <p:ph type="body" idx="1"/>
          </p:nvPr>
        </p:nvSpPr>
        <p:spPr/>
        <p:txBody>
          <a:bodyPr/>
          <a:lstStyle/>
          <a:p>
            <a:pPr eaLnBrk="1" hangingPunct="1">
              <a:lnSpc>
                <a:spcPct val="90000"/>
              </a:lnSpc>
              <a:buFontTx/>
              <a:buNone/>
            </a:pPr>
            <a:r>
              <a:rPr lang="en-US" sz="2400" smtClean="0"/>
              <a:t>		The Ransom of Red Chief,” a short story by O. Henry, is about two bumbling criminals who decide to kidnap a young boy in order to collect a ransom.  What they don’t know is that this might be the biggest mistake they’ve ever made.  There are two versions of this story, though: the text by O. Henry, and a short film, by Tony Bill.  Though they cover the same basic story about the ironic outcome of ‘the perfect crime,’ both versions have large differences. People often say the book is better than the movie, and in this case they’re right – the short story is far better than the movie, because of the differences between the way the characters, the plot, and the conflict are portrayed.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fld id="{24684912-933E-44B4-B510-10DF5BA643BF}" type="datetime1">
              <a:rPr lang="en-US" smtClean="0"/>
              <a:pPr/>
              <a:t>9/21/2010</a:t>
            </a:fld>
            <a:endParaRPr lang="en-US" smtClean="0"/>
          </a:p>
        </p:txBody>
      </p:sp>
      <p:sp>
        <p:nvSpPr>
          <p:cNvPr id="10243" name="Footer Placeholder 4"/>
          <p:cNvSpPr>
            <a:spLocks noGrp="1"/>
          </p:cNvSpPr>
          <p:nvPr>
            <p:ph type="ftr" sz="quarter" idx="11"/>
          </p:nvPr>
        </p:nvSpPr>
        <p:spPr>
          <a:noFill/>
        </p:spPr>
        <p:txBody>
          <a:bodyPr/>
          <a:lstStyle/>
          <a:p>
            <a:r>
              <a:rPr lang="en-US" smtClean="0"/>
              <a:t>Template copyright www.brainybetty.com 2005</a:t>
            </a:r>
          </a:p>
        </p:txBody>
      </p:sp>
      <p:sp>
        <p:nvSpPr>
          <p:cNvPr id="10244" name="Slide Number Placeholder 5"/>
          <p:cNvSpPr>
            <a:spLocks noGrp="1"/>
          </p:cNvSpPr>
          <p:nvPr>
            <p:ph type="sldNum" sz="quarter" idx="12"/>
          </p:nvPr>
        </p:nvSpPr>
        <p:spPr>
          <a:noFill/>
        </p:spPr>
        <p:txBody>
          <a:bodyPr/>
          <a:lstStyle/>
          <a:p>
            <a:fld id="{39CAD2A3-2D5C-446F-8FE6-331D1462F94F}" type="slidenum">
              <a:rPr lang="en-US" smtClean="0"/>
              <a:pPr/>
              <a:t>8</a:t>
            </a:fld>
            <a:endParaRPr lang="en-US" smtClean="0"/>
          </a:p>
        </p:txBody>
      </p:sp>
      <p:sp>
        <p:nvSpPr>
          <p:cNvPr id="10245" name="Rectangle 2"/>
          <p:cNvSpPr>
            <a:spLocks noGrp="1" noChangeArrowheads="1"/>
          </p:cNvSpPr>
          <p:nvPr>
            <p:ph type="title"/>
          </p:nvPr>
        </p:nvSpPr>
        <p:spPr/>
        <p:txBody>
          <a:bodyPr/>
          <a:lstStyle/>
          <a:p>
            <a:pPr eaLnBrk="1" hangingPunct="1"/>
            <a:r>
              <a:rPr lang="en-US" smtClean="0"/>
              <a:t>So…what type is this one?</a:t>
            </a:r>
          </a:p>
        </p:txBody>
      </p:sp>
      <p:sp>
        <p:nvSpPr>
          <p:cNvPr id="10246" name="Rectangle 3"/>
          <p:cNvSpPr>
            <a:spLocks noGrp="1" noChangeArrowheads="1"/>
          </p:cNvSpPr>
          <p:nvPr>
            <p:ph type="body" idx="1"/>
          </p:nvPr>
        </p:nvSpPr>
        <p:spPr/>
        <p:txBody>
          <a:bodyPr/>
          <a:lstStyle/>
          <a:p>
            <a:pPr eaLnBrk="1" hangingPunct="1"/>
            <a:r>
              <a:rPr lang="en-US" smtClean="0"/>
              <a:t>The life of the typical college student is characterized by time spent studying, attending class, and socializing with peers.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fld id="{C3ED5D97-CFFD-47C1-A99A-0AE8D0E6F3D9}" type="datetime1">
              <a:rPr lang="en-US" smtClean="0"/>
              <a:pPr/>
              <a:t>9/21/2010</a:t>
            </a:fld>
            <a:endParaRPr lang="en-US" smtClean="0"/>
          </a:p>
        </p:txBody>
      </p:sp>
      <p:sp>
        <p:nvSpPr>
          <p:cNvPr id="11267" name="Footer Placeholder 4"/>
          <p:cNvSpPr>
            <a:spLocks noGrp="1"/>
          </p:cNvSpPr>
          <p:nvPr>
            <p:ph type="ftr" sz="quarter" idx="11"/>
          </p:nvPr>
        </p:nvSpPr>
        <p:spPr>
          <a:noFill/>
        </p:spPr>
        <p:txBody>
          <a:bodyPr/>
          <a:lstStyle/>
          <a:p>
            <a:r>
              <a:rPr lang="en-US" smtClean="0"/>
              <a:t>Template copyright www.brainybetty.com 2005</a:t>
            </a:r>
          </a:p>
        </p:txBody>
      </p:sp>
      <p:sp>
        <p:nvSpPr>
          <p:cNvPr id="11268" name="Slide Number Placeholder 5"/>
          <p:cNvSpPr>
            <a:spLocks noGrp="1"/>
          </p:cNvSpPr>
          <p:nvPr>
            <p:ph type="sldNum" sz="quarter" idx="12"/>
          </p:nvPr>
        </p:nvSpPr>
        <p:spPr>
          <a:noFill/>
        </p:spPr>
        <p:txBody>
          <a:bodyPr/>
          <a:lstStyle/>
          <a:p>
            <a:fld id="{F0240857-1D92-4B2A-9AA8-2B9A61458D79}" type="slidenum">
              <a:rPr lang="en-US" smtClean="0"/>
              <a:pPr/>
              <a:t>9</a:t>
            </a:fld>
            <a:endParaRPr lang="en-US" smtClean="0"/>
          </a:p>
        </p:txBody>
      </p:sp>
      <p:sp>
        <p:nvSpPr>
          <p:cNvPr id="11269" name="Rectangle 2"/>
          <p:cNvSpPr>
            <a:spLocks noGrp="1" noChangeArrowheads="1"/>
          </p:cNvSpPr>
          <p:nvPr>
            <p:ph type="title"/>
          </p:nvPr>
        </p:nvSpPr>
        <p:spPr/>
        <p:txBody>
          <a:bodyPr/>
          <a:lstStyle/>
          <a:p>
            <a:pPr eaLnBrk="1" hangingPunct="1"/>
            <a:r>
              <a:rPr lang="en-US" smtClean="0"/>
              <a:t>And this one?</a:t>
            </a:r>
          </a:p>
        </p:txBody>
      </p:sp>
      <p:sp>
        <p:nvSpPr>
          <p:cNvPr id="11270" name="Rectangle 3"/>
          <p:cNvSpPr>
            <a:spLocks noGrp="1" noChangeArrowheads="1"/>
          </p:cNvSpPr>
          <p:nvPr>
            <p:ph type="body" idx="1"/>
          </p:nvPr>
        </p:nvSpPr>
        <p:spPr/>
        <p:txBody>
          <a:bodyPr/>
          <a:lstStyle/>
          <a:p>
            <a:pPr eaLnBrk="1" hangingPunct="1">
              <a:buFontTx/>
              <a:buNone/>
            </a:pPr>
            <a:r>
              <a:rPr lang="en-US" smtClean="0"/>
              <a:t>High school graduates should be required to take a year off to pursue community service projects before entering college in order to increase their maturity and global awareness.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bstract3">
  <a:themeElements>
    <a:clrScheme name="Abstract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bstract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stract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bstract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bstract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bstract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bstract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bstract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bstract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bstract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bstract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bstract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bstract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bstract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Abstract3</Template>
  <TotalTime>60</TotalTime>
  <Words>322</Words>
  <Application>Microsoft Office PowerPoint</Application>
  <PresentationFormat>On-screen Show (4:3)</PresentationFormat>
  <Paragraphs>69</Paragraphs>
  <Slides>11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Abstract3</vt:lpstr>
      <vt:lpstr>Thesis Statements</vt:lpstr>
      <vt:lpstr>A Thesis Statement Should:</vt:lpstr>
      <vt:lpstr>Two Types</vt:lpstr>
      <vt:lpstr>OUTLINE</vt:lpstr>
      <vt:lpstr>The Other Type</vt:lpstr>
      <vt:lpstr>POSITION</vt:lpstr>
      <vt:lpstr>OR…you could do both</vt:lpstr>
      <vt:lpstr>So…what type is this one?</vt:lpstr>
      <vt:lpstr>And this one?</vt:lpstr>
      <vt:lpstr>Now it’s your turn!!</vt:lpstr>
      <vt:lpstr>The End!</vt:lpstr>
    </vt:vector>
  </TitlesOfParts>
  <Company>Nampa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Thesis Statements</dc:title>
  <dc:creator>kvmurphy</dc:creator>
  <cp:lastModifiedBy>master1</cp:lastModifiedBy>
  <cp:revision>9</cp:revision>
  <dcterms:created xsi:type="dcterms:W3CDTF">2007-10-08T14:15:35Z</dcterms:created>
  <dcterms:modified xsi:type="dcterms:W3CDTF">2010-09-21T19:19:18Z</dcterms:modified>
</cp:coreProperties>
</file>