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5" r:id="rId2"/>
    <p:sldId id="275" r:id="rId3"/>
    <p:sldId id="279" r:id="rId4"/>
    <p:sldId id="257" r:id="rId5"/>
    <p:sldId id="280" r:id="rId6"/>
    <p:sldId id="258" r:id="rId7"/>
    <p:sldId id="281" r:id="rId8"/>
    <p:sldId id="259" r:id="rId9"/>
    <p:sldId id="282" r:id="rId10"/>
    <p:sldId id="260" r:id="rId11"/>
    <p:sldId id="278" r:id="rId12"/>
    <p:sldId id="261" r:id="rId13"/>
    <p:sldId id="283" r:id="rId14"/>
    <p:sldId id="262" r:id="rId15"/>
    <p:sldId id="284" r:id="rId16"/>
    <p:sldId id="263" r:id="rId17"/>
    <p:sldId id="285" r:id="rId18"/>
    <p:sldId id="266" r:id="rId19"/>
    <p:sldId id="267" r:id="rId20"/>
    <p:sldId id="286" r:id="rId21"/>
    <p:sldId id="268" r:id="rId22"/>
    <p:sldId id="287" r:id="rId23"/>
    <p:sldId id="269" r:id="rId24"/>
    <p:sldId id="288" r:id="rId25"/>
    <p:sldId id="276" r:id="rId26"/>
    <p:sldId id="289" r:id="rId27"/>
    <p:sldId id="271" r:id="rId28"/>
    <p:sldId id="277" r:id="rId29"/>
    <p:sldId id="290" r:id="rId30"/>
    <p:sldId id="272" r:id="rId31"/>
    <p:sldId id="292" r:id="rId32"/>
    <p:sldId id="273" r:id="rId33"/>
    <p:sldId id="293" r:id="rId34"/>
    <p:sldId id="274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A2A50-AB03-4A43-8F83-6629FF939961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CEE97-0CD7-443F-B3FA-951DCC8C9A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E15F7-E1E3-446B-A414-7A4A6BDCBA6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F1A3B-BA7A-45A7-8484-E844AF56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sz="7200">
                <a:solidFill>
                  <a:schemeClr val="folHlink"/>
                </a:solidFill>
                <a:latin typeface="Baskerville Old Face" pitchFamily="18" charset="0"/>
              </a:rPr>
              <a:t>Nonfiction Notes</a:t>
            </a:r>
          </a:p>
        </p:txBody>
      </p:sp>
      <p:pic>
        <p:nvPicPr>
          <p:cNvPr id="2052" name="Picture 4" descr="MPj04140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24200"/>
            <a:ext cx="2173288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</a:t>
            </a:r>
            <a:r>
              <a:rPr lang="en-US" dirty="0"/>
              <a:t>on one topic or main idea to inform</a:t>
            </a:r>
          </a:p>
          <a:p>
            <a:r>
              <a:rPr lang="en-US" dirty="0"/>
              <a:t>Has a plot to entertain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286" y="3352800"/>
            <a:ext cx="250371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Recorded word for word to inform</a:t>
            </a:r>
          </a:p>
          <a:p>
            <a:r>
              <a:rPr lang="en-US" dirty="0" smtClean="0"/>
              <a:t>Can </a:t>
            </a:r>
            <a:r>
              <a:rPr lang="en-US" dirty="0"/>
              <a:t>be read in one sitting to entertain</a:t>
            </a:r>
          </a:p>
          <a:p>
            <a:r>
              <a:rPr lang="en-US" dirty="0"/>
              <a:t>May be written in bullet format or like a drama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810" y="4114800"/>
            <a:ext cx="38061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52599" cy="579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Newspaper Articles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to inform</a:t>
            </a:r>
          </a:p>
          <a:p>
            <a:r>
              <a:rPr lang="en-US" dirty="0" smtClean="0"/>
              <a:t>Can </a:t>
            </a:r>
            <a:r>
              <a:rPr lang="en-US" dirty="0"/>
              <a:t>be read in one sitting to persuade</a:t>
            </a:r>
          </a:p>
          <a:p>
            <a:r>
              <a:rPr lang="en-US" dirty="0" smtClean="0"/>
              <a:t>Focuses </a:t>
            </a:r>
            <a:r>
              <a:rPr lang="en-US" dirty="0"/>
              <a:t>on one topic or main idea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92845"/>
            <a:ext cx="3429000" cy="25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039015" cy="565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organized by topic</a:t>
            </a:r>
          </a:p>
          <a:p>
            <a:r>
              <a:rPr lang="en-US" dirty="0" smtClean="0"/>
              <a:t>Used </a:t>
            </a:r>
            <a:r>
              <a:rPr lang="en-US" dirty="0"/>
              <a:t>for reference to inform</a:t>
            </a:r>
          </a:p>
          <a:p>
            <a:r>
              <a:rPr lang="en-US" dirty="0"/>
              <a:t>Organized chronologically (by time) or by topic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478" y="4094232"/>
            <a:ext cx="3437522" cy="276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328054" cy="649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b="1" dirty="0"/>
              <a:t>nonfiction</a:t>
            </a:r>
            <a:r>
              <a:rPr lang="en-US" dirty="0"/>
              <a:t>? </a:t>
            </a:r>
            <a:r>
              <a:rPr lang="en-US" b="1" dirty="0"/>
              <a:t>Nonfiction</a:t>
            </a:r>
            <a:r>
              <a:rPr lang="en-US" dirty="0"/>
              <a:t> is a form of literature based primarily on </a:t>
            </a:r>
            <a:r>
              <a:rPr lang="en-US" b="1" dirty="0"/>
              <a:t>facts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prose writing that presents and explains ideas or tells about real people, places, objects, or events.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Five Main </a:t>
            </a:r>
            <a:r>
              <a:rPr lang="en-US" b="1" i="1" dirty="0" smtClean="0"/>
              <a:t>Purposes</a:t>
            </a:r>
            <a:r>
              <a:rPr lang="en-US" b="1" dirty="0" smtClean="0"/>
              <a:t> of Nonfiction Writing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b="1" dirty="0" smtClean="0"/>
              <a:t>Entertain</a:t>
            </a:r>
            <a:endParaRPr lang="en-US" dirty="0"/>
          </a:p>
          <a:p>
            <a:r>
              <a:rPr lang="en-US" b="1" dirty="0"/>
              <a:t>Inform</a:t>
            </a:r>
            <a:endParaRPr lang="en-US" dirty="0"/>
          </a:p>
          <a:p>
            <a:r>
              <a:rPr lang="en-US" b="1" dirty="0"/>
              <a:t>Reflect</a:t>
            </a:r>
            <a:endParaRPr lang="en-US" dirty="0"/>
          </a:p>
          <a:p>
            <a:r>
              <a:rPr lang="en-US" b="1" dirty="0"/>
              <a:t>Describe </a:t>
            </a:r>
            <a:endParaRPr lang="en-US" dirty="0"/>
          </a:p>
          <a:p>
            <a:r>
              <a:rPr lang="en-US" b="1" dirty="0"/>
              <a:t>Persuade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Types of Nonfiction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Autobiography or Biography </a:t>
            </a:r>
          </a:p>
          <a:p>
            <a:r>
              <a:rPr lang="en-US" dirty="0" smtClean="0"/>
              <a:t>Encyclopedia</a:t>
            </a:r>
          </a:p>
          <a:p>
            <a:r>
              <a:rPr lang="en-US" dirty="0" smtClean="0"/>
              <a:t>Essay</a:t>
            </a:r>
          </a:p>
          <a:p>
            <a:r>
              <a:rPr lang="en-US" dirty="0" smtClean="0"/>
              <a:t>Feature Story </a:t>
            </a:r>
          </a:p>
          <a:p>
            <a:r>
              <a:rPr lang="en-US" dirty="0" smtClean="0"/>
              <a:t>Interview</a:t>
            </a:r>
          </a:p>
          <a:p>
            <a:r>
              <a:rPr lang="en-US" dirty="0" smtClean="0"/>
              <a:t>Newspaper Articles</a:t>
            </a:r>
          </a:p>
          <a:p>
            <a:r>
              <a:rPr lang="en-US" dirty="0" smtClean="0"/>
              <a:t>Textbook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934199" cy="5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Types</a:t>
            </a:r>
            <a:r>
              <a:rPr lang="en-US" b="1" dirty="0" smtClean="0"/>
              <a:t> of Nonfiction Writing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Narrative</a:t>
            </a:r>
            <a:r>
              <a:rPr lang="en-US" sz="2800" dirty="0" smtClean="0"/>
              <a:t> </a:t>
            </a:r>
            <a:r>
              <a:rPr lang="en-US" sz="2800" dirty="0"/>
              <a:t>– written as a story. 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Biographies</a:t>
            </a:r>
            <a:r>
              <a:rPr lang="en-US" sz="2400" dirty="0"/>
              <a:t> – a life story written by another person.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Autobiographies</a:t>
            </a:r>
            <a:r>
              <a:rPr lang="en-US" sz="2400" dirty="0"/>
              <a:t> – the writer’s account of his or her own life.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Memoirs and Journals</a:t>
            </a:r>
            <a:r>
              <a:rPr lang="en-US" sz="2400" dirty="0"/>
              <a:t> – contain personal thoughts and reflections.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Travel Literature</a:t>
            </a:r>
            <a:r>
              <a:rPr lang="en-US" sz="2400" dirty="0"/>
              <a:t> – records journeys in the world, which are often journeys within yourself. 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Letters</a:t>
            </a:r>
            <a:r>
              <a:rPr lang="en-US" sz="2400" dirty="0"/>
              <a:t> – written texts addressed to a particular person or organization.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Blogs</a:t>
            </a:r>
            <a:r>
              <a:rPr lang="en-US" sz="2400" dirty="0"/>
              <a:t> – (a.k.a. web logs) journals posted and frequently updated for an online audience.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562600" cy="618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endParaRPr lang="en-US" b="1" dirty="0" smtClean="0">
              <a:solidFill>
                <a:srgbClr val="00B0F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b="1" dirty="0" smtClean="0"/>
              <a:t>Expository</a:t>
            </a:r>
            <a:r>
              <a:rPr lang="en-US" dirty="0" smtClean="0"/>
              <a:t> </a:t>
            </a:r>
            <a:r>
              <a:rPr lang="en-US" dirty="0"/>
              <a:t>– writing that explains or informs. It presents facts and ideas, or explains a process. Essays, speeches, and textbooks are all examples of expository writing. 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56000"/>
            <a:ext cx="2971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629400" cy="602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b="1" dirty="0" smtClean="0"/>
              <a:t>Persuasive</a:t>
            </a:r>
            <a:r>
              <a:rPr lang="en-US" dirty="0" smtClean="0"/>
              <a:t> – writing that is intended to convince the reader to adopt a particular point of view or take a particular course of action. Newspaper editorials, letters to the editor, speeches, essays, and advertisements are all forms of persuasive writing.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91000"/>
            <a:ext cx="2743200" cy="249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495232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/>
              <a:t>Descriptive</a:t>
            </a:r>
            <a:r>
              <a:rPr lang="en-US" dirty="0" smtClean="0"/>
              <a:t> </a:t>
            </a:r>
            <a:r>
              <a:rPr lang="en-US" dirty="0"/>
              <a:t>– writing that is a portrait, in words, of a person, place, or object. Descriptive writing uses images that appeal to the five senses. Most forms of writing can be descriptive.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917" y="3352800"/>
            <a:ext cx="268008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of these types of nonfiction, the writing may be </a:t>
            </a:r>
            <a:r>
              <a:rPr lang="en-US" dirty="0" smtClean="0">
                <a:solidFill>
                  <a:srgbClr val="FFFF00"/>
                </a:solidFill>
              </a:rPr>
              <a:t>objective</a:t>
            </a:r>
            <a:r>
              <a:rPr lang="en-US" dirty="0" smtClean="0"/>
              <a:t>, based on facts, or </a:t>
            </a:r>
            <a:r>
              <a:rPr lang="en-US" dirty="0" smtClean="0">
                <a:solidFill>
                  <a:srgbClr val="FFFF00"/>
                </a:solidFill>
              </a:rPr>
              <a:t>subjective</a:t>
            </a:r>
            <a:r>
              <a:rPr lang="en-US" dirty="0" smtClean="0"/>
              <a:t>, based on opinion. Sometimes the writing is a combination of the two, but, more often than not, a reader can identify which is more common.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464783" cy="507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107714" cy="578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Elements of Nonfiction Writing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/>
              <a:t>Organization</a:t>
            </a:r>
            <a:r>
              <a:rPr lang="en-US" sz="2800" dirty="0"/>
              <a:t> – the way a writer chooses to arrange and present information in a single piece of writing.</a:t>
            </a:r>
          </a:p>
          <a:p>
            <a:pPr lvl="1"/>
            <a:r>
              <a:rPr lang="en-US" sz="2400" b="1" dirty="0"/>
              <a:t>Chronological</a:t>
            </a:r>
            <a:r>
              <a:rPr lang="en-US" sz="2400" dirty="0"/>
              <a:t> – presents information in time order, from first to last or last to first.</a:t>
            </a:r>
          </a:p>
          <a:p>
            <a:pPr lvl="1"/>
            <a:r>
              <a:rPr lang="en-US" sz="2400" b="1" dirty="0"/>
              <a:t>Compare-and-Contrast</a:t>
            </a:r>
            <a:r>
              <a:rPr lang="en-US" sz="2400" dirty="0"/>
              <a:t> – shows the ways in which two or more subjects are similar and  different.</a:t>
            </a:r>
          </a:p>
          <a:p>
            <a:pPr lvl="1"/>
            <a:r>
              <a:rPr lang="en-US" sz="2400" b="1" dirty="0"/>
              <a:t>Cause-and-Effect</a:t>
            </a:r>
            <a:r>
              <a:rPr lang="en-US" sz="2400" dirty="0"/>
              <a:t> – shows the relationship among events.</a:t>
            </a:r>
          </a:p>
          <a:p>
            <a:pPr lvl="1"/>
            <a:r>
              <a:rPr lang="en-US" sz="2400" b="1" dirty="0"/>
              <a:t>Problem-and-Solution</a:t>
            </a:r>
            <a:r>
              <a:rPr lang="en-US" sz="2400" dirty="0"/>
              <a:t> – identifies a problem and then offers a solution.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60217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/>
            <a:r>
              <a:rPr lang="en-US" b="1" dirty="0"/>
              <a:t>Tone</a:t>
            </a:r>
            <a:r>
              <a:rPr lang="en-US" dirty="0"/>
              <a:t> – the writer’s attitude toward his or her audience and subject.</a:t>
            </a:r>
          </a:p>
          <a:p>
            <a:pPr marL="990600" lvl="1" indent="-533400"/>
            <a:endParaRPr lang="en-US" b="1" dirty="0" smtClean="0"/>
          </a:p>
          <a:p>
            <a:pPr marL="990600" lvl="1" indent="-533400"/>
            <a:r>
              <a:rPr lang="en-US" b="1" dirty="0" smtClean="0"/>
              <a:t>Formal</a:t>
            </a:r>
            <a:r>
              <a:rPr lang="en-US" dirty="0" smtClean="0"/>
              <a:t> </a:t>
            </a:r>
            <a:r>
              <a:rPr lang="en-US" dirty="0"/>
              <a:t>– uses formal language, no slang. Everything is grammatically correct.</a:t>
            </a:r>
          </a:p>
          <a:p>
            <a:pPr marL="990600" lvl="1" indent="-533400">
              <a:buFontTx/>
              <a:buNone/>
            </a:pPr>
            <a:endParaRPr lang="en-US" dirty="0"/>
          </a:p>
          <a:p>
            <a:pPr marL="990600" lvl="1" indent="-533400"/>
            <a:r>
              <a:rPr lang="en-US" b="1" dirty="0"/>
              <a:t>Informal</a:t>
            </a:r>
            <a:r>
              <a:rPr lang="en-US" dirty="0"/>
              <a:t> – written as though you were writing to a friend.</a:t>
            </a:r>
          </a:p>
          <a:p>
            <a:pPr marL="990600" lvl="1" indent="-533400">
              <a:buFontTx/>
              <a:buNone/>
            </a:pPr>
            <a:endParaRPr lang="en-US" dirty="0"/>
          </a:p>
          <a:p>
            <a:pPr marL="609600" indent="-609600"/>
            <a:r>
              <a:rPr lang="en-US" b="1" dirty="0"/>
              <a:t>Voice</a:t>
            </a:r>
            <a:r>
              <a:rPr lang="en-US" dirty="0"/>
              <a:t> – the writer’s way of “speaking” in his or her writing. </a:t>
            </a:r>
          </a:p>
          <a:p>
            <a:pPr marL="609600" indent="-609600"/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7299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609600" indent="-609600"/>
            <a:r>
              <a:rPr lang="en-US" b="1" dirty="0"/>
              <a:t>Objective vs</a:t>
            </a:r>
            <a:r>
              <a:rPr lang="en-US" dirty="0"/>
              <a:t>. </a:t>
            </a:r>
            <a:r>
              <a:rPr lang="en-US" b="1" dirty="0"/>
              <a:t>Subjective Writing</a:t>
            </a:r>
            <a:r>
              <a:rPr lang="en-US" dirty="0"/>
              <a:t> </a:t>
            </a:r>
            <a:r>
              <a:rPr lang="en-US" dirty="0" smtClean="0"/>
              <a:t>–</a:t>
            </a:r>
          </a:p>
          <a:p>
            <a:pPr marL="609600" indent="-609600">
              <a:buNone/>
            </a:pPr>
            <a:endParaRPr lang="en-US" dirty="0"/>
          </a:p>
          <a:p>
            <a:pPr marL="990600" lvl="1" indent="-533400"/>
            <a:r>
              <a:rPr lang="en-US" b="1" dirty="0"/>
              <a:t>Objective </a:t>
            </a:r>
            <a:r>
              <a:rPr lang="en-US" dirty="0"/>
              <a:t>– facts that can be proved true by the senses.</a:t>
            </a:r>
          </a:p>
          <a:p>
            <a:pPr marL="990600" lvl="1" indent="-533400"/>
            <a:endParaRPr lang="en-US" b="1" dirty="0" smtClean="0"/>
          </a:p>
          <a:p>
            <a:pPr marL="990600" lvl="1" indent="-533400"/>
            <a:r>
              <a:rPr lang="en-US" b="1" dirty="0" smtClean="0"/>
              <a:t>Subjective</a:t>
            </a:r>
            <a:r>
              <a:rPr lang="en-US" dirty="0" smtClean="0"/>
              <a:t> </a:t>
            </a:r>
            <a:r>
              <a:rPr lang="en-US" dirty="0"/>
              <a:t>– verifiable (true) only by reference to your own state of mind and experiences. Nobody knows the truth of that state except the writer.</a:t>
            </a:r>
            <a:r>
              <a:rPr lang="en-US" sz="3200" dirty="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031" y="4800600"/>
            <a:ext cx="14849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815181"/>
            <a:ext cx="8382000" cy="5791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Autobiography or Biography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</a:t>
            </a:r>
            <a:r>
              <a:rPr lang="en-US" dirty="0"/>
              <a:t>about a person’s life or one main event</a:t>
            </a:r>
          </a:p>
          <a:p>
            <a:r>
              <a:rPr lang="en-US" dirty="0" smtClean="0"/>
              <a:t>Has </a:t>
            </a:r>
            <a:r>
              <a:rPr lang="en-US" dirty="0"/>
              <a:t>a plot to inform</a:t>
            </a:r>
          </a:p>
          <a:p>
            <a:r>
              <a:rPr lang="en-US" dirty="0"/>
              <a:t>Can be read in one sitting or have many chapters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95800"/>
            <a:ext cx="3002314" cy="21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19"/>
            <a:ext cx="8335410" cy="669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Encyclopedia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organized by topic</a:t>
            </a:r>
          </a:p>
          <a:p>
            <a:r>
              <a:rPr lang="en-US" dirty="0" smtClean="0"/>
              <a:t>Topics </a:t>
            </a:r>
            <a:r>
              <a:rPr lang="en-US" dirty="0"/>
              <a:t>organized alphabetically to inform</a:t>
            </a:r>
          </a:p>
          <a:p>
            <a:r>
              <a:rPr lang="en-US" dirty="0"/>
              <a:t>The entries are short</a:t>
            </a:r>
          </a:p>
          <a:p>
            <a:r>
              <a:rPr lang="en-US" dirty="0"/>
              <a:t>Used for research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590" y="4141419"/>
            <a:ext cx="3382410" cy="271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224958" cy="609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based on research or personal experience to inform</a:t>
            </a:r>
          </a:p>
          <a:p>
            <a:r>
              <a:rPr lang="en-US" dirty="0" smtClean="0"/>
              <a:t>Can </a:t>
            </a:r>
            <a:r>
              <a:rPr lang="en-US" dirty="0"/>
              <a:t>be read in one sitting to persuade</a:t>
            </a:r>
          </a:p>
          <a:p>
            <a:r>
              <a:rPr lang="en-US" dirty="0"/>
              <a:t>Written in paragraph form, usually five or more to entertain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642" y="4343400"/>
            <a:ext cx="2805358" cy="23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653</Words>
  <Application>Microsoft Office PowerPoint</Application>
  <PresentationFormat>On-screen Show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Nonfiction Notes</vt:lpstr>
      <vt:lpstr>7 Types of Nonfiction</vt:lpstr>
      <vt:lpstr>Slide 3</vt:lpstr>
      <vt:lpstr>Autobiography or Biography </vt:lpstr>
      <vt:lpstr>Slide 5</vt:lpstr>
      <vt:lpstr>Encyclopedia</vt:lpstr>
      <vt:lpstr>Slide 7</vt:lpstr>
      <vt:lpstr>Essay</vt:lpstr>
      <vt:lpstr>Slide 9</vt:lpstr>
      <vt:lpstr>Feature Story </vt:lpstr>
      <vt:lpstr>Slide 11</vt:lpstr>
      <vt:lpstr>Interview</vt:lpstr>
      <vt:lpstr>Slide 13</vt:lpstr>
      <vt:lpstr>Newspaper Articles </vt:lpstr>
      <vt:lpstr>Slide 15</vt:lpstr>
      <vt:lpstr>Textbook </vt:lpstr>
      <vt:lpstr>Slide 17</vt:lpstr>
      <vt:lpstr>Slide 18</vt:lpstr>
      <vt:lpstr>The Five Main Purposes of Nonfiction Writing</vt:lpstr>
      <vt:lpstr>Slide 20</vt:lpstr>
      <vt:lpstr>Types of Nonfiction Writing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Elements of Nonfiction Writing</vt:lpstr>
      <vt:lpstr>Slide 31</vt:lpstr>
      <vt:lpstr>Slide 32</vt:lpstr>
      <vt:lpstr>Slide 33</vt:lpstr>
      <vt:lpstr>Slide 34</vt:lpstr>
      <vt:lpstr>Slide 35</vt:lpstr>
    </vt:vector>
  </TitlesOfParts>
  <Company>Vigo County School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Fiction Notes</dc:title>
  <dc:creator>master1</dc:creator>
  <cp:lastModifiedBy>master1</cp:lastModifiedBy>
  <cp:revision>19</cp:revision>
  <dcterms:created xsi:type="dcterms:W3CDTF">2011-04-01T19:37:34Z</dcterms:created>
  <dcterms:modified xsi:type="dcterms:W3CDTF">2011-04-11T17:38:28Z</dcterms:modified>
</cp:coreProperties>
</file>