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3" r:id="rId10"/>
    <p:sldId id="265" r:id="rId11"/>
    <p:sldId id="267" r:id="rId12"/>
    <p:sldId id="266" r:id="rId13"/>
    <p:sldId id="269" r:id="rId14"/>
    <p:sldId id="268" r:id="rId15"/>
    <p:sldId id="272" r:id="rId16"/>
    <p:sldId id="271" r:id="rId17"/>
    <p:sldId id="273" r:id="rId18"/>
    <p:sldId id="270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76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49673C5-BD9B-4ED5-B973-7E7AD43354C4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1F30C74-5AA2-442C-AD31-C852A89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nealtowey.com/images/teaparty4.jpg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nealtowey.com/images/teaparty4.jpg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history.org/declaration/related/congress.htm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brosevideo.com/resources/documents/119.jpg" TargetMode="Externa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legacy.owensboro.kctcs.edu/mmaltby/his108/Proclamation%20of%201763.jpg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arlyamerica.com/review/winter96/enlargement.html" TargetMode="External"/><Relationship Id="rId2" Type="http://schemas.openxmlformats.org/officeDocument/2006/relationships/hyperlink" Target="http://www.bostonmassacre.net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American Revolutionary War Unit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From Protest to War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Boston Tea Party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Britain helped out the East India Co. by giving them a monopoly on the importation of tea to the colonies</a:t>
            </a:r>
          </a:p>
          <a:p>
            <a:r>
              <a:rPr lang="en-US" dirty="0" smtClean="0"/>
              <a:t>Britain put a duty on this tea</a:t>
            </a:r>
          </a:p>
          <a:p>
            <a:r>
              <a:rPr lang="en-US" dirty="0" smtClean="0"/>
              <a:t>Price of tea actually lower than what colonists were paying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Colonists still protest against taxation without representation</a:t>
            </a:r>
          </a:p>
          <a:p>
            <a:r>
              <a:rPr lang="en-US" dirty="0" smtClean="0"/>
              <a:t>Protest against avoiding the middle man—the colonial shopkeeper</a:t>
            </a:r>
          </a:p>
          <a:p>
            <a:r>
              <a:rPr lang="en-US" dirty="0" smtClean="0"/>
              <a:t>Destruction of tea by dumping cargo into the sea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Boston Tea Party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Britain imposes the Coercive Acts</a:t>
            </a:r>
          </a:p>
          <a:p>
            <a:pPr lvl="1"/>
            <a:r>
              <a:rPr lang="en-US" dirty="0" smtClean="0"/>
              <a:t>It closes the port of Boston</a:t>
            </a:r>
          </a:p>
          <a:p>
            <a:pPr lvl="1"/>
            <a:r>
              <a:rPr lang="en-US" dirty="0" smtClean="0"/>
              <a:t>Colonists must pay for destroyed tea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Colonists protest by calling them the Intolerable Acts</a:t>
            </a:r>
          </a:p>
          <a:p>
            <a:r>
              <a:rPr lang="en-US" dirty="0" smtClean="0"/>
              <a:t>Form the First Continental Congress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First Continental Congress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Formed by Colonists</a:t>
            </a:r>
          </a:p>
          <a:p>
            <a:r>
              <a:rPr lang="en-US" dirty="0" smtClean="0"/>
              <a:t>Aim: To work together to have Parliament rescind the Intolerable Acts</a:t>
            </a:r>
          </a:p>
          <a:p>
            <a:pPr lvl="1"/>
            <a:r>
              <a:rPr lang="en-US" dirty="0" smtClean="0"/>
              <a:t>Boycotting English imports</a:t>
            </a:r>
          </a:p>
          <a:p>
            <a:pPr lvl="1"/>
            <a:r>
              <a:rPr lang="en-US" dirty="0" smtClean="0"/>
              <a:t>Open Communication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Colonies unite against common cause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Patrick Henry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“Give me liberty or give me death” speech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Leads colonists towards idea of independence from Britain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Lexington and Concord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Skirmish between colonists, minutemen, and British Regulars (Redcoats)</a:t>
            </a:r>
          </a:p>
          <a:p>
            <a:r>
              <a:rPr lang="en-US" dirty="0" smtClean="0"/>
              <a:t>Shot heard round the world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Start of American Revolutionary War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 up: Oct. 25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meant by the phrase “the shot heard round the world”?</a:t>
            </a:r>
          </a:p>
          <a:p>
            <a:r>
              <a:rPr lang="en-US" dirty="0" smtClean="0"/>
              <a:t>Put the following in order, beginning with the earliest event first.</a:t>
            </a:r>
          </a:p>
          <a:p>
            <a:pPr lvl="1"/>
            <a:r>
              <a:rPr lang="en-US" dirty="0" err="1" smtClean="0"/>
              <a:t>Coersive</a:t>
            </a:r>
            <a:r>
              <a:rPr lang="en-US" dirty="0" smtClean="0"/>
              <a:t> Acts</a:t>
            </a:r>
          </a:p>
          <a:p>
            <a:pPr lvl="1"/>
            <a:r>
              <a:rPr lang="en-US" dirty="0" smtClean="0"/>
              <a:t>Proclamation of 1763</a:t>
            </a:r>
          </a:p>
          <a:p>
            <a:pPr lvl="1"/>
            <a:r>
              <a:rPr lang="en-US" dirty="0" smtClean="0"/>
              <a:t>Boston Tea Party</a:t>
            </a:r>
          </a:p>
          <a:p>
            <a:pPr lvl="1"/>
            <a:r>
              <a:rPr lang="en-US" dirty="0" smtClean="0"/>
              <a:t>Stamp Act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Thomas Paine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Wrote Common Sense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Provides colonists with a logical reason for independence from Britain</a:t>
            </a:r>
          </a:p>
          <a:p>
            <a:r>
              <a:rPr lang="en-US" dirty="0" smtClean="0"/>
              <a:t>Pamphlet lists grievances against Britain—basis for those adopted in Declaration of Independence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Thomas Paine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Read the excerpt provided from Common Sense. </a:t>
            </a:r>
          </a:p>
          <a:p>
            <a:pPr lvl="1"/>
            <a:r>
              <a:rPr lang="en-US" dirty="0" smtClean="0"/>
              <a:t>What passages are particularly persuasive? Why?</a:t>
            </a:r>
          </a:p>
          <a:p>
            <a:pPr lvl="1"/>
            <a:r>
              <a:rPr lang="en-US" dirty="0" smtClean="0"/>
              <a:t>What are two arguments Paine makes </a:t>
            </a:r>
            <a:r>
              <a:rPr lang="en-US" smtClean="0"/>
              <a:t>for independence?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 Henry Lee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“These United colonies are, and of a right ought to be, free and independent states.”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Convinces enough delegates to sign the Declaration of Independence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Locke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Enlightenment Philosopher</a:t>
            </a:r>
          </a:p>
          <a:p>
            <a:r>
              <a:rPr lang="en-US" dirty="0" smtClean="0"/>
              <a:t>Remember, Locke’s ideas were very radical for the time</a:t>
            </a:r>
          </a:p>
          <a:p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His ideas greatly influenced the ideas of </a:t>
            </a:r>
            <a:r>
              <a:rPr lang="en-US" dirty="0" err="1" smtClean="0"/>
              <a:t>gov’t</a:t>
            </a:r>
            <a:r>
              <a:rPr lang="en-US" dirty="0" smtClean="0"/>
              <a:t>  in America</a:t>
            </a:r>
          </a:p>
          <a:p>
            <a:r>
              <a:rPr lang="en-US" dirty="0" smtClean="0"/>
              <a:t>Ideas about sovereignty and rights of the people challenged the prevailing ideas about the power (dictatorial rule) of kings, emperors, and other tribal chieftains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French &amp; Indian War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War for dominance in North American continent</a:t>
            </a:r>
          </a:p>
          <a:p>
            <a:r>
              <a:rPr lang="en-US" dirty="0" smtClean="0"/>
              <a:t>French, English, Spain</a:t>
            </a:r>
          </a:p>
          <a:p>
            <a:r>
              <a:rPr lang="en-US" dirty="0" smtClean="0"/>
              <a:t>France held lands west of Appalachian </a:t>
            </a:r>
            <a:r>
              <a:rPr lang="en-US" dirty="0" err="1" smtClean="0"/>
              <a:t>Mts</a:t>
            </a:r>
            <a:r>
              <a:rPr lang="en-US" dirty="0" smtClean="0"/>
              <a:t> and in Canada</a:t>
            </a:r>
          </a:p>
          <a:p>
            <a:r>
              <a:rPr lang="en-US" dirty="0" smtClean="0"/>
              <a:t>British won!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Britain gains territory, especially west of Appalachian Mts.</a:t>
            </a:r>
          </a:p>
          <a:p>
            <a:r>
              <a:rPr lang="en-US" dirty="0" smtClean="0"/>
              <a:t>Britain is in </a:t>
            </a:r>
            <a:r>
              <a:rPr lang="en-US" b="1" dirty="0" smtClean="0"/>
              <a:t>Debt!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Locke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people are free, equal and have “natural rights” to life, liberty, and property that rulers cannot take away</a:t>
            </a:r>
          </a:p>
          <a:p>
            <a:endParaRPr lang="en-US" dirty="0" smtClean="0"/>
          </a:p>
          <a:p>
            <a:r>
              <a:rPr lang="en-US" dirty="0" smtClean="0"/>
              <a:t>Where does this idea almost exactly appear in an American document?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Locke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original power resides in the people</a:t>
            </a:r>
          </a:p>
          <a:p>
            <a:r>
              <a:rPr lang="en-US" dirty="0" smtClean="0"/>
              <a:t>They consent to enter into a “social contract” among themselves to form a </a:t>
            </a:r>
            <a:r>
              <a:rPr lang="en-US" dirty="0" err="1" smtClean="0"/>
              <a:t>gov’t</a:t>
            </a:r>
            <a:r>
              <a:rPr lang="en-US" dirty="0" smtClean="0"/>
              <a:t> to protect their rights</a:t>
            </a:r>
          </a:p>
          <a:p>
            <a:r>
              <a:rPr lang="en-US" dirty="0" smtClean="0"/>
              <a:t>In return, the people will obey the laws and rules established by that </a:t>
            </a:r>
            <a:r>
              <a:rPr lang="en-US" dirty="0" err="1" smtClean="0"/>
              <a:t>gov’t</a:t>
            </a:r>
            <a:endParaRPr lang="en-US" dirty="0" smtClean="0"/>
          </a:p>
          <a:p>
            <a:r>
              <a:rPr lang="en-US" dirty="0" smtClean="0"/>
              <a:t>This establishes a system of “ordered liberty”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Locke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 how the social contract theory establishes “ordered liberty.”</a:t>
            </a:r>
          </a:p>
          <a:p>
            <a:pPr lvl="1"/>
            <a:r>
              <a:rPr lang="en-US" dirty="0" smtClean="0"/>
              <a:t>(How is </a:t>
            </a:r>
            <a:r>
              <a:rPr lang="en-US" dirty="0" err="1" smtClean="0"/>
              <a:t>gov’t</a:t>
            </a:r>
            <a:r>
              <a:rPr lang="en-US" dirty="0" smtClean="0"/>
              <a:t> still ordered, or regulated? How do people still retain their liberties among such laws?)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Locke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Government’s powers are limited to those the people have consented to give it</a:t>
            </a:r>
          </a:p>
          <a:p>
            <a:r>
              <a:rPr lang="en-US" dirty="0" smtClean="0"/>
              <a:t>Whenever </a:t>
            </a:r>
            <a:r>
              <a:rPr lang="en-US" dirty="0" err="1" smtClean="0"/>
              <a:t>gov’t</a:t>
            </a:r>
            <a:r>
              <a:rPr lang="en-US" dirty="0" smtClean="0"/>
              <a:t> becomes a threat to the people’s natural rights, it breaks the social contract</a:t>
            </a:r>
          </a:p>
          <a:p>
            <a:r>
              <a:rPr lang="en-US" dirty="0" smtClean="0"/>
              <a:t>Then, the people have the right to alter or overthrow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Locke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is the previous idea reflected in the Declaration of </a:t>
            </a:r>
            <a:r>
              <a:rPr lang="en-US" dirty="0" err="1" smtClean="0"/>
              <a:t>Indedependence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Locke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Remember, Locke is </a:t>
            </a:r>
            <a:r>
              <a:rPr lang="en-US" i="1" u="sng" dirty="0" smtClean="0"/>
              <a:t>not </a:t>
            </a:r>
            <a:r>
              <a:rPr lang="en-US" dirty="0" smtClean="0"/>
              <a:t>a contemporary of the this time period—the American Revolutionary War</a:t>
            </a:r>
          </a:p>
          <a:p>
            <a:r>
              <a:rPr lang="en-US" dirty="0" smtClean="0"/>
              <a:t>He is </a:t>
            </a:r>
            <a:r>
              <a:rPr lang="en-US" i="1" u="sng" dirty="0" smtClean="0"/>
              <a:t>not</a:t>
            </a:r>
            <a:r>
              <a:rPr lang="en-US" dirty="0" smtClean="0"/>
              <a:t> alive at this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Declaration of Independence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Authors</a:t>
            </a: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Thomas  Jefferson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     (main author)</a:t>
            </a:r>
          </a:p>
          <a:p>
            <a:r>
              <a:rPr lang="en-US" dirty="0" smtClean="0"/>
              <a:t>Ben Franklin, </a:t>
            </a:r>
          </a:p>
          <a:p>
            <a:r>
              <a:rPr lang="en-US" dirty="0" smtClean="0"/>
              <a:t>John Adams, </a:t>
            </a:r>
          </a:p>
          <a:p>
            <a:r>
              <a:rPr lang="en-US" dirty="0" smtClean="0"/>
              <a:t>Robert Livingston, </a:t>
            </a:r>
          </a:p>
          <a:p>
            <a:r>
              <a:rPr lang="en-US" dirty="0" smtClean="0"/>
              <a:t>Roger Sherman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Declaration of Independence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 smtClean="0"/>
              <a:t>“We hold these truths to be self-evident, that all men are created equal, that they are endowed by their Creator with certain unalienable Rights, that among these are Life, Liberty, and the pursuit of Happiness.”</a:t>
            </a:r>
          </a:p>
          <a:p>
            <a:endParaRPr lang="en-US" sz="3200" dirty="0" smtClean="0"/>
          </a:p>
          <a:p>
            <a:pPr lvl="1"/>
            <a:r>
              <a:rPr lang="en-US" sz="3500" dirty="0" smtClean="0"/>
              <a:t>Influenced by John Locke</a:t>
            </a:r>
          </a:p>
          <a:p>
            <a:pPr lvl="1">
              <a:buNone/>
            </a:pPr>
            <a:endParaRPr lang="en-US" sz="2800" dirty="0" smtClean="0"/>
          </a:p>
          <a:p>
            <a:pPr lvl="1">
              <a:buNone/>
            </a:pPr>
            <a:r>
              <a:rPr lang="en-US" sz="2800" dirty="0" smtClean="0"/>
              <a:t>	</a:t>
            </a:r>
            <a:endParaRPr lang="en-US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Declaration of Independence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“That to secure these rights, Governments are instituted among Men, deriving their just powers from the consent of the governed,</a:t>
            </a:r>
          </a:p>
          <a:p>
            <a:r>
              <a:rPr lang="en-US" sz="3200" dirty="0" smtClean="0"/>
              <a:t>“That whenever any Form of Government becomes destructive of these ends, it is the Right of the People to alter or abolish it, and to institute new Government…”</a:t>
            </a:r>
          </a:p>
          <a:p>
            <a:endParaRPr lang="en-US" sz="3200" dirty="0" smtClean="0"/>
          </a:p>
          <a:p>
            <a:pPr lvl="1"/>
            <a:r>
              <a:rPr lang="en-US" sz="3500" dirty="0" smtClean="0"/>
              <a:t>Influenced by John Locke</a:t>
            </a:r>
          </a:p>
          <a:p>
            <a:pPr lvl="1">
              <a:buNone/>
            </a:pPr>
            <a:endParaRPr lang="en-US" sz="2800" dirty="0" smtClean="0"/>
          </a:p>
          <a:p>
            <a:pPr lvl="1">
              <a:buNone/>
            </a:pPr>
            <a:r>
              <a:rPr lang="en-US" sz="2800" dirty="0" smtClean="0"/>
              <a:t>	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Proclamation of 1763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Britain denies colonists right to settled beyond the Appalachian Mts.</a:t>
            </a:r>
          </a:p>
          <a:p>
            <a:r>
              <a:rPr lang="en-US" dirty="0" smtClean="0"/>
              <a:t>Lands for Native Americans instead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Colonists protest!</a:t>
            </a:r>
          </a:p>
          <a:p>
            <a:r>
              <a:rPr lang="en-US" dirty="0" smtClean="0"/>
              <a:t>Colonists lose investments in lands to the west of the mountains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Sugar Act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u="sng" dirty="0" smtClean="0"/>
              <a:t>Enforced</a:t>
            </a:r>
            <a:r>
              <a:rPr lang="en-US" dirty="0" smtClean="0"/>
              <a:t>  and extended duty (tax) on sugar, molasses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Colonists protest!</a:t>
            </a:r>
          </a:p>
          <a:p>
            <a:r>
              <a:rPr lang="en-US" dirty="0" smtClean="0"/>
              <a:t>Making rum is more expensive</a:t>
            </a:r>
          </a:p>
          <a:p>
            <a:r>
              <a:rPr lang="en-US" dirty="0" smtClean="0"/>
              <a:t>Will lay the ground for further protest with the Stamp Act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Navigation Acts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British enforced Navigation Acts:</a:t>
            </a:r>
          </a:p>
          <a:p>
            <a:pPr lvl="1"/>
            <a:r>
              <a:rPr lang="en-US" dirty="0" smtClean="0"/>
              <a:t>Use of English ships, ports for trade from colonies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Colonists protest!</a:t>
            </a:r>
          </a:p>
          <a:p>
            <a:r>
              <a:rPr lang="en-US" dirty="0" smtClean="0"/>
              <a:t>Difficult to smuggle goods</a:t>
            </a:r>
          </a:p>
          <a:p>
            <a:r>
              <a:rPr lang="en-US" dirty="0" smtClean="0"/>
              <a:t>Eventually raises issues of:</a:t>
            </a:r>
          </a:p>
          <a:p>
            <a:pPr lvl="1"/>
            <a:r>
              <a:rPr lang="en-US" dirty="0" smtClean="0"/>
              <a:t>Standing Army in the colonies</a:t>
            </a:r>
          </a:p>
          <a:p>
            <a:pPr lvl="1"/>
            <a:r>
              <a:rPr lang="en-US" dirty="0" smtClean="0"/>
              <a:t>Writs of Assistance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Salutary Neglect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Define salutary</a:t>
            </a:r>
          </a:p>
          <a:p>
            <a:r>
              <a:rPr lang="en-US" dirty="0" smtClean="0"/>
              <a:t>Britain ignored its colonies, but the colonies were happy to handle certain government issues for themselves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Colonies were used to some level of self-government</a:t>
            </a:r>
          </a:p>
          <a:p>
            <a:r>
              <a:rPr lang="en-US" dirty="0" smtClean="0"/>
              <a:t>Difficult for Britain to enforce rules now that had not been enforced for years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Stamp Act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Duty (tax) on paper goods by British Parliament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Colonists protest!</a:t>
            </a:r>
          </a:p>
          <a:p>
            <a:r>
              <a:rPr lang="en-US" dirty="0" smtClean="0"/>
              <a:t>Taxation without representation</a:t>
            </a:r>
          </a:p>
          <a:p>
            <a:r>
              <a:rPr lang="en-US" dirty="0" smtClean="0"/>
              <a:t>Unifies colonists against the British government’s acts</a:t>
            </a:r>
          </a:p>
          <a:p>
            <a:r>
              <a:rPr lang="en-US" dirty="0" smtClean="0"/>
              <a:t>Sons of Liberty formed</a:t>
            </a:r>
          </a:p>
          <a:p>
            <a:r>
              <a:rPr lang="en-US" dirty="0" smtClean="0"/>
              <a:t>Patrick Henry’s Treason Speech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Protest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has protest changed among the colonists since the end of the French and Indian War?</a:t>
            </a:r>
          </a:p>
          <a:p>
            <a:pPr>
              <a:buNone/>
            </a:pPr>
            <a:r>
              <a:rPr lang="en-US" dirty="0" smtClean="0"/>
              <a:t>     (Hint: How did colonists protest against the Proclamation of 1763, the Sugar Act, and the Navigation Acts? What did the protest look like for the Stamp Act?)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Boston Massacre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Description/Explanation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Impact/Significance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Colonists provoke and attack British soldiers in Boston</a:t>
            </a:r>
          </a:p>
          <a:p>
            <a:r>
              <a:rPr lang="en-US" dirty="0" smtClean="0"/>
              <a:t>Throw rocks, ice balls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British soldiers fire on mob</a:t>
            </a:r>
            <a:endParaRPr lang="en-US" dirty="0" smtClean="0"/>
          </a:p>
          <a:p>
            <a:r>
              <a:rPr lang="en-US" dirty="0" smtClean="0"/>
              <a:t>Kill colonists</a:t>
            </a:r>
          </a:p>
          <a:p>
            <a:r>
              <a:rPr lang="en-US" dirty="0" smtClean="0"/>
              <a:t>Propaganda for colonial leaders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1339</TotalTime>
  <Words>1006</Words>
  <Application>Microsoft Office PowerPoint</Application>
  <PresentationFormat>On-screen Show (4:3)</PresentationFormat>
  <Paragraphs>170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Metro</vt:lpstr>
      <vt:lpstr>American Revolutionary War Unit</vt:lpstr>
      <vt:lpstr>French &amp; Indian War</vt:lpstr>
      <vt:lpstr>Proclamation of 1763</vt:lpstr>
      <vt:lpstr>Sugar Act</vt:lpstr>
      <vt:lpstr>Navigation Acts</vt:lpstr>
      <vt:lpstr>Salutary Neglect</vt:lpstr>
      <vt:lpstr>Stamp Act</vt:lpstr>
      <vt:lpstr>Protest</vt:lpstr>
      <vt:lpstr>Boston Massacre</vt:lpstr>
      <vt:lpstr>Boston Tea Party</vt:lpstr>
      <vt:lpstr>Boston Tea Party</vt:lpstr>
      <vt:lpstr>First Continental Congress</vt:lpstr>
      <vt:lpstr>Patrick Henry</vt:lpstr>
      <vt:lpstr>Lexington and Concord</vt:lpstr>
      <vt:lpstr>Warm up: Oct. 25</vt:lpstr>
      <vt:lpstr>Thomas Paine</vt:lpstr>
      <vt:lpstr>Thomas Paine</vt:lpstr>
      <vt:lpstr>Richard Henry Lee</vt:lpstr>
      <vt:lpstr>John Locke</vt:lpstr>
      <vt:lpstr>John Locke</vt:lpstr>
      <vt:lpstr>John Locke</vt:lpstr>
      <vt:lpstr>John Locke</vt:lpstr>
      <vt:lpstr>John Locke</vt:lpstr>
      <vt:lpstr>John Locke</vt:lpstr>
      <vt:lpstr>John Locke</vt:lpstr>
      <vt:lpstr>Declaration of Independence</vt:lpstr>
      <vt:lpstr>Declaration of Independence</vt:lpstr>
      <vt:lpstr>Declaration of Independence</vt:lpstr>
    </vt:vector>
  </TitlesOfParts>
  <Company>Williamsburg-James City County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Revolutionary War Unit</dc:title>
  <dc:creator>Department of Technology</dc:creator>
  <cp:lastModifiedBy>Department of Technology</cp:lastModifiedBy>
  <cp:revision>16</cp:revision>
  <dcterms:created xsi:type="dcterms:W3CDTF">2010-10-19T16:09:36Z</dcterms:created>
  <dcterms:modified xsi:type="dcterms:W3CDTF">2010-10-26T18:21:16Z</dcterms:modified>
</cp:coreProperties>
</file>