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40DE1-9E5C-4918-B15F-5F7821DBDCC0}" type="datetimeFigureOut">
              <a:rPr lang="en-US" smtClean="0"/>
              <a:t>10/18/2010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4DB7B-447D-4B4B-9AE1-BDA6AD2B940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Warm-up Oct. 18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the period known as the Enlightenment. Include any information you know or think you know.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Enlightenment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Enlightenment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period when people were introduced to new ideas about:</a:t>
            </a:r>
          </a:p>
          <a:p>
            <a:pPr lvl="1"/>
            <a:r>
              <a:rPr lang="en-US" dirty="0" smtClean="0"/>
              <a:t>Rights of people</a:t>
            </a:r>
          </a:p>
          <a:p>
            <a:pPr lvl="1"/>
            <a:r>
              <a:rPr lang="en-US" dirty="0" smtClean="0"/>
              <a:t>And relationship between the  people and their ruler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was it?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Enlightenment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17</a:t>
            </a:r>
            <a:r>
              <a:rPr lang="en-US" baseline="30000" dirty="0" smtClean="0"/>
              <a:t>th</a:t>
            </a:r>
            <a:r>
              <a:rPr lang="en-US" dirty="0" smtClean="0"/>
              <a:t> and 18</a:t>
            </a:r>
            <a:r>
              <a:rPr lang="en-US" baseline="30000" dirty="0" smtClean="0"/>
              <a:t>th</a:t>
            </a:r>
            <a:r>
              <a:rPr lang="en-US" dirty="0" smtClean="0"/>
              <a:t> centuries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(1600s and 1700s)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Europe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When was it?</a:t>
            </a:r>
          </a:p>
          <a:p>
            <a:endParaRPr lang="en-US" sz="3600" dirty="0"/>
          </a:p>
          <a:p>
            <a:r>
              <a:rPr lang="en-US" sz="3600" dirty="0" smtClean="0"/>
              <a:t>Where?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Enlightenment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Locke</a:t>
            </a:r>
          </a:p>
          <a:p>
            <a:pPr lvl="1"/>
            <a:r>
              <a:rPr lang="en-US" dirty="0" smtClean="0"/>
              <a:t>Natural rights</a:t>
            </a:r>
          </a:p>
          <a:p>
            <a:pPr lvl="1"/>
            <a:r>
              <a:rPr lang="en-US" dirty="0" smtClean="0"/>
              <a:t>Social contract</a:t>
            </a:r>
          </a:p>
          <a:p>
            <a:pPr lvl="1"/>
            <a:r>
              <a:rPr lang="en-US" dirty="0" smtClean="0"/>
              <a:t>Right to overthrow </a:t>
            </a:r>
            <a:r>
              <a:rPr lang="en-US" dirty="0" err="1" smtClean="0"/>
              <a:t>gov’t</a:t>
            </a:r>
            <a:endParaRPr lang="en-US" dirty="0" smtClean="0"/>
          </a:p>
          <a:p>
            <a:r>
              <a:rPr lang="en-US" dirty="0" smtClean="0"/>
              <a:t>Rousseau</a:t>
            </a:r>
          </a:p>
          <a:p>
            <a:pPr lvl="1"/>
            <a:r>
              <a:rPr lang="en-US" dirty="0" smtClean="0"/>
              <a:t>Social Contract Theory</a:t>
            </a:r>
          </a:p>
          <a:p>
            <a:r>
              <a:rPr lang="en-US" dirty="0" smtClean="0"/>
              <a:t>Montesquieu</a:t>
            </a:r>
          </a:p>
          <a:p>
            <a:pPr lvl="1"/>
            <a:r>
              <a:rPr lang="en-US" dirty="0" smtClean="0"/>
              <a:t>3 branches of </a:t>
            </a:r>
            <a:r>
              <a:rPr lang="en-US" dirty="0" err="1" smtClean="0"/>
              <a:t>gov’ts</a:t>
            </a:r>
            <a:endParaRPr lang="en-US" dirty="0" smtClean="0"/>
          </a:p>
          <a:p>
            <a:r>
              <a:rPr lang="en-US" dirty="0" smtClean="0"/>
              <a:t>Hobbes</a:t>
            </a:r>
          </a:p>
          <a:p>
            <a:pPr lvl="1"/>
            <a:r>
              <a:rPr lang="en-US" dirty="0" smtClean="0"/>
              <a:t>How was he different?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Who were some famous Enlightenment philosophers?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Enlightenment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Considered an Enlightenment thinker </a:t>
            </a:r>
          </a:p>
          <a:p>
            <a:r>
              <a:rPr lang="en-US" dirty="0" smtClean="0"/>
              <a:t>Embraced new ideas about </a:t>
            </a:r>
            <a:r>
              <a:rPr lang="en-US" dirty="0" err="1" smtClean="0"/>
              <a:t>gov’t</a:t>
            </a:r>
            <a:r>
              <a:rPr lang="en-US" dirty="0" smtClean="0"/>
              <a:t> in his efforts to establish a new </a:t>
            </a:r>
            <a:r>
              <a:rPr lang="en-US" dirty="0" err="1" smtClean="0"/>
              <a:t>gov’t</a:t>
            </a:r>
            <a:r>
              <a:rPr lang="en-US" dirty="0" smtClean="0"/>
              <a:t> in the colonies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Ben Franklin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131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Warm-up Oct. 18</vt:lpstr>
      <vt:lpstr>The Enlightenment</vt:lpstr>
      <vt:lpstr>The Enlightenment</vt:lpstr>
      <vt:lpstr>The Enlightenment</vt:lpstr>
      <vt:lpstr>The Enlightenment</vt:lpstr>
      <vt:lpstr>The Enlightenment</vt:lpstr>
    </vt:vector>
  </TitlesOfParts>
  <Company>Williamsburg-James City County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Warm-up Oct. 18</dc:title>
  <dc:creator>Department of Technology</dc:creator>
  <cp:lastModifiedBy>Department of Technology</cp:lastModifiedBy>
  <cp:revision>2</cp:revision>
  <dcterms:created xsi:type="dcterms:W3CDTF">2010-10-18T15:26:08Z</dcterms:created>
  <dcterms:modified xsi:type="dcterms:W3CDTF">2010-10-18T15:49:09Z</dcterms:modified>
</cp:coreProperties>
</file>