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63" r:id="rId11"/>
    <p:sldId id="264" r:id="rId12"/>
    <p:sldId id="265" r:id="rId13"/>
    <p:sldId id="270" r:id="rId14"/>
    <p:sldId id="273" r:id="rId15"/>
    <p:sldId id="266" r:id="rId16"/>
    <p:sldId id="271" r:id="rId17"/>
    <p:sldId id="267" r:id="rId18"/>
    <p:sldId id="276" r:id="rId19"/>
    <p:sldId id="272" r:id="rId20"/>
    <p:sldId id="277" r:id="rId21"/>
    <p:sldId id="274" r:id="rId22"/>
    <p:sldId id="275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9" autoAdjust="0"/>
    <p:restoredTop sz="94660"/>
  </p:normalViewPr>
  <p:slideViewPr>
    <p:cSldViewPr>
      <p:cViewPr varScale="1">
        <p:scale>
          <a:sx n="70" d="100"/>
          <a:sy n="70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BF2E3-A8ED-4D8C-AD0B-1AE2A067CF44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2BE3F-2858-4037-9BE6-8A4C1FD5E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B446-6DED-4F5A-98CF-7ACFF3AD32E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99E3-6DC5-41FC-80A7-BE2301923F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B446-6DED-4F5A-98CF-7ACFF3AD32E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99E3-6DC5-41FC-80A7-BE2301923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B446-6DED-4F5A-98CF-7ACFF3AD32E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99E3-6DC5-41FC-80A7-BE2301923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B446-6DED-4F5A-98CF-7ACFF3AD32E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99E3-6DC5-41FC-80A7-BE2301923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B446-6DED-4F5A-98CF-7ACFF3AD32E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A5199E3-6DC5-41FC-80A7-BE2301923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B446-6DED-4F5A-98CF-7ACFF3AD32E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99E3-6DC5-41FC-80A7-BE2301923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B446-6DED-4F5A-98CF-7ACFF3AD32E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99E3-6DC5-41FC-80A7-BE2301923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B446-6DED-4F5A-98CF-7ACFF3AD32E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99E3-6DC5-41FC-80A7-BE2301923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B446-6DED-4F5A-98CF-7ACFF3AD32E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99E3-6DC5-41FC-80A7-BE2301923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B446-6DED-4F5A-98CF-7ACFF3AD32E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99E3-6DC5-41FC-80A7-BE2301923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B446-6DED-4F5A-98CF-7ACFF3AD32E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99E3-6DC5-41FC-80A7-BE2301923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5DB446-6DED-4F5A-98CF-7ACFF3AD32E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5199E3-6DC5-41FC-80A7-BE2301923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1: Contact to Settlements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Mayflower Compact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can you tell me about the people who signed the Mayflower Compact? Why is this important?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kind of wording do they use in this government document that might surprise you? Why?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Massachusetts Bay Colony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a covenant?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dirty="0"/>
              <a:t>Agreement with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Massachusetts Bay Colony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/>
              <a:t>kind of </a:t>
            </a:r>
            <a:r>
              <a:rPr lang="en-US" sz="3200" dirty="0" smtClean="0"/>
              <a:t>community do the Puritans establish?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dirty="0"/>
              <a:t>Covenant community</a:t>
            </a:r>
          </a:p>
          <a:p>
            <a:r>
              <a:rPr lang="en-US" sz="2800" dirty="0" smtClean="0"/>
              <a:t>“</a:t>
            </a:r>
            <a:r>
              <a:rPr lang="en-US" sz="2800" dirty="0"/>
              <a:t>Ideal” </a:t>
            </a:r>
            <a:r>
              <a:rPr lang="en-US" sz="2800" dirty="0" smtClean="0"/>
              <a:t>community</a:t>
            </a:r>
          </a:p>
          <a:p>
            <a:r>
              <a:rPr lang="en-US" sz="2800" u="sng" dirty="0"/>
              <a:t>Intolerant </a:t>
            </a:r>
            <a:r>
              <a:rPr lang="en-US" sz="2800" dirty="0"/>
              <a:t>of those not sharing </a:t>
            </a:r>
          </a:p>
          <a:p>
            <a:pPr>
              <a:buNone/>
            </a:pPr>
            <a:r>
              <a:rPr lang="en-US" sz="2800" dirty="0" smtClean="0"/>
              <a:t>     their </a:t>
            </a:r>
            <a:r>
              <a:rPr lang="en-US" sz="2800" dirty="0"/>
              <a:t>religion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3-bay-psalm-1st Book Printed in M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3048000" cy="2419350"/>
          </a:xfrm>
          <a:prstGeom prst="rect">
            <a:avLst/>
          </a:prstGeom>
        </p:spPr>
      </p:pic>
      <p:pic>
        <p:nvPicPr>
          <p:cNvPr id="6" name="Picture 5" descr="embarkation_pilgri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9120" y="3352800"/>
            <a:ext cx="4754880" cy="31455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ter Indust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762000"/>
            <a:ext cx="7893143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Massachusetts Bay Colony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is </a:t>
            </a:r>
            <a:r>
              <a:rPr lang="en-US" sz="3200" u="sng" dirty="0"/>
              <a:t>direct </a:t>
            </a:r>
          </a:p>
          <a:p>
            <a:r>
              <a:rPr lang="en-US" sz="3200" u="sng" dirty="0"/>
              <a:t>democracy</a:t>
            </a:r>
            <a:r>
              <a:rPr lang="en-US" sz="3200" dirty="0"/>
              <a:t>?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dirty="0"/>
              <a:t>A form of government voting</a:t>
            </a:r>
          </a:p>
          <a:p>
            <a:r>
              <a:rPr lang="en-US" sz="2800" dirty="0" smtClean="0"/>
              <a:t>Example: “yeah</a:t>
            </a:r>
            <a:r>
              <a:rPr lang="en-US" sz="2800" dirty="0"/>
              <a:t>” or “Nay”</a:t>
            </a:r>
          </a:p>
          <a:p>
            <a:r>
              <a:rPr lang="en-US" sz="2800" dirty="0" smtClean="0"/>
              <a:t>Example: “show </a:t>
            </a:r>
            <a:r>
              <a:rPr lang="en-US" sz="2800" dirty="0"/>
              <a:t>of hands”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1026" name="ShockwaveFlash1" r:id="rId2" imgW="8000000" imgH="5409524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Massachusetts Bay Colony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is a </a:t>
            </a:r>
            <a:r>
              <a:rPr lang="en-US" sz="3200" u="sng" dirty="0" smtClean="0"/>
              <a:t>meetinghouse</a:t>
            </a:r>
            <a:r>
              <a:rPr lang="en-US" sz="3200" dirty="0"/>
              <a:t>?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dirty="0"/>
              <a:t>Court house</a:t>
            </a:r>
          </a:p>
          <a:p>
            <a:r>
              <a:rPr lang="en-US" sz="2800" dirty="0" smtClean="0"/>
              <a:t>Law-making </a:t>
            </a:r>
            <a:r>
              <a:rPr lang="en-US" sz="2800" dirty="0"/>
              <a:t>building</a:t>
            </a:r>
          </a:p>
          <a:p>
            <a:r>
              <a:rPr lang="en-US" sz="2800" dirty="0" smtClean="0"/>
              <a:t>Place for religious </a:t>
            </a:r>
            <a:r>
              <a:rPr lang="en-US" sz="2800" dirty="0"/>
              <a:t>meetings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 smtClean="0"/>
              <a:t>Acted </a:t>
            </a:r>
            <a:r>
              <a:rPr lang="en-US" sz="2800" dirty="0"/>
              <a:t>like a </a:t>
            </a:r>
            <a:r>
              <a:rPr lang="en-US" sz="2800" u="sng" dirty="0"/>
              <a:t>theocratic</a:t>
            </a:r>
            <a:r>
              <a:rPr lang="en-US" sz="2800" dirty="0"/>
              <a:t> </a:t>
            </a:r>
            <a:r>
              <a:rPr lang="en-US" sz="2800" dirty="0" err="1"/>
              <a:t>gov’t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rke_Meeting_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371600"/>
            <a:ext cx="5486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etinghouse ins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838200"/>
            <a:ext cx="6419168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Massachusetts Bay Colony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ston port 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14400"/>
            <a:ext cx="7446699" cy="55778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s Rocky Coast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"/>
            <a:ext cx="3901440" cy="2926080"/>
          </a:xfrm>
          <a:prstGeom prst="rect">
            <a:avLst/>
          </a:prstGeom>
        </p:spPr>
      </p:pic>
      <p:pic>
        <p:nvPicPr>
          <p:cNvPr id="3" name="Picture 2" descr="berkshires f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124200"/>
            <a:ext cx="4998400" cy="34747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th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422" y="0"/>
            <a:ext cx="50871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ty-upon-hi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8214170" cy="53949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ger w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533400"/>
            <a:ext cx="2896374" cy="3566160"/>
          </a:xfrm>
          <a:prstGeom prst="rect">
            <a:avLst/>
          </a:prstGeom>
        </p:spPr>
      </p:pic>
      <p:pic>
        <p:nvPicPr>
          <p:cNvPr id="3" name="Picture 2" descr="Roger Wms win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457200"/>
            <a:ext cx="1619250" cy="2286000"/>
          </a:xfrm>
          <a:prstGeom prst="rect">
            <a:avLst/>
          </a:prstGeom>
        </p:spPr>
      </p:pic>
      <p:pic>
        <p:nvPicPr>
          <p:cNvPr id="4" name="Picture 3" descr="roger wms nativ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7668" y="3291840"/>
            <a:ext cx="4866332" cy="3566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Massachusetts Bay Colony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 Black" pitchFamily="34" charset="0"/>
              </a:rPr>
              <a:t>What is a colony?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>
                <a:latin typeface="Arial Black" pitchFamily="34" charset="0"/>
              </a:rPr>
              <a:t>Society with families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Massachusetts Bay Colony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Why did they </a:t>
            </a:r>
            <a:r>
              <a:rPr lang="en-US" sz="3200" dirty="0" smtClean="0"/>
              <a:t>come to </a:t>
            </a:r>
            <a:r>
              <a:rPr lang="en-US" sz="3200" dirty="0"/>
              <a:t>the Americas?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Escape </a:t>
            </a:r>
            <a:r>
              <a:rPr lang="en-US" sz="2800" dirty="0"/>
              <a:t>religious </a:t>
            </a:r>
            <a:r>
              <a:rPr lang="en-US" sz="2800" dirty="0" smtClean="0"/>
              <a:t>persecution</a:t>
            </a:r>
          </a:p>
          <a:p>
            <a:endParaRPr lang="en-US" sz="2800" dirty="0">
              <a:latin typeface="Arial Black" pitchFamily="34" charset="0"/>
            </a:endParaRPr>
          </a:p>
          <a:p>
            <a:r>
              <a:rPr lang="en-US" sz="2800" dirty="0"/>
              <a:t>(NOT FOR </a:t>
            </a:r>
            <a:r>
              <a:rPr lang="en-US" sz="2800" dirty="0" smtClean="0"/>
              <a:t>RELIGIOUS </a:t>
            </a:r>
            <a:r>
              <a:rPr lang="en-US" sz="2800" dirty="0"/>
              <a:t>FREEDOM)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Massachusetts Bay Colony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Who came over?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dirty="0"/>
              <a:t>Puritans, </a:t>
            </a:r>
            <a:r>
              <a:rPr lang="en-US" sz="2800" dirty="0" smtClean="0"/>
              <a:t>Pilgrims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Massachusetts Bay Colony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was society</a:t>
            </a:r>
          </a:p>
          <a:p>
            <a:r>
              <a:rPr lang="en-US" sz="3200" dirty="0"/>
              <a:t>like?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Strict</a:t>
            </a:r>
            <a:endParaRPr lang="en-US" dirty="0"/>
          </a:p>
          <a:p>
            <a:r>
              <a:rPr lang="en-US" sz="2800" dirty="0" smtClean="0"/>
              <a:t>No </a:t>
            </a:r>
            <a:r>
              <a:rPr lang="en-US" sz="2800" dirty="0"/>
              <a:t>whistling while you </a:t>
            </a:r>
            <a:r>
              <a:rPr lang="en-US" sz="2800" dirty="0" smtClean="0"/>
              <a:t>work </a:t>
            </a:r>
          </a:p>
          <a:p>
            <a:r>
              <a:rPr lang="en-US" sz="2800" dirty="0" smtClean="0"/>
              <a:t>Read only the Bible</a:t>
            </a:r>
            <a:endParaRPr lang="en-US" sz="2800" dirty="0"/>
          </a:p>
          <a:p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Massachusetts Bay Colony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is the </a:t>
            </a:r>
            <a:r>
              <a:rPr lang="en-US" sz="3200" dirty="0" smtClean="0"/>
              <a:t>Mayflower Compact</a:t>
            </a:r>
            <a:r>
              <a:rPr lang="en-US" sz="3200" dirty="0"/>
              <a:t>?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u="sng" dirty="0"/>
              <a:t>Covenant</a:t>
            </a:r>
            <a:r>
              <a:rPr lang="en-US" sz="2800" dirty="0"/>
              <a:t> agreement </a:t>
            </a:r>
            <a:r>
              <a:rPr lang="en-US" sz="2800" dirty="0" smtClean="0"/>
              <a:t>(</a:t>
            </a:r>
            <a:r>
              <a:rPr lang="en-US" sz="2800" dirty="0"/>
              <a:t>compact)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y-comp 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52400"/>
            <a:ext cx="5530281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flower-Compac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</TotalTime>
  <Words>208</Words>
  <Application>Microsoft Office PowerPoint</Application>
  <PresentationFormat>On-screen Show (4:3)</PresentationFormat>
  <Paragraphs>64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Unit 1: Contact to Settlements</vt:lpstr>
      <vt:lpstr>Massachusetts Bay Colony </vt:lpstr>
      <vt:lpstr>Massachusetts Bay Colony</vt:lpstr>
      <vt:lpstr>Massachusetts Bay Colony</vt:lpstr>
      <vt:lpstr>Massachusetts Bay Colony</vt:lpstr>
      <vt:lpstr>Massachusetts Bay Colony</vt:lpstr>
      <vt:lpstr>Massachusetts Bay Colony</vt:lpstr>
      <vt:lpstr>Slide 8</vt:lpstr>
      <vt:lpstr>Slide 9</vt:lpstr>
      <vt:lpstr>Mayflower Compact</vt:lpstr>
      <vt:lpstr>Massachusetts Bay Colony</vt:lpstr>
      <vt:lpstr>Massachusetts Bay Colony</vt:lpstr>
      <vt:lpstr>Slide 13</vt:lpstr>
      <vt:lpstr>Slide 14</vt:lpstr>
      <vt:lpstr>Massachusetts Bay Colony</vt:lpstr>
      <vt:lpstr>Slide 16</vt:lpstr>
      <vt:lpstr>Massachusetts Bay Colony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Williamsburg-James City County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Contact to Settlements</dc:title>
  <dc:creator>Department of Technology</dc:creator>
  <cp:lastModifiedBy>Department of Technology</cp:lastModifiedBy>
  <cp:revision>9</cp:revision>
  <dcterms:created xsi:type="dcterms:W3CDTF">2011-09-19T16:22:49Z</dcterms:created>
  <dcterms:modified xsi:type="dcterms:W3CDTF">2012-09-19T12:14:08Z</dcterms:modified>
</cp:coreProperties>
</file>