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3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6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7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2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2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0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6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6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5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05476-807B-41EF-92E2-0DCBACE0A236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BA03F-298B-448E-9C0C-670470ED3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eralarts.iupui.edu/history/resources/106/Images/1LIB/The%20Progressive%20Era_guilded/election.day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Progressive Movement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88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South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17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Discrimination &amp; Segregation in the South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“Jim Crow” laws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Black Codes</a:t>
            </a:r>
          </a:p>
          <a:p>
            <a:pPr eaLnBrk="1" hangingPunct="1"/>
            <a:r>
              <a:rPr lang="en-US" altLang="en-US" smtClean="0"/>
              <a:t>KKK</a:t>
            </a:r>
          </a:p>
          <a:p>
            <a:pPr eaLnBrk="1" hangingPunct="1"/>
            <a:r>
              <a:rPr lang="en-US" altLang="en-US" smtClean="0"/>
              <a:t>Intimidation and Crimes against African Americans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564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Response to Discrimination &amp; Segregation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Courts became focus for: </a:t>
            </a:r>
          </a:p>
          <a:p>
            <a:pPr eaLnBrk="1" hangingPunct="1"/>
            <a:endParaRPr lang="en-US" altLang="en-US" i="1" smtClean="0"/>
          </a:p>
          <a:p>
            <a:pPr eaLnBrk="1" hangingPunct="1"/>
            <a:r>
              <a:rPr lang="en-US" altLang="en-US" i="1" smtClean="0"/>
              <a:t>Plessy v. Fergusson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267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Great Migration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Happens in </a:t>
            </a:r>
          </a:p>
          <a:p>
            <a:pPr eaLnBrk="1" hangingPunct="1"/>
            <a:r>
              <a:rPr lang="en-US" altLang="en-US" smtClean="0"/>
              <a:t>Southern African Americans move to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Searching for </a:t>
            </a:r>
          </a:p>
          <a:p>
            <a:pPr eaLnBrk="1" hangingPunct="1"/>
            <a:r>
              <a:rPr lang="en-US" altLang="en-US" smtClean="0"/>
              <a:t>And escape</a:t>
            </a:r>
          </a:p>
        </p:txBody>
      </p:sp>
    </p:spTree>
    <p:extLst>
      <p:ext uri="{BB962C8B-B14F-4D97-AF65-F5344CB8AC3E}">
        <p14:creationId xmlns:p14="http://schemas.microsoft.com/office/powerpoint/2010/main" val="274503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Responses by Leaders</a:t>
            </a:r>
          </a:p>
        </p:txBody>
      </p:sp>
    </p:spTree>
    <p:extLst>
      <p:ext uri="{BB962C8B-B14F-4D97-AF65-F5344CB8AC3E}">
        <p14:creationId xmlns:p14="http://schemas.microsoft.com/office/powerpoint/2010/main" val="148343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Ida B. Wells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Led ______________ campaign</a:t>
            </a:r>
          </a:p>
          <a:p>
            <a:pPr eaLnBrk="1" hangingPunct="1"/>
            <a:r>
              <a:rPr lang="en-US" altLang="en-US" smtClean="0"/>
              <a:t>Pushed federal government to take action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218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Booker T. Washington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way to equality was through 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He accepted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734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W.E.B.Du Bois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Supported</a:t>
            </a:r>
          </a:p>
          <a:p>
            <a:pPr eaLnBrk="1" hangingPunct="1"/>
            <a:r>
              <a:rPr lang="en-US" altLang="en-US" smtClean="0"/>
              <a:t>Education was meaningless without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Supported</a:t>
            </a:r>
          </a:p>
          <a:p>
            <a:pPr eaLnBrk="1" hangingPunct="1"/>
            <a:r>
              <a:rPr lang="en-US" altLang="en-US" smtClean="0"/>
              <a:t>Helped form the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571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Goals of Progressive Movement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Government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Guaranteed 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Elimination of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065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800" smtClean="0"/>
              <a:t>Progressive Accomplishments in Local Governments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New forms to meet needs of increasing urbanization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869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800" smtClean="0"/>
              <a:t>Progressive Accomplishments in State Governments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Referendum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Initiative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Recall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594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800" smtClean="0"/>
              <a:t>Progressive Accomplishments in Elections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Primary Elections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Secret Ballots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Direct election of U.S. Senators</a:t>
            </a:r>
          </a:p>
          <a:p>
            <a:pPr lvl="1" eaLnBrk="1" hangingPunct="1">
              <a:defRPr/>
            </a:pPr>
            <a:r>
              <a:rPr lang="en-US" altLang="en-US" dirty="0" smtClean="0"/>
              <a:t>_______ Amendment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532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800" smtClean="0"/>
              <a:t>Progressive Accomplishments in Child Labor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__________________ literature describing abuses of child labor</a:t>
            </a:r>
          </a:p>
          <a:p>
            <a:pPr eaLnBrk="1" hangingPunct="1">
              <a:defRPr/>
            </a:pPr>
            <a:r>
              <a:rPr lang="en-US" altLang="en-US" dirty="0" smtClean="0"/>
              <a:t>Example of muckraking literature: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Child labor laws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311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Impact of Labor Unions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At first,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Because: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Eventually, gains made: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195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Anti-Trust Laws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Sherman Anti-Trust Act</a:t>
            </a:r>
          </a:p>
          <a:p>
            <a:pPr eaLnBrk="1" hangingPunct="1"/>
            <a:r>
              <a:rPr lang="en-US" altLang="en-US" smtClean="0"/>
              <a:t>Clayton Anti-Trust Act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3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Women’s Suffrage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Forerunner of modern protest movement</a:t>
            </a:r>
          </a:p>
          <a:p>
            <a:pPr eaLnBrk="1" hangingPunct="1"/>
            <a:r>
              <a:rPr lang="en-US" altLang="en-US" smtClean="0"/>
              <a:t> Benefited from strong leadership by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Encouraged women to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Resulted in ____ Amendment to Constitution</a:t>
            </a:r>
          </a:p>
          <a:p>
            <a:pPr lvl="1" eaLnBrk="1" hangingPunct="1"/>
            <a:r>
              <a:rPr lang="en-US" altLang="en-US" smtClean="0">
                <a:hlinkClick r:id="rId3"/>
              </a:rPr>
              <a:t>Women’s Right to Vote</a:t>
            </a:r>
            <a:endParaRPr lang="en-US" altLang="en-US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867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Progressive Movement</vt:lpstr>
      <vt:lpstr>Goals of Progressive Movement</vt:lpstr>
      <vt:lpstr>Progressive Accomplishments in Local Governments</vt:lpstr>
      <vt:lpstr>Progressive Accomplishments in State Governments</vt:lpstr>
      <vt:lpstr>Progressive Accomplishments in Elections</vt:lpstr>
      <vt:lpstr>Progressive Accomplishments in Child Labor</vt:lpstr>
      <vt:lpstr>Impact of Labor Unions</vt:lpstr>
      <vt:lpstr>Anti-Trust Laws</vt:lpstr>
      <vt:lpstr>Women’s Suffrage</vt:lpstr>
      <vt:lpstr>The South</vt:lpstr>
      <vt:lpstr>Discrimination &amp; Segregation in the South</vt:lpstr>
      <vt:lpstr>Response to Discrimination &amp; Segregation</vt:lpstr>
      <vt:lpstr>Great Migration</vt:lpstr>
      <vt:lpstr>Responses by Leaders</vt:lpstr>
      <vt:lpstr>Ida B. Wells</vt:lpstr>
      <vt:lpstr>Booker T. Washington</vt:lpstr>
      <vt:lpstr>W.E.B.Du Bois</vt:lpstr>
    </vt:vector>
  </TitlesOfParts>
  <Company>WJCC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Progressive Movement</dc:title>
  <dc:creator>WJCC</dc:creator>
  <cp:lastModifiedBy>WJCC</cp:lastModifiedBy>
  <cp:revision>1</cp:revision>
  <dcterms:created xsi:type="dcterms:W3CDTF">2015-04-23T13:30:27Z</dcterms:created>
  <dcterms:modified xsi:type="dcterms:W3CDTF">2015-04-23T13:31:18Z</dcterms:modified>
</cp:coreProperties>
</file>