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3471FC0-F590-4042-B8E1-2CCF7902A623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37FCE88-F7A2-443A-A62F-7B5BE4DB9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1FC0-F590-4042-B8E1-2CCF7902A623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FCE88-F7A2-443A-A62F-7B5BE4DB9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1FC0-F590-4042-B8E1-2CCF7902A623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FCE88-F7A2-443A-A62F-7B5BE4DB9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1FC0-F590-4042-B8E1-2CCF7902A623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FCE88-F7A2-443A-A62F-7B5BE4DB9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1FC0-F590-4042-B8E1-2CCF7902A623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FCE88-F7A2-443A-A62F-7B5BE4DB9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1FC0-F590-4042-B8E1-2CCF7902A623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FCE88-F7A2-443A-A62F-7B5BE4DB9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3471FC0-F590-4042-B8E1-2CCF7902A623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37FCE88-F7A2-443A-A62F-7B5BE4DB98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3471FC0-F590-4042-B8E1-2CCF7902A623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37FCE88-F7A2-443A-A62F-7B5BE4DB9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1FC0-F590-4042-B8E1-2CCF7902A623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FCE88-F7A2-443A-A62F-7B5BE4DB9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1FC0-F590-4042-B8E1-2CCF7902A623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FCE88-F7A2-443A-A62F-7B5BE4DB9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71FC0-F590-4042-B8E1-2CCF7902A623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FCE88-F7A2-443A-A62F-7B5BE4DB9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3471FC0-F590-4042-B8E1-2CCF7902A623}" type="datetimeFigureOut">
              <a:rPr lang="en-US" smtClean="0"/>
              <a:pPr/>
              <a:t>1/13/2011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37FCE88-F7A2-443A-A62F-7B5BE4DB9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Reconstruction Era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/>
          </a:bodyPr>
          <a:lstStyle/>
          <a:p>
            <a:r>
              <a:rPr lang="en-US" b="1" dirty="0"/>
              <a:t>What were the political effects?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Concept of the United States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Lincoln’s </a:t>
            </a:r>
            <a:r>
              <a:rPr lang="en-US" b="1" dirty="0"/>
              <a:t>view of the United States as </a:t>
            </a:r>
            <a:r>
              <a:rPr lang="en-US" b="1" dirty="0" smtClean="0"/>
              <a:t>one, indivisible nation had prevailed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Issue of Secession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Lincoln believed that secession was illegal</a:t>
            </a:r>
            <a:endParaRPr lang="en-US" dirty="0" smtClean="0"/>
          </a:p>
          <a:p>
            <a:pPr lvl="0"/>
            <a:r>
              <a:rPr lang="en-US" b="1" dirty="0" smtClean="0"/>
              <a:t>Therefore, Confederate governments were illegitimate and the states never really left the Union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Ideas (Plans) for </a:t>
            </a:r>
            <a:r>
              <a:rPr lang="en-US" b="1" dirty="0"/>
              <a:t>Reconstruction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Lincoln’s Viewpoint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b="1" dirty="0" smtClean="0"/>
              <a:t>Reconstruction </a:t>
            </a:r>
            <a:r>
              <a:rPr lang="en-US" b="1" dirty="0"/>
              <a:t>should be a </a:t>
            </a:r>
            <a:r>
              <a:rPr lang="en-US" b="1" dirty="0" smtClean="0"/>
              <a:t>quick process </a:t>
            </a:r>
            <a:r>
              <a:rPr lang="en-US" b="1" dirty="0"/>
              <a:t>in order to </a:t>
            </a:r>
            <a:r>
              <a:rPr lang="en-US" b="1" dirty="0" smtClean="0"/>
              <a:t>restore the Union (with oath of loyalty &amp; agreement to 13</a:t>
            </a:r>
            <a:r>
              <a:rPr lang="en-US" b="1" baseline="30000" dirty="0" smtClean="0"/>
              <a:t>th</a:t>
            </a:r>
            <a:r>
              <a:rPr lang="en-US" b="1" dirty="0" smtClean="0"/>
              <a:t> Amendment)</a:t>
            </a:r>
          </a:p>
          <a:p>
            <a:pPr lvl="0">
              <a:buNone/>
            </a:pPr>
            <a:endParaRPr lang="en-US" b="1" dirty="0" smtClean="0"/>
          </a:p>
          <a:p>
            <a:pPr lvl="0"/>
            <a:r>
              <a:rPr lang="en-US" b="1" dirty="0" smtClean="0"/>
              <a:t>The government should not punish the South further</a:t>
            </a:r>
          </a:p>
          <a:p>
            <a:pPr>
              <a:buNone/>
            </a:pPr>
            <a:endParaRPr lang="en-US" dirty="0"/>
          </a:p>
          <a:p>
            <a:pPr lvl="0"/>
            <a:r>
              <a:rPr lang="en-US" b="1" dirty="0"/>
              <a:t>Famous quote from Lincoln’s second inaugural address concerning the relationship to the South after the Civil War:</a:t>
            </a:r>
            <a:endParaRPr lang="en-US" dirty="0"/>
          </a:p>
          <a:p>
            <a:pPr>
              <a:buNone/>
            </a:pPr>
            <a:r>
              <a:rPr lang="en-US" b="1" dirty="0" smtClean="0"/>
              <a:t>     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 “With malice towards none, with charity for all…to bind up the nation’s wounds…”</a:t>
            </a:r>
            <a:br>
              <a:rPr lang="en-US" b="1" dirty="0" smtClean="0"/>
            </a:b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Lincoln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Lincoln is assassinated</a:t>
            </a:r>
          </a:p>
          <a:p>
            <a:pPr lvl="0"/>
            <a:endParaRPr lang="en-US" b="1" dirty="0"/>
          </a:p>
          <a:p>
            <a:pPr lvl="0"/>
            <a:r>
              <a:rPr lang="en-US" b="1" dirty="0" smtClean="0"/>
              <a:t>Within a week after Lee surrenders at Appomattox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Radical Republicans’ Plan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The Radical Republican’s Plan differed from Lincoln’s in </a:t>
            </a:r>
            <a:r>
              <a:rPr lang="en-US" b="1" dirty="0" smtClean="0"/>
              <a:t>that:</a:t>
            </a:r>
          </a:p>
          <a:p>
            <a:pPr lvl="1"/>
            <a:r>
              <a:rPr lang="en-US" b="1" dirty="0" smtClean="0"/>
              <a:t> </a:t>
            </a:r>
            <a:r>
              <a:rPr lang="en-US" b="1" dirty="0"/>
              <a:t>the plan was more punitive towards the former Confederate States</a:t>
            </a:r>
            <a:endParaRPr lang="en-US" dirty="0"/>
          </a:p>
          <a:p>
            <a:pPr lvl="1"/>
            <a:r>
              <a:rPr lang="en-US" b="1" dirty="0"/>
              <a:t>Specifically,  states that seceded were not allowed back in the Union immediately </a:t>
            </a:r>
            <a:endParaRPr lang="en-US" b="1" dirty="0" smtClean="0"/>
          </a:p>
          <a:p>
            <a:pPr lvl="1"/>
            <a:r>
              <a:rPr lang="en-US" b="1" dirty="0" smtClean="0"/>
              <a:t>and </a:t>
            </a:r>
            <a:r>
              <a:rPr lang="en-US" b="1" dirty="0"/>
              <a:t>the states were put under military occupation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Radical Republicans’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They </a:t>
            </a:r>
            <a:r>
              <a:rPr lang="en-US" b="1" dirty="0" smtClean="0"/>
              <a:t>believed in aggressively </a:t>
            </a:r>
            <a:r>
              <a:rPr lang="en-US" b="1" dirty="0"/>
              <a:t>guaranteeing voting other civil rights to African Americans</a:t>
            </a:r>
            <a:endParaRPr lang="en-US" dirty="0"/>
          </a:p>
          <a:p>
            <a:pPr>
              <a:buNone/>
            </a:pPr>
            <a:endParaRPr lang="en-US" dirty="0"/>
          </a:p>
          <a:p>
            <a:pPr lvl="0"/>
            <a:r>
              <a:rPr lang="en-US" b="1" dirty="0"/>
              <a:t>They clashed with Andrew Johnson over the issue of civil rights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Andrew Johnson, President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Johnson </a:t>
            </a:r>
            <a:r>
              <a:rPr lang="en-US" b="1" dirty="0"/>
              <a:t>was impeached over the issue of civil </a:t>
            </a:r>
            <a:r>
              <a:rPr lang="en-US" b="1" dirty="0" smtClean="0"/>
              <a:t>rights</a:t>
            </a:r>
          </a:p>
          <a:p>
            <a:pPr lvl="0"/>
            <a:r>
              <a:rPr lang="en-US" b="1" dirty="0"/>
              <a:t>B</a:t>
            </a:r>
            <a:r>
              <a:rPr lang="en-US" b="1" dirty="0" smtClean="0"/>
              <a:t>ut </a:t>
            </a:r>
            <a:r>
              <a:rPr lang="en-US" b="1" dirty="0"/>
              <a:t>he was not removed from office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txBody>
          <a:bodyPr>
            <a:normAutofit/>
          </a:bodyPr>
          <a:lstStyle/>
          <a:p>
            <a:r>
              <a:rPr lang="en-US" b="1" dirty="0" smtClean="0"/>
              <a:t>Three Civil War Amendments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7562"/>
          </a:xfrm>
        </p:spPr>
        <p:txBody>
          <a:bodyPr>
            <a:normAutofit/>
          </a:bodyPr>
          <a:lstStyle/>
          <a:p>
            <a:r>
              <a:rPr lang="en-US" b="1" dirty="0"/>
              <a:t>What did the following leaders accomplish after the Civil War?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13</a:t>
            </a:r>
            <a:r>
              <a:rPr lang="en-US" b="1" baseline="30000" dirty="0" smtClean="0"/>
              <a:t>th</a:t>
            </a:r>
            <a:r>
              <a:rPr lang="en-US" b="1" dirty="0" smtClean="0"/>
              <a:t> Amendment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Abolishes slavery</a:t>
            </a:r>
            <a:endParaRPr lang="en-US" dirty="0" smtClean="0"/>
          </a:p>
          <a:p>
            <a:pPr lvl="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14</a:t>
            </a:r>
            <a:r>
              <a:rPr lang="en-US" b="1" baseline="30000" dirty="0" smtClean="0"/>
              <a:t>th</a:t>
            </a:r>
            <a:r>
              <a:rPr lang="en-US" b="1" dirty="0" smtClean="0"/>
              <a:t> Amendment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Equal Rights under the law to any American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15</a:t>
            </a:r>
            <a:r>
              <a:rPr lang="en-US" b="1" baseline="30000" dirty="0" smtClean="0"/>
              <a:t>th</a:t>
            </a:r>
            <a:r>
              <a:rPr lang="en-US" b="1" dirty="0" smtClean="0"/>
              <a:t> Amendment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Voting Rights guaranteed regardless of “race, color, or previous condition of servitude”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Reconstruction Period Ends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Close Presidential Election of 1876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Southern Democrats and Republicans make a deal!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Compromise of 1877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Southern Democrats will support the Republican candidate (give him electoral college votes) in exchange for</a:t>
            </a:r>
          </a:p>
          <a:p>
            <a:r>
              <a:rPr lang="en-US" dirty="0" smtClean="0"/>
              <a:t>Republicans removing the troops in the South and ending military occupation of the South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Compromise of 1877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Former Confederates who control the Democratic Party in South regain power</a:t>
            </a:r>
          </a:p>
          <a:p>
            <a:r>
              <a:rPr lang="en-US" dirty="0" smtClean="0"/>
              <a:t>Opens door to “Jim Crow Era”</a:t>
            </a:r>
          </a:p>
          <a:p>
            <a:r>
              <a:rPr lang="en-US" dirty="0" smtClean="0"/>
              <a:t>African Americans are denied full rights of American citizenship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Jim Crow 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Separate facilities for whites and blacks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Black 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Denied African Americans equal economic opportunity</a:t>
            </a:r>
          </a:p>
          <a:p>
            <a:r>
              <a:rPr lang="en-US" dirty="0" smtClean="0"/>
              <a:t>Established curfew at night for blacks only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Ulysses S. Grant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Urged Radical Republicans not to be harsh with former Confederates</a:t>
            </a:r>
            <a:endParaRPr lang="en-US" dirty="0"/>
          </a:p>
          <a:p>
            <a:pPr lvl="0"/>
            <a:r>
              <a:rPr lang="en-US" b="1" dirty="0"/>
              <a:t>Elected president and served during most of the Reconstruction Period</a:t>
            </a:r>
            <a:endParaRPr lang="en-US" dirty="0"/>
          </a:p>
          <a:p>
            <a:pPr lvl="0"/>
            <a:r>
              <a:rPr lang="en-US" b="1" dirty="0"/>
              <a:t>Opposed retribution directed at the defeated South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Robert E. Lee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Urged Southerners to reconcile and rejoin the United States</a:t>
            </a:r>
            <a:endParaRPr lang="en-US" dirty="0"/>
          </a:p>
          <a:p>
            <a:pPr lvl="0"/>
            <a:r>
              <a:rPr lang="en-US" b="1" dirty="0"/>
              <a:t>Served as president of Washington College (Washington &amp; Lee University)</a:t>
            </a:r>
            <a:endParaRPr lang="en-US" dirty="0"/>
          </a:p>
          <a:p>
            <a:pPr lvl="0"/>
            <a:r>
              <a:rPr lang="en-US" b="1" dirty="0"/>
              <a:t>Emphasized the importance of education to the nation’s future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Frederick Douglass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Supported full equality for African Americans</a:t>
            </a:r>
            <a:endParaRPr lang="en-US" dirty="0"/>
          </a:p>
          <a:p>
            <a:pPr lvl="0"/>
            <a:r>
              <a:rPr lang="en-US" b="1" dirty="0"/>
              <a:t>Advocated for the passage of the 14</a:t>
            </a:r>
            <a:r>
              <a:rPr lang="en-US" b="1" baseline="30000" dirty="0"/>
              <a:t>th</a:t>
            </a:r>
            <a:r>
              <a:rPr lang="en-US" b="1" dirty="0"/>
              <a:t> and 15</a:t>
            </a:r>
            <a:r>
              <a:rPr lang="en-US" b="1" baseline="30000" dirty="0"/>
              <a:t>th</a:t>
            </a:r>
            <a:r>
              <a:rPr lang="en-US" b="1" dirty="0"/>
              <a:t> Amendments</a:t>
            </a:r>
            <a:endParaRPr lang="en-US" dirty="0"/>
          </a:p>
          <a:p>
            <a:pPr lvl="0"/>
            <a:r>
              <a:rPr lang="en-US" b="1" dirty="0"/>
              <a:t>Encouraged federal government to protect the rights of freedmen in the South</a:t>
            </a:r>
            <a:endParaRPr lang="en-US" dirty="0"/>
          </a:p>
          <a:p>
            <a:pPr lvl="0"/>
            <a:r>
              <a:rPr lang="en-US" b="1" dirty="0"/>
              <a:t>Served as ambassador to Haiti and in the civil service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rmAutofit/>
          </a:bodyPr>
          <a:lstStyle/>
          <a:p>
            <a:r>
              <a:rPr lang="en-US" b="1" dirty="0"/>
              <a:t>What was the economic impact of the Civil War?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Condition of the South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b="1" dirty="0"/>
              <a:t>Southern states were left embittered and devastated</a:t>
            </a:r>
            <a:endParaRPr lang="en-US" dirty="0"/>
          </a:p>
          <a:p>
            <a:pPr lvl="0"/>
            <a:r>
              <a:rPr lang="en-US" b="1" dirty="0"/>
              <a:t>Farms, railroads, and factories had been destroyed</a:t>
            </a:r>
            <a:endParaRPr lang="en-US" dirty="0"/>
          </a:p>
          <a:p>
            <a:pPr lvl="0"/>
            <a:r>
              <a:rPr lang="en-US" b="1" dirty="0"/>
              <a:t>Confederate money was worthless</a:t>
            </a:r>
            <a:endParaRPr lang="en-US" dirty="0"/>
          </a:p>
          <a:p>
            <a:pPr lvl="0"/>
            <a:r>
              <a:rPr lang="en-US" b="1" dirty="0"/>
              <a:t>Many towns and cities lay in ruins (Richmond, Atlanta)</a:t>
            </a:r>
            <a:endParaRPr lang="en-US" dirty="0"/>
          </a:p>
          <a:p>
            <a:pPr lvl="0"/>
            <a:r>
              <a:rPr lang="en-US" b="1" dirty="0"/>
              <a:t>Source of labor was changed</a:t>
            </a:r>
            <a:endParaRPr lang="en-US" dirty="0"/>
          </a:p>
          <a:p>
            <a:pPr lvl="0"/>
            <a:r>
              <a:rPr lang="en-US" b="1" dirty="0"/>
              <a:t>South remained an agriculture-based economy, and as a result, the poorest—and for many decades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Conditions in the North and Midwest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Emerged as with strong and growing industrial economies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Transcontinental Railroad Is Built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/>
              <a:t>Completed—in the North (through Chicago)</a:t>
            </a:r>
            <a:endParaRPr lang="en-US" dirty="0"/>
          </a:p>
          <a:p>
            <a:pPr lvl="0"/>
            <a:r>
              <a:rPr lang="en-US" b="1" dirty="0"/>
              <a:t>Facilitates westward movement</a:t>
            </a:r>
            <a:endParaRPr lang="en-US" dirty="0"/>
          </a:p>
          <a:p>
            <a:pPr lvl="0"/>
            <a:r>
              <a:rPr lang="en-US" b="1" dirty="0"/>
              <a:t>Settlers are now moving and establishing states between the Mississippi and the Pacific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38</TotalTime>
  <Words>597</Words>
  <Application>Microsoft Office PowerPoint</Application>
  <PresentationFormat>On-screen Show (4:3)</PresentationFormat>
  <Paragraphs>82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Urban</vt:lpstr>
      <vt:lpstr>Reconstruction Era</vt:lpstr>
      <vt:lpstr>What did the following leaders accomplish after the Civil War? </vt:lpstr>
      <vt:lpstr>Ulysses S. Grant </vt:lpstr>
      <vt:lpstr>Robert E. Lee </vt:lpstr>
      <vt:lpstr>Frederick Douglass </vt:lpstr>
      <vt:lpstr>What was the economic impact of the Civil War?</vt:lpstr>
      <vt:lpstr>Condition of the South </vt:lpstr>
      <vt:lpstr>Conditions in the North and Midwest</vt:lpstr>
      <vt:lpstr>Transcontinental Railroad Is Built </vt:lpstr>
      <vt:lpstr>What were the political effects? </vt:lpstr>
      <vt:lpstr>Concept of the United States </vt:lpstr>
      <vt:lpstr>The Issue of Secession </vt:lpstr>
      <vt:lpstr>Ideas (Plans) for Reconstruction</vt:lpstr>
      <vt:lpstr>Lincoln’s Viewpoint </vt:lpstr>
      <vt:lpstr>Lincoln</vt:lpstr>
      <vt:lpstr>Radical Republicans’ Plan </vt:lpstr>
      <vt:lpstr>Radical Republicans’ Plan</vt:lpstr>
      <vt:lpstr>Andrew Johnson, President </vt:lpstr>
      <vt:lpstr>Three Civil War Amendments </vt:lpstr>
      <vt:lpstr>13th Amendment</vt:lpstr>
      <vt:lpstr>14th Amendment</vt:lpstr>
      <vt:lpstr>15th Amendment</vt:lpstr>
      <vt:lpstr>Reconstruction Period Ends</vt:lpstr>
      <vt:lpstr>Close Presidential Election of 1876</vt:lpstr>
      <vt:lpstr>Compromise of 1877</vt:lpstr>
      <vt:lpstr>Impact of Compromise of 1877</vt:lpstr>
      <vt:lpstr>Jim Crow Laws</vt:lpstr>
      <vt:lpstr>Black Codes</vt:lpstr>
    </vt:vector>
  </TitlesOfParts>
  <Company>Williamsburg-James City County Public Schools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Reconstruction Era</dc:title>
  <dc:creator>Department of Technology</dc:creator>
  <cp:lastModifiedBy>Department of Technology</cp:lastModifiedBy>
  <cp:revision>3</cp:revision>
  <dcterms:created xsi:type="dcterms:W3CDTF">2011-01-12T17:14:10Z</dcterms:created>
  <dcterms:modified xsi:type="dcterms:W3CDTF">2011-01-13T15:47:08Z</dcterms:modified>
</cp:coreProperties>
</file>