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58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41AF7E-3510-43ED-847F-1D5EA89BE89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FDF7D0-34ED-4BDD-A64F-01907961EA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Westward Movement After the Civil War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area in the West is predominately being </a:t>
            </a:r>
            <a:br>
              <a:rPr lang="en-US" dirty="0"/>
            </a:br>
            <a:r>
              <a:rPr lang="en-US" dirty="0"/>
              <a:t>settled now?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The area between the Mississippi River and Pacific Ocean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Characteristics of the Era of the American Cowboy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Long cattle drives of hundreds of miles</a:t>
            </a:r>
          </a:p>
          <a:p>
            <a:pPr lvl="1"/>
            <a:r>
              <a:rPr lang="en-US" dirty="0" smtClean="0"/>
              <a:t>Land unfenced</a:t>
            </a:r>
          </a:p>
          <a:p>
            <a:pPr lvl="1"/>
            <a:r>
              <a:rPr lang="en-US" dirty="0" smtClean="0"/>
              <a:t>Only way to get cattle to market</a:t>
            </a:r>
          </a:p>
          <a:p>
            <a:r>
              <a:rPr lang="en-US" dirty="0" smtClean="0"/>
              <a:t>Changes after the invention of barbed wire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Homestead </a:t>
            </a:r>
            <a:r>
              <a:rPr lang="en-US" dirty="0"/>
              <a:t>Act of 1862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Free public land</a:t>
            </a:r>
          </a:p>
          <a:p>
            <a:r>
              <a:rPr lang="en-US" dirty="0" smtClean="0"/>
              <a:t>In Western Territories</a:t>
            </a:r>
          </a:p>
          <a:p>
            <a:r>
              <a:rPr lang="en-US" dirty="0" smtClean="0"/>
              <a:t>Had to live on land and farm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groups of people, in particular, migrated West</a:t>
            </a:r>
            <a:br>
              <a:rPr lang="en-US" dirty="0"/>
            </a:br>
            <a:r>
              <a:rPr lang="en-US" dirty="0"/>
              <a:t>after the Civil War?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dirty="0" smtClean="0"/>
              <a:t>Southerners (landless)</a:t>
            </a:r>
          </a:p>
          <a:p>
            <a:r>
              <a:rPr lang="en-US" dirty="0" smtClean="0"/>
              <a:t>African Americans, in particular</a:t>
            </a:r>
          </a:p>
          <a:p>
            <a:endParaRPr lang="en-US" dirty="0"/>
          </a:p>
          <a:p>
            <a:r>
              <a:rPr lang="en-US" dirty="0" smtClean="0"/>
              <a:t>Migrants were looking for economic opportunity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new technologies facilitated </a:t>
            </a:r>
            <a:br>
              <a:rPr lang="en-US" dirty="0"/>
            </a:br>
            <a:r>
              <a:rPr lang="en-US" dirty="0"/>
              <a:t>The Westward Movement?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Railroads</a:t>
            </a:r>
          </a:p>
          <a:p>
            <a:pPr lvl="1"/>
            <a:r>
              <a:rPr lang="en-US" dirty="0" smtClean="0"/>
              <a:t>Opened up markets</a:t>
            </a:r>
          </a:p>
          <a:p>
            <a:pPr lvl="1"/>
            <a:r>
              <a:rPr lang="en-US" dirty="0" smtClean="0"/>
              <a:t>Linked resources</a:t>
            </a:r>
          </a:p>
          <a:p>
            <a:r>
              <a:rPr lang="en-US" dirty="0" smtClean="0"/>
              <a:t>Mechanical Reaper</a:t>
            </a:r>
          </a:p>
          <a:p>
            <a:pPr lvl="1"/>
            <a:r>
              <a:rPr lang="en-US" dirty="0" smtClean="0"/>
              <a:t>Increased efficiency of farm production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dirty="0"/>
              <a:t>Describe how the West had changed by</a:t>
            </a:r>
            <a:br>
              <a:rPr lang="en-US" dirty="0"/>
            </a:br>
            <a:r>
              <a:rPr lang="en-US" dirty="0"/>
              <a:t>the turn of the century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dirty="0" smtClean="0"/>
              <a:t>Changed from a mostly unsettled frontier to regions of farms, ranches, and towns</a:t>
            </a:r>
          </a:p>
          <a:p>
            <a:r>
              <a:rPr lang="en-US" dirty="0" smtClean="0"/>
              <a:t>Key regions: Great Plains and Rocky Mountains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 fontScale="90000"/>
          </a:bodyPr>
          <a:lstStyle/>
          <a:p>
            <a:r>
              <a:rPr lang="en-US" dirty="0"/>
              <a:t>How was the Westward Movement impacting</a:t>
            </a:r>
            <a:br>
              <a:rPr lang="en-US" dirty="0"/>
            </a:br>
            <a:r>
              <a:rPr lang="en-US" dirty="0"/>
              <a:t>Native American cultures?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n-US" dirty="0" smtClean="0"/>
              <a:t>Forcible removal of American Indians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Women’s Suffrage Movement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Begins before Civil War, continues after</a:t>
            </a:r>
          </a:p>
          <a:p>
            <a:r>
              <a:rPr lang="en-US" dirty="0" smtClean="0"/>
              <a:t>Key Leaders of Equal Rights Movement  for Women: </a:t>
            </a:r>
          </a:p>
          <a:p>
            <a:pPr lvl="1"/>
            <a:r>
              <a:rPr lang="en-US" dirty="0"/>
              <a:t>Elizabeth Cady Stanton </a:t>
            </a:r>
            <a:endParaRPr lang="en-US" dirty="0" smtClean="0"/>
          </a:p>
          <a:p>
            <a:pPr lvl="1"/>
            <a:r>
              <a:rPr lang="en-US" dirty="0"/>
              <a:t>Susan B. Anthony </a:t>
            </a:r>
            <a:endParaRPr lang="en-US" dirty="0" smtClean="0"/>
          </a:p>
          <a:p>
            <a:r>
              <a:rPr lang="en-US" dirty="0"/>
              <a:t>Seneca Falls </a:t>
            </a:r>
            <a:r>
              <a:rPr lang="en-US" dirty="0" smtClean="0"/>
              <a:t>Declaration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</TotalTime>
  <Words>185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Westward Movement After the Civil War </vt:lpstr>
      <vt:lpstr>Where area in the West is predominately being  settled now?</vt:lpstr>
      <vt:lpstr>Characteristics of the Era of the American Cowboy</vt:lpstr>
      <vt:lpstr>Homestead Act of 1862</vt:lpstr>
      <vt:lpstr>Which groups of people, in particular, migrated West after the Civil War?</vt:lpstr>
      <vt:lpstr>What new technologies facilitated  The Westward Movement?</vt:lpstr>
      <vt:lpstr>Describe how the West had changed by the turn of the century</vt:lpstr>
      <vt:lpstr>How was the Westward Movement impacting Native American cultures? </vt:lpstr>
      <vt:lpstr>Women’s Suffrage Movement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Westward Movement After the Civil War </dc:title>
  <dc:creator>Department of Technology</dc:creator>
  <cp:lastModifiedBy>Department of Technology</cp:lastModifiedBy>
  <cp:revision>2</cp:revision>
  <dcterms:created xsi:type="dcterms:W3CDTF">2011-01-13T16:22:18Z</dcterms:created>
  <dcterms:modified xsi:type="dcterms:W3CDTF">2011-01-13T16:55:53Z</dcterms:modified>
</cp:coreProperties>
</file>