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90C2D-2452-45EE-ACE0-8A179447A7AB}" type="datetimeFigureOut">
              <a:rPr lang="en-US" smtClean="0"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B282B-585A-4C22-BDDF-B789C8041D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Decline of the Roman Republic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Pax</a:t>
            </a:r>
            <a:r>
              <a:rPr lang="en-US" sz="3200" dirty="0" smtClean="0"/>
              <a:t> </a:t>
            </a:r>
            <a:r>
              <a:rPr lang="en-US" sz="3200" dirty="0" err="1" smtClean="0"/>
              <a:t>Romana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Returned stability to social classes</a:t>
            </a:r>
          </a:p>
          <a:p>
            <a:r>
              <a:rPr lang="en-US" dirty="0" smtClean="0"/>
              <a:t>Increased emphasis on the family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Social Impact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Pax</a:t>
            </a:r>
            <a:r>
              <a:rPr lang="en-US" sz="3600" dirty="0" smtClean="0"/>
              <a:t> </a:t>
            </a:r>
            <a:r>
              <a:rPr lang="en-US" sz="3600" dirty="0" err="1" smtClean="0"/>
              <a:t>Romana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Created a civil service</a:t>
            </a:r>
          </a:p>
          <a:p>
            <a:r>
              <a:rPr lang="en-US" dirty="0" smtClean="0"/>
              <a:t>Developed a uniform rule </a:t>
            </a:r>
            <a:r>
              <a:rPr lang="en-US" smtClean="0"/>
              <a:t>of law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Political Impact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Causes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Spread of Slavery in the agricultural system</a:t>
            </a:r>
          </a:p>
          <a:p>
            <a:r>
              <a:rPr lang="en-US" dirty="0" smtClean="0"/>
              <a:t>Migration of small farmers into cities resulting in high unemployment</a:t>
            </a:r>
          </a:p>
          <a:p>
            <a:r>
              <a:rPr lang="en-US" dirty="0" smtClean="0"/>
              <a:t>Civil war over the power of Julius Caesar</a:t>
            </a:r>
          </a:p>
          <a:p>
            <a:r>
              <a:rPr lang="en-US" dirty="0" smtClean="0"/>
              <a:t>Devaluation of Roman Currency &amp; inflation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Imperial Rome: The Roman Empire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Evolution of Imperial Rome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Caesar, Pompey, and Crassus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First Triumvirate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Evolution of Imperial Rome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Seizes power</a:t>
            </a:r>
          </a:p>
          <a:p>
            <a:r>
              <a:rPr lang="en-US" dirty="0" smtClean="0"/>
              <a:t>Is assassinated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Julius Caesar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Evolution of Imperial Rome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Involved in Civil War</a:t>
            </a:r>
          </a:p>
          <a:p>
            <a:r>
              <a:rPr lang="en-US" dirty="0" smtClean="0"/>
              <a:t>Marc Anthony becomes his rival</a:t>
            </a:r>
          </a:p>
          <a:p>
            <a:r>
              <a:rPr lang="en-US" dirty="0" smtClean="0"/>
              <a:t>Defeats Marc Anthony</a:t>
            </a:r>
          </a:p>
          <a:p>
            <a:r>
              <a:rPr lang="en-US" dirty="0" smtClean="0"/>
              <a:t>Becomes Rome’s first emperor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Augustus Caesar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Evolution of Imperial Rome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Augustus Caesar failed to provide for a peaceful succession of Emperors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Succession of Emperors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Roman Empire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centuries of peace</a:t>
            </a:r>
          </a:p>
          <a:p>
            <a:r>
              <a:rPr lang="en-US" dirty="0" smtClean="0"/>
              <a:t>Two centuries of prosperity</a:t>
            </a:r>
          </a:p>
          <a:p>
            <a:r>
              <a:rPr lang="en-US" dirty="0" smtClean="0"/>
              <a:t>Imperial Rule</a:t>
            </a:r>
          </a:p>
          <a:p>
            <a:r>
              <a:rPr lang="en-US" dirty="0" smtClean="0"/>
              <a:t>Expansion of Roman Empire</a:t>
            </a:r>
          </a:p>
          <a:p>
            <a:r>
              <a:rPr lang="en-US" dirty="0" smtClean="0"/>
              <a:t>Solidification of Roman Empire (particularly in the Near East)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Pax</a:t>
            </a:r>
            <a:r>
              <a:rPr lang="en-US" sz="3200" dirty="0" smtClean="0"/>
              <a:t> </a:t>
            </a:r>
            <a:r>
              <a:rPr lang="en-US" sz="3200" dirty="0" err="1" smtClean="0"/>
              <a:t>Romana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Pax</a:t>
            </a:r>
            <a:r>
              <a:rPr lang="en-US" sz="2800" dirty="0" smtClean="0"/>
              <a:t> </a:t>
            </a:r>
            <a:r>
              <a:rPr lang="en-US" sz="2800" dirty="0" err="1" smtClean="0"/>
              <a:t>Romana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Established uniform system of money</a:t>
            </a:r>
          </a:p>
          <a:p>
            <a:pPr lvl="1"/>
            <a:r>
              <a:rPr lang="en-US" dirty="0" smtClean="0"/>
              <a:t>Helped to expand trade</a:t>
            </a:r>
          </a:p>
          <a:p>
            <a:r>
              <a:rPr lang="en-US" dirty="0" smtClean="0"/>
              <a:t>Guaranteed safe travel &amp; trade on Roman roads</a:t>
            </a:r>
          </a:p>
          <a:p>
            <a:r>
              <a:rPr lang="en-US" dirty="0" smtClean="0"/>
              <a:t>Promoted prosperity and stability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Economic Impact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187</Words>
  <Application>Microsoft Office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Decline of the Roman Republic</vt:lpstr>
      <vt:lpstr>Causes</vt:lpstr>
      <vt:lpstr>Imperial Rome: The Roman Empire</vt:lpstr>
      <vt:lpstr>Evolution of Imperial Rome</vt:lpstr>
      <vt:lpstr>Evolution of Imperial Rome</vt:lpstr>
      <vt:lpstr>Evolution of Imperial Rome</vt:lpstr>
      <vt:lpstr>Evolution of Imperial Rome</vt:lpstr>
      <vt:lpstr>Roman Empire</vt:lpstr>
      <vt:lpstr>Pax Romana</vt:lpstr>
      <vt:lpstr>Pax Romana</vt:lpstr>
      <vt:lpstr>Pax Romana</vt:lpstr>
    </vt:vector>
  </TitlesOfParts>
  <Company>Williamsburg-James City County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Decline of the Roman Republic</dc:title>
  <dc:creator>Department of Technology</dc:creator>
  <cp:lastModifiedBy>Department of Technology</cp:lastModifiedBy>
  <cp:revision>1</cp:revision>
  <dcterms:created xsi:type="dcterms:W3CDTF">2009-10-19T10:46:39Z</dcterms:created>
  <dcterms:modified xsi:type="dcterms:W3CDTF">2009-10-19T11:08:35Z</dcterms:modified>
</cp:coreProperties>
</file>