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01B256-9F49-3649-A52B-2E7C6F4608EB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E6ECD1-820F-BB43-896E-6C35D978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Punic Wars!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264-146 B.C.E.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Expanded trade and wealth for Rome</a:t>
            </a:r>
          </a:p>
          <a:p>
            <a:r>
              <a:rPr lang="en-US" sz="3600" dirty="0" smtClean="0"/>
              <a:t>The spread of Roman culture throughout the </a:t>
            </a:r>
            <a:r>
              <a:rPr lang="en-US" sz="3600" smtClean="0"/>
              <a:t>Mediterranean Basin. 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Rome and Carthage were in competition for trade</a:t>
            </a:r>
          </a:p>
          <a:p>
            <a:r>
              <a:rPr lang="en-US" sz="3600" dirty="0" smtClean="0"/>
              <a:t>Carthage already controlled much of Western Europe, but Rome was looking to expand.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39px-Carthaginianempir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954" r="-28954"/>
          <a:stretch>
            <a:fillRect/>
          </a:stretch>
        </p:blipFill>
        <p:spPr>
          <a:xfrm>
            <a:off x="-346380" y="379396"/>
            <a:ext cx="10012252" cy="59534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dirty="0" smtClean="0"/>
              <a:t>The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88702"/>
            <a:ext cx="7272339" cy="432425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Carthage – The descendents of the Phoenicians. </a:t>
            </a:r>
          </a:p>
          <a:p>
            <a:pPr lvl="1"/>
            <a:r>
              <a:rPr lang="en-US" sz="3400" dirty="0" smtClean="0"/>
              <a:t>Remember them?</a:t>
            </a:r>
          </a:p>
          <a:p>
            <a:pPr lvl="1"/>
            <a:r>
              <a:rPr lang="en-US" sz="3400" dirty="0" smtClean="0"/>
              <a:t>Had a great deal of power, wealth, and population</a:t>
            </a:r>
          </a:p>
          <a:p>
            <a:pPr lvl="1"/>
            <a:r>
              <a:rPr lang="en-US" sz="3400" dirty="0" smtClean="0"/>
              <a:t>Carthage had a better Navy than Rome, but did not have a standing Army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Players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02117"/>
            <a:ext cx="7272339" cy="43242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Rome</a:t>
            </a:r>
          </a:p>
          <a:p>
            <a:pPr lvl="1"/>
            <a:r>
              <a:rPr lang="en-US" sz="3400" dirty="0" smtClean="0"/>
              <a:t>By 264 B.C.E. Rome controlled much of the Italian Peninsula</a:t>
            </a:r>
          </a:p>
          <a:p>
            <a:pPr lvl="1"/>
            <a:r>
              <a:rPr lang="en-US" sz="3400" dirty="0" smtClean="0"/>
              <a:t>Even though the Romans had a standing army, they did not have a navy until tensions with Carthage began to rise.</a:t>
            </a:r>
          </a:p>
          <a:p>
            <a:pPr lvl="1"/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Were Three Punic Wars…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First – Rome and Carthage fought over the straight between Sicily and the Italian Peninsula</a:t>
            </a:r>
          </a:p>
          <a:p>
            <a:r>
              <a:rPr lang="en-US" sz="3600" dirty="0" smtClean="0"/>
              <a:t>The Second – Hannibal invades a Roman ally in Spain and marches on Rome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 marched an army, which included </a:t>
            </a:r>
            <a:r>
              <a:rPr lang="en-US" sz="3600" dirty="0" smtClean="0">
                <a:solidFill>
                  <a:schemeClr val="tx1"/>
                </a:solidFill>
              </a:rPr>
              <a:t>war elephants</a:t>
            </a:r>
            <a:r>
              <a:rPr lang="en-US" sz="3600" dirty="0" smtClean="0"/>
              <a:t>, from Iberia over the Pyrenees and the Alps into northern Italy. </a:t>
            </a:r>
          </a:p>
          <a:p>
            <a:r>
              <a:rPr lang="en-US" sz="3600" dirty="0" smtClean="0"/>
              <a:t>Had to return to Carthage when the Romans attacked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02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979" r="-46979"/>
          <a:stretch>
            <a:fillRect/>
          </a:stretch>
        </p:blipFill>
        <p:spPr>
          <a:xfrm>
            <a:off x="-312988" y="461874"/>
            <a:ext cx="9914323" cy="58952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Last War..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Third – Romans conquer Carthage by demolishing the city and selling each citizen into slavery.</a:t>
            </a:r>
          </a:p>
          <a:p>
            <a:pPr lvl="1"/>
            <a:r>
              <a:rPr lang="en-US" sz="3400" dirty="0" smtClean="0"/>
              <a:t>Carthage never surrendered</a:t>
            </a:r>
            <a:endParaRPr lang="en-US" sz="3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58</TotalTime>
  <Words>223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Tradition</vt:lpstr>
      <vt:lpstr>The Punic Wars!</vt:lpstr>
      <vt:lpstr>Causes of War</vt:lpstr>
      <vt:lpstr>Slide 3</vt:lpstr>
      <vt:lpstr>The Players</vt:lpstr>
      <vt:lpstr>The Players Con’t</vt:lpstr>
      <vt:lpstr>There Were Three Punic Wars…</vt:lpstr>
      <vt:lpstr>Hannibal!</vt:lpstr>
      <vt:lpstr>Slide 8</vt:lpstr>
      <vt:lpstr>And the Last War..</vt:lpstr>
      <vt:lpstr>The Results…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Punic Wars!</dc:title>
  <dc:creator>kmkelley</dc:creator>
  <cp:lastModifiedBy>Department of Technology</cp:lastModifiedBy>
  <cp:revision>6</cp:revision>
  <dcterms:created xsi:type="dcterms:W3CDTF">2011-03-15T01:03:51Z</dcterms:created>
  <dcterms:modified xsi:type="dcterms:W3CDTF">2011-03-24T13:32:25Z</dcterms:modified>
</cp:coreProperties>
</file>