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1" r:id="rId8"/>
    <p:sldId id="265" r:id="rId9"/>
    <p:sldId id="266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5" r:id="rId18"/>
    <p:sldId id="273" r:id="rId19"/>
    <p:sldId id="276" r:id="rId20"/>
    <p:sldId id="277" r:id="rId21"/>
    <p:sldId id="279" r:id="rId22"/>
    <p:sldId id="278" r:id="rId23"/>
    <p:sldId id="274" r:id="rId24"/>
    <p:sldId id="280" r:id="rId25"/>
    <p:sldId id="281" r:id="rId26"/>
    <p:sldId id="283" r:id="rId27"/>
    <p:sldId id="282" r:id="rId28"/>
    <p:sldId id="28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4" d="100"/>
          <a:sy n="74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8E6FD-34A9-4480-B740-7D5E1D9EA495}" type="datetimeFigureOut">
              <a:rPr lang="en-US" smtClean="0"/>
              <a:pPr/>
              <a:t>10/29/2009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187B7-618B-4CBB-8677-DF1924698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ps.ablongman.com/wps/media/objects/262/268312/art/figures/KISH_07_149.gif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mlahanas.de/Greeks/Medieval/Bio/Justinian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ongsforpraise.com/EmperorJustinian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Empire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Byzantine Emperor Justinian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Reign of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would you describe the Byzantine Empire under Justinian?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___________(_______of the______)</a:t>
            </a:r>
            <a:endParaRPr lang="en-US" dirty="0"/>
          </a:p>
        </p:txBody>
      </p:sp>
      <p:pic>
        <p:nvPicPr>
          <p:cNvPr id="4" name="Content Placeholder 3" descr="300px-Russian_Orthodox_Churc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67000" y="1621631"/>
            <a:ext cx="3810000" cy="44831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________Church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_________in____________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• Close to ___________after ____________ became __________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Use of ___________ in the ____________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What were characteristics of the__________?</a:t>
            </a:r>
            <a:endParaRPr lang="en-US" sz="3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________ Church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were the </a:t>
            </a:r>
          </a:p>
          <a:p>
            <a:r>
              <a:rPr lang="en-US" sz="3200" dirty="0" smtClean="0"/>
              <a:t>___________ of the _____________</a:t>
            </a:r>
          </a:p>
          <a:p>
            <a:r>
              <a:rPr lang="en-US" sz="3200" dirty="0" smtClean="0"/>
              <a:t>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do you think may have caused the schism?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200" dirty="0"/>
              <a:t>Division between Western and Eastern Churches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• ___________of the _________ eventually ___________ in the 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_________ of the __________</a:t>
            </a:r>
          </a:p>
          <a:p>
            <a:pPr>
              <a:buNone/>
            </a:pPr>
            <a:r>
              <a:rPr lang="en-US" dirty="0" smtClean="0"/>
              <a:t>_____________ in the_______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___________ such as ________ eventually ________ in the West 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&amp;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Art &amp; Architecture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_________________________		and </a:t>
            </a:r>
          </a:p>
          <a:p>
            <a:pPr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_________________________</a:t>
            </a: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What does ___________ mean?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achievements in art and architecture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_____________________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_____________________________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5" name="Picture 4" descr="ic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62400" y="1600200"/>
            <a:ext cx="2657146" cy="34747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Geography of </a:t>
            </a:r>
            <a:r>
              <a:rPr lang="en-US" b="1" dirty="0">
                <a:hlinkClick r:id="rId2"/>
              </a:rPr>
              <a:t>Byzantine Empire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Locate on your maps the following geographical features:</a:t>
            </a:r>
          </a:p>
          <a:p>
            <a:r>
              <a:rPr lang="en-US" b="1" dirty="0"/>
              <a:t>Byzantine Empire</a:t>
            </a:r>
            <a:endParaRPr lang="en-US" dirty="0"/>
          </a:p>
          <a:p>
            <a:r>
              <a:rPr lang="en-US" b="1" dirty="0" smtClean="0"/>
              <a:t>Locate Constantinople</a:t>
            </a:r>
          </a:p>
          <a:p>
            <a:r>
              <a:rPr lang="en-US" b="1" dirty="0" smtClean="0"/>
              <a:t>Italian Peninsula</a:t>
            </a:r>
          </a:p>
          <a:p>
            <a:r>
              <a:rPr lang="en-US" b="1" dirty="0" smtClean="0"/>
              <a:t>Mediterranean Sea</a:t>
            </a:r>
            <a:endParaRPr lang="en-US" dirty="0"/>
          </a:p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In________________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and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___________ __________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____________ </a:t>
            </a:r>
          </a:p>
          <a:p>
            <a:r>
              <a:rPr lang="en-US" sz="800" dirty="0" smtClean="0"/>
              <a:t>http://galen-frysinger.com/North%20Africa/libya16.jpg</a:t>
            </a:r>
          </a:p>
          <a:p>
            <a:endParaRPr lang="en-US" dirty="0"/>
          </a:p>
        </p:txBody>
      </p:sp>
      <p:pic>
        <p:nvPicPr>
          <p:cNvPr id="6" name="Picture 5" descr="libya16 cross mosa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2209800"/>
            <a:ext cx="5643152" cy="384048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Mosaic Walls of Church</a:t>
            </a:r>
            <a:br>
              <a:rPr lang="en-US" dirty="0" smtClean="0"/>
            </a:br>
            <a:r>
              <a:rPr lang="en-US" dirty="0" smtClean="0"/>
              <a:t>(Lebanon)</a:t>
            </a:r>
            <a:endParaRPr lang="en-US" dirty="0"/>
          </a:p>
        </p:txBody>
      </p:sp>
      <p:pic>
        <p:nvPicPr>
          <p:cNvPr id="3" name="Picture 2" descr="2130183-Byzantine-mosaics--Beiteddine-Palace-Lebanon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524000"/>
            <a:ext cx="7620000" cy="50673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achievements in art 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______________________</a:t>
            </a:r>
          </a:p>
          <a:p>
            <a:pPr>
              <a:buNone/>
            </a:pPr>
            <a:r>
              <a:rPr lang="en-US" dirty="0" smtClean="0"/>
              <a:t>    ______________________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__________________________</a:t>
            </a:r>
          </a:p>
          <a:p>
            <a:endParaRPr lang="en-US" dirty="0" smtClean="0"/>
          </a:p>
          <a:p>
            <a:r>
              <a:rPr lang="en-US" dirty="0" smtClean="0"/>
              <a:t>__________________________</a:t>
            </a:r>
            <a:endParaRPr lang="en-US" dirty="0"/>
          </a:p>
        </p:txBody>
      </p:sp>
      <p:pic>
        <p:nvPicPr>
          <p:cNvPr id="5" name="Content Placeholder 5" descr="Hagia Soph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86200" y="1905000"/>
            <a:ext cx="4794768" cy="283464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Culture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do you think are some characteristics of Byzantine Culture?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Byzantine </a:t>
            </a:r>
            <a:r>
              <a:rPr lang="en-US" sz="3200" dirty="0" smtClean="0"/>
              <a:t>Culture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Culture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3200" dirty="0" smtClean="0"/>
              <a:t>Characteristics of ___________</a:t>
            </a:r>
          </a:p>
          <a:p>
            <a:endParaRPr lang="en-US" sz="3200" dirty="0" smtClean="0"/>
          </a:p>
          <a:p>
            <a:r>
              <a:rPr lang="en-US" sz="3200" dirty="0" smtClean="0"/>
              <a:t>_____________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Influence of Byzantine culture on Eastern Europe and Russia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How do you think Byzantine culture influences Eastern Europe and Russia?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What cultural influences do you think you would find?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Influence of Byzantine culture on Eastern Europe and Russia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 of Byzantine culture on Eastern Europe and Russia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mtClean="0">
                <a:sym typeface="Wingdings"/>
              </a:rPr>
              <a:t>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800" dirty="0" smtClean="0"/>
              <a:t>What characteristics of______________</a:t>
            </a:r>
          </a:p>
          <a:p>
            <a:r>
              <a:rPr lang="en-US" sz="2800" dirty="0" smtClean="0"/>
              <a:t>_______________</a:t>
            </a:r>
          </a:p>
          <a:p>
            <a:r>
              <a:rPr lang="en-US" sz="2800" dirty="0" smtClean="0"/>
              <a:t>_______________</a:t>
            </a:r>
          </a:p>
          <a:p>
            <a:r>
              <a:rPr lang="en-US" sz="2800" dirty="0" smtClean="0"/>
              <a:t>______________?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Byzantine Empire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sz="800" dirty="0" smtClean="0"/>
              <a:t>Retrieved from: </a:t>
            </a:r>
            <a:r>
              <a:rPr lang="en-US" sz="900" dirty="0" smtClean="0"/>
              <a:t>http://wps.ablongman.com/wps/media/objects/262/268312/art/figures/KISH_07_149.gif</a:t>
            </a:r>
            <a:endParaRPr lang="en-US" sz="900" dirty="0"/>
          </a:p>
        </p:txBody>
      </p:sp>
      <p:pic>
        <p:nvPicPr>
          <p:cNvPr id="3" name="Picture 2" descr="Byzantine Empi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62" y="1404937"/>
            <a:ext cx="7000875" cy="4048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is Constantinople situated in a strategic and advantageous location?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Location of Constantinople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• Protection of the eastern frontier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Distance from Germanic invasions in the western empire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Crossroads of trade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Easily fortified site on a peninsula bordering natural harbors</a:t>
            </a:r>
            <a:r>
              <a:rPr lang="en-US" u="sng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200" dirty="0" smtClean="0"/>
              <a:t>How is Constantinople situated in a strategic and advantageous location?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How did Constantinople play an important role in the Byzantine Empire?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Role of </a:t>
            </a:r>
            <a:r>
              <a:rPr lang="en-US" sz="3200" dirty="0" smtClean="0"/>
              <a:t>_______________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• ______ of the _________ until____________ __________________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•_____________________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•______________________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smtClean="0"/>
              <a:t>How did _____________play an important role in the_______________________?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Emperor Justinian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>
                <a:solidFill>
                  <a:srgbClr val="002060"/>
                </a:solidFill>
                <a:hlinkClick r:id="rId2"/>
              </a:rPr>
              <a:t>http://www.mlahanas.de/Greeks/Medieval/Bio/Justinian.jpg</a:t>
            </a:r>
            <a:r>
              <a:rPr lang="en-US" sz="900" dirty="0" smtClean="0">
                <a:solidFill>
                  <a:srgbClr val="002060"/>
                </a:solidFill>
              </a:rPr>
              <a:t> </a:t>
            </a:r>
            <a:r>
              <a:rPr lang="en-US" sz="900" dirty="0" smtClean="0"/>
              <a:t>and http://www2.hawaii.edu/~kjolly/151/images/theodora.jpg </a:t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/>
          </a:p>
        </p:txBody>
      </p:sp>
      <p:pic>
        <p:nvPicPr>
          <p:cNvPr id="4" name="Content Placeholder 3" descr="Justinia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2543175" cy="3238500"/>
          </a:xfrm>
        </p:spPr>
      </p:pic>
      <p:pic>
        <p:nvPicPr>
          <p:cNvPr id="5" name="Picture 4" descr="theodor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5" y="1447800"/>
            <a:ext cx="3615634" cy="484632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Emperor Justinian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800" dirty="0" smtClean="0">
                <a:hlinkClick r:id="rId2"/>
              </a:rPr>
              <a:t>http://songsforpraise.com/EmperorJustinian.jpg</a:t>
            </a:r>
            <a:endParaRPr lang="en-US" sz="800" dirty="0" smtClean="0"/>
          </a:p>
          <a:p>
            <a:pPr>
              <a:buNone/>
            </a:pPr>
            <a:endParaRPr lang="en-US" sz="800" dirty="0"/>
          </a:p>
          <a:p>
            <a:pPr>
              <a:buNone/>
            </a:pPr>
            <a:endParaRPr lang="en-US" sz="800" dirty="0"/>
          </a:p>
        </p:txBody>
      </p:sp>
      <p:pic>
        <p:nvPicPr>
          <p:cNvPr id="4" name="Picture 3" descr="EmperorJustinian at Chur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1905000"/>
            <a:ext cx="4572000" cy="3657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379</Words>
  <Application>Microsoft Office PowerPoint</Application>
  <PresentationFormat>On-screen Show (4:3)</PresentationFormat>
  <Paragraphs>135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Byzantine Empire</vt:lpstr>
      <vt:lpstr>Geography of Byzantine Empire  </vt:lpstr>
      <vt:lpstr>Byzantine Empire  Retrieved from: http://wps.ablongman.com/wps/media/objects/262/268312/art/figures/KISH_07_149.gif</vt:lpstr>
      <vt:lpstr>Critical Thinking</vt:lpstr>
      <vt:lpstr>Location of Constantinople  </vt:lpstr>
      <vt:lpstr>Critical Thinking</vt:lpstr>
      <vt:lpstr>Role of _______________ </vt:lpstr>
      <vt:lpstr>Emperor Justinian  http://www.mlahanas.de/Greeks/Medieval/Bio/Justinian.jpg and http://www2.hawaii.edu/~kjolly/151/images/theodora.jpg   </vt:lpstr>
      <vt:lpstr>Emperor Justinian</vt:lpstr>
      <vt:lpstr>Byzantine Emperor Justinian  </vt:lpstr>
      <vt:lpstr>Summary of Reign of Justinian</vt:lpstr>
      <vt:lpstr>___________(_______of the______)</vt:lpstr>
      <vt:lpstr>________Church  </vt:lpstr>
      <vt:lpstr>________ Church  </vt:lpstr>
      <vt:lpstr>Critical Thinking</vt:lpstr>
      <vt:lpstr>Division between Western and Eastern Churches  </vt:lpstr>
      <vt:lpstr>Art &amp; Architecture</vt:lpstr>
      <vt:lpstr>  Art &amp; Architecture</vt:lpstr>
      <vt:lpstr>Byzantine achievements in art and architecture  </vt:lpstr>
      <vt:lpstr>Byzantine achievements in art and architecture</vt:lpstr>
      <vt:lpstr>Mosaic Walls of Church (Lebanon)</vt:lpstr>
      <vt:lpstr>Byzantine achievements in art and architecture</vt:lpstr>
      <vt:lpstr>Byzantine Culture</vt:lpstr>
      <vt:lpstr>Byzantine Culture  </vt:lpstr>
      <vt:lpstr>Byzantine Culture</vt:lpstr>
      <vt:lpstr>Influence of Byzantine culture on Eastern Europe and Russia </vt:lpstr>
      <vt:lpstr>Influence of Byzantine culture on Eastern Europe and Russia  </vt:lpstr>
      <vt:lpstr>Influence of Byzantine culture on Eastern Europe and Russia</vt:lpstr>
    </vt:vector>
  </TitlesOfParts>
  <Company>The College of William &amp; Mary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Department of Technology</cp:lastModifiedBy>
  <cp:revision>10</cp:revision>
  <dcterms:created xsi:type="dcterms:W3CDTF">2009-10-28T21:43:03Z</dcterms:created>
  <dcterms:modified xsi:type="dcterms:W3CDTF">2009-10-29T16:40:26Z</dcterms:modified>
</cp:coreProperties>
</file>