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1"/>
  </p:handoutMasterIdLst>
  <p:sldIdLst>
    <p:sldId id="256" r:id="rId2"/>
    <p:sldId id="273" r:id="rId3"/>
    <p:sldId id="257" r:id="rId4"/>
    <p:sldId id="270" r:id="rId5"/>
    <p:sldId id="274" r:id="rId6"/>
    <p:sldId id="272" r:id="rId7"/>
    <p:sldId id="275" r:id="rId8"/>
    <p:sldId id="267" r:id="rId9"/>
    <p:sldId id="258" r:id="rId10"/>
    <p:sldId id="269" r:id="rId11"/>
    <p:sldId id="276" r:id="rId12"/>
    <p:sldId id="277" r:id="rId13"/>
    <p:sldId id="259" r:id="rId14"/>
    <p:sldId id="279" r:id="rId15"/>
    <p:sldId id="278" r:id="rId16"/>
    <p:sldId id="260" r:id="rId17"/>
    <p:sldId id="280" r:id="rId18"/>
    <p:sldId id="262" r:id="rId19"/>
    <p:sldId id="264" r:id="rId20"/>
    <p:sldId id="281" r:id="rId21"/>
    <p:sldId id="271" r:id="rId22"/>
    <p:sldId id="282" r:id="rId23"/>
    <p:sldId id="286" r:id="rId24"/>
    <p:sldId id="283" r:id="rId25"/>
    <p:sldId id="263" r:id="rId26"/>
    <p:sldId id="266" r:id="rId27"/>
    <p:sldId id="265" r:id="rId28"/>
    <p:sldId id="284" r:id="rId29"/>
    <p:sldId id="28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E9B47-FACC-4450-BCD8-F82FDEF42BCB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93350-3AAE-4C16-9D6F-42C8F7ACF7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60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DF9E-E803-42BA-B331-4C86A1450C9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38F9-38F4-43C3-97A6-3DF7AAE37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DF9E-E803-42BA-B331-4C86A1450C9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38F9-38F4-43C3-97A6-3DF7AAE37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DF9E-E803-42BA-B331-4C86A1450C9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38F9-38F4-43C3-97A6-3DF7AAE37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DF9E-E803-42BA-B331-4C86A1450C9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38F9-38F4-43C3-97A6-3DF7AAE37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DF9E-E803-42BA-B331-4C86A1450C9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38F9-38F4-43C3-97A6-3DF7AAE37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DF9E-E803-42BA-B331-4C86A1450C9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38F9-38F4-43C3-97A6-3DF7AAE37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DF9E-E803-42BA-B331-4C86A1450C9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38F9-38F4-43C3-97A6-3DF7AAE37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DF9E-E803-42BA-B331-4C86A1450C9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38F9-38F4-43C3-97A6-3DF7AAE37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DF9E-E803-42BA-B331-4C86A1450C9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38F9-38F4-43C3-97A6-3DF7AAE37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DF9E-E803-42BA-B331-4C86A1450C9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38F9-38F4-43C3-97A6-3DF7AAE37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9DF9E-E803-42BA-B331-4C86A1450C9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38F9-38F4-43C3-97A6-3DF7AAE37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9DF9E-E803-42BA-B331-4C86A1450C9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D38F9-38F4-43C3-97A6-3DF7AAE377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River Valley Civilizations</a:t>
            </a:r>
            <a:br>
              <a:rPr lang="en-US" dirty="0" smtClean="0"/>
            </a:br>
            <a:r>
              <a:rPr lang="en-US" dirty="0" smtClean="0"/>
              <a:t>(about 3500-500 B.C.E.)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Mesopotamia, Nile River </a:t>
            </a:r>
            <a:r>
              <a:rPr lang="en-US" smtClean="0"/>
              <a:t>Valley, Indus </a:t>
            </a:r>
            <a:r>
              <a:rPr lang="en-US" dirty="0" smtClean="0"/>
              <a:t>River Valley, </a:t>
            </a:r>
            <a:r>
              <a:rPr lang="en-US" smtClean="0"/>
              <a:t>Huang He </a:t>
            </a:r>
            <a:r>
              <a:rPr lang="en-US" dirty="0" smtClean="0"/>
              <a:t>Valley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Key Cultural Characteristics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  <a:p>
            <a:pPr lvl="1">
              <a:buNone/>
            </a:pPr>
            <a:endParaRPr lang="en-US" sz="2400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 smtClean="0"/>
              <a:t>Who were the rulers of Ancient Egypt?</a:t>
            </a:r>
          </a:p>
          <a:p>
            <a:endParaRPr lang="en-US" sz="2400" dirty="0" smtClean="0"/>
          </a:p>
          <a:p>
            <a:r>
              <a:rPr lang="en-US" sz="2400" dirty="0" smtClean="0"/>
              <a:t>How </a:t>
            </a:r>
            <a:r>
              <a:rPr lang="en-US" sz="2400" dirty="0"/>
              <a:t>much power did these rulers </a:t>
            </a:r>
            <a:r>
              <a:rPr lang="en-US" sz="2400" dirty="0" smtClean="0"/>
              <a:t>have?</a:t>
            </a:r>
          </a:p>
          <a:p>
            <a:endParaRPr lang="en-US" sz="2400" dirty="0"/>
          </a:p>
          <a:p>
            <a:r>
              <a:rPr lang="en-US" sz="2400" dirty="0" smtClean="0"/>
              <a:t>How </a:t>
            </a:r>
            <a:r>
              <a:rPr lang="en-US" sz="2400" dirty="0"/>
              <a:t>did these rulers obtain their power?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252" y="1524000"/>
            <a:ext cx="6853748" cy="40233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Key Cultural Characteristics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/>
          </a:p>
          <a:p>
            <a:pPr lvl="1">
              <a:buNone/>
            </a:pPr>
            <a:endParaRPr lang="en-US" sz="2400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Describe how other people lived in Egyptian </a:t>
            </a:r>
            <a:r>
              <a:rPr lang="en-US" sz="2400" dirty="0" smtClean="0"/>
              <a:t>societies.</a:t>
            </a:r>
          </a:p>
          <a:p>
            <a:endParaRPr lang="en-US" sz="2400" dirty="0" smtClean="0"/>
          </a:p>
          <a:p>
            <a:r>
              <a:rPr lang="en-US" sz="2400" dirty="0" smtClean="0"/>
              <a:t>What </a:t>
            </a:r>
            <a:r>
              <a:rPr lang="en-US" sz="2400" dirty="0"/>
              <a:t>classes of people </a:t>
            </a:r>
            <a:r>
              <a:rPr lang="en-US" sz="2400" dirty="0" smtClean="0"/>
              <a:t>existed?</a:t>
            </a:r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313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Key Cultural Characteristics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/>
          </a:p>
          <a:p>
            <a:pPr lvl="1">
              <a:buNone/>
            </a:pPr>
            <a:endParaRPr lang="en-US" sz="2400" dirty="0" smtClean="0"/>
          </a:p>
          <a:p>
            <a:pPr marL="914400" lvl="2" indent="0">
              <a:buNone/>
            </a:pPr>
            <a:endParaRPr lang="en-US" sz="2800" dirty="0"/>
          </a:p>
          <a:p>
            <a:pPr marL="914400" lvl="2" indent="0">
              <a:buNone/>
            </a:pPr>
            <a:endParaRPr lang="en-US" sz="2800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/>
              <a:t>What writing system was used by the Egyptians?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2133600"/>
            <a:ext cx="4480560" cy="448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606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Indus River Valley Civilization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the map provided, located the following places or geographic features: </a:t>
            </a:r>
          </a:p>
          <a:p>
            <a:pPr lvl="1"/>
            <a:r>
              <a:rPr lang="en-US" dirty="0" smtClean="0"/>
              <a:t>Indus River</a:t>
            </a:r>
          </a:p>
          <a:p>
            <a:pPr lvl="1"/>
            <a:r>
              <a:rPr lang="en-US" dirty="0" smtClean="0"/>
              <a:t>Harappa</a:t>
            </a:r>
          </a:p>
          <a:p>
            <a:pPr lvl="1"/>
            <a:r>
              <a:rPr lang="en-US" dirty="0" smtClean="0"/>
              <a:t>Mohenjo-Daro</a:t>
            </a:r>
          </a:p>
          <a:p>
            <a:pPr lvl="1"/>
            <a:r>
              <a:rPr lang="en-US" dirty="0" smtClean="0"/>
              <a:t>Hindu Kush Mountains</a:t>
            </a:r>
          </a:p>
          <a:p>
            <a:pPr lvl="1"/>
            <a:r>
              <a:rPr lang="en-US" dirty="0" smtClean="0"/>
              <a:t>Himalayan Mountains</a:t>
            </a:r>
          </a:p>
          <a:p>
            <a:pPr lvl="1"/>
            <a:r>
              <a:rPr lang="en-US" dirty="0" smtClean="0"/>
              <a:t>Indian Ocean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Indus River Valley Civilization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/>
              <a:t>In which continent is the area located?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935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Indus River Valley Civilization</a:t>
            </a:r>
            <a:br>
              <a:rPr lang="en-US" dirty="0" smtClean="0"/>
            </a:br>
            <a:r>
              <a:rPr lang="en-US" dirty="0" smtClean="0"/>
              <a:t>Critical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can the geographic features benefit the civilization?</a:t>
            </a:r>
          </a:p>
          <a:p>
            <a:endParaRPr lang="en-US" dirty="0"/>
          </a:p>
          <a:p>
            <a:r>
              <a:rPr lang="en-US" dirty="0" smtClean="0"/>
              <a:t>How can the geographic features negatively impact the civilization?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 In which continent is the area located?</a:t>
            </a:r>
          </a:p>
        </p:txBody>
      </p:sp>
    </p:spTree>
    <p:extLst>
      <p:ext uri="{BB962C8B-B14F-4D97-AF65-F5344CB8AC3E}">
        <p14:creationId xmlns:p14="http://schemas.microsoft.com/office/powerpoint/2010/main" val="32032810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Huang </a:t>
            </a:r>
            <a:r>
              <a:rPr lang="en-US" dirty="0"/>
              <a:t>He </a:t>
            </a:r>
            <a:r>
              <a:rPr lang="en-US" dirty="0" smtClean="0"/>
              <a:t>Valley Civilization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the map provided, locate the following places or geographic features: </a:t>
            </a:r>
          </a:p>
          <a:p>
            <a:pPr lvl="1"/>
            <a:r>
              <a:rPr lang="en-US" dirty="0" smtClean="0"/>
              <a:t>Huang He River</a:t>
            </a:r>
          </a:p>
          <a:p>
            <a:pPr marL="0" indent="0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Huang </a:t>
            </a:r>
            <a:r>
              <a:rPr lang="en-US" sz="3200" dirty="0"/>
              <a:t>He </a:t>
            </a:r>
            <a:r>
              <a:rPr lang="en-US" sz="3200" dirty="0" smtClean="0"/>
              <a:t>Valley Civilization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/>
              <a:t>In which continent is the area located?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9190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Other Early </a:t>
            </a:r>
            <a:r>
              <a:rPr lang="en-US" b="1" dirty="0"/>
              <a:t>C</a:t>
            </a:r>
            <a:r>
              <a:rPr lang="en-US" b="1" dirty="0" smtClean="0"/>
              <a:t>ivilizations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When?</a:t>
            </a:r>
          </a:p>
          <a:p>
            <a:pPr lvl="1"/>
            <a:r>
              <a:rPr lang="en-US" b="1" dirty="0" smtClean="0"/>
              <a:t>about </a:t>
            </a:r>
            <a:r>
              <a:rPr lang="en-US" b="1" dirty="0"/>
              <a:t>2000 to 500 </a:t>
            </a:r>
            <a:r>
              <a:rPr lang="en-US" b="1" dirty="0" smtClean="0"/>
              <a:t>B.C.E.</a:t>
            </a:r>
            <a:endParaRPr lang="en-US" b="1" dirty="0"/>
          </a:p>
          <a:p>
            <a:r>
              <a:rPr lang="en-US" dirty="0" smtClean="0"/>
              <a:t>Who?</a:t>
            </a:r>
          </a:p>
          <a:p>
            <a:pPr lvl="1"/>
            <a:r>
              <a:rPr lang="en-US" dirty="0" smtClean="0"/>
              <a:t>Hebrews </a:t>
            </a:r>
          </a:p>
          <a:p>
            <a:pPr lvl="1"/>
            <a:r>
              <a:rPr lang="en-US" dirty="0" smtClean="0"/>
              <a:t>Phoenicians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Hebrews: Map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the map provided, locate the following places or geographic features: </a:t>
            </a:r>
          </a:p>
          <a:p>
            <a:pPr lvl="1"/>
            <a:r>
              <a:rPr lang="en-US" dirty="0" smtClean="0"/>
              <a:t>Mediterranean Sea</a:t>
            </a:r>
          </a:p>
          <a:p>
            <a:pPr lvl="1"/>
            <a:r>
              <a:rPr lang="en-US" dirty="0" smtClean="0"/>
              <a:t>Jordan River</a:t>
            </a:r>
          </a:p>
          <a:p>
            <a:pPr lvl="1"/>
            <a:r>
              <a:rPr lang="en-US" dirty="0" smtClean="0"/>
              <a:t>Jordan River Valley</a:t>
            </a:r>
          </a:p>
          <a:p>
            <a:pPr lvl="1"/>
            <a:r>
              <a:rPr lang="en-US" dirty="0" smtClean="0"/>
              <a:t>Fertile Crescent</a:t>
            </a:r>
          </a:p>
          <a:p>
            <a:pPr lvl="1"/>
            <a:endParaRPr lang="en-US" dirty="0"/>
          </a:p>
          <a:p>
            <a:r>
              <a:rPr lang="en-US" dirty="0" smtClean="0"/>
              <a:t>In which continent is the area located?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Mesopotamia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Locate and the area known as Mesopotamia on the map provided. Then, label the following:</a:t>
            </a:r>
          </a:p>
          <a:p>
            <a:pPr lvl="1"/>
            <a:r>
              <a:rPr lang="en-US" dirty="0" smtClean="0"/>
              <a:t>Tigris River</a:t>
            </a:r>
          </a:p>
          <a:p>
            <a:pPr lvl="1"/>
            <a:r>
              <a:rPr lang="en-US" dirty="0" smtClean="0"/>
              <a:t>Euphrates River</a:t>
            </a:r>
          </a:p>
          <a:p>
            <a:pPr lvl="1"/>
            <a:r>
              <a:rPr lang="en-US" dirty="0" smtClean="0"/>
              <a:t>Red Sea</a:t>
            </a:r>
          </a:p>
          <a:p>
            <a:pPr lvl="1"/>
            <a:r>
              <a:rPr lang="en-US" dirty="0" smtClean="0"/>
              <a:t>Sumer</a:t>
            </a:r>
          </a:p>
          <a:p>
            <a:pPr lvl="1"/>
            <a:r>
              <a:rPr lang="en-US" dirty="0" smtClean="0"/>
              <a:t>Mediterranean Sea</a:t>
            </a:r>
          </a:p>
          <a:p>
            <a:pPr lvl="1"/>
            <a:r>
              <a:rPr lang="en-US" dirty="0" smtClean="0"/>
              <a:t>Persian Gulf</a:t>
            </a:r>
          </a:p>
        </p:txBody>
      </p:sp>
    </p:spTree>
    <p:extLst>
      <p:ext uri="{BB962C8B-B14F-4D97-AF65-F5344CB8AC3E}">
        <p14:creationId xmlns:p14="http://schemas.microsoft.com/office/powerpoint/2010/main" val="22181405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Other Early Civilizations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800" dirty="0" smtClean="0"/>
              <a:t>Where did the Hebrews settle?</a:t>
            </a:r>
          </a:p>
          <a:p>
            <a:endParaRPr lang="en-US" sz="2800" dirty="0" smtClean="0"/>
          </a:p>
          <a:p>
            <a:r>
              <a:rPr lang="en-US" sz="2800" dirty="0" smtClean="0"/>
              <a:t>What was the name of the written code of laws the Hebrews established?</a:t>
            </a:r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9042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Hebrew Religion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 smtClean="0"/>
              <a:t>What is the name of the religion of the Hebrews?</a:t>
            </a:r>
          </a:p>
          <a:p>
            <a:endParaRPr lang="en-US" sz="3200" dirty="0"/>
          </a:p>
          <a:p>
            <a:r>
              <a:rPr lang="en-US" sz="3200" dirty="0" smtClean="0"/>
              <a:t>Who were the key leaders of the religion?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3008313" cy="116205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Hebrew Religion</a:t>
            </a:r>
            <a:endParaRPr lang="en-US" sz="28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0787" y="2161381"/>
            <a:ext cx="2200275" cy="2076450"/>
          </a:xfrm>
          <a:noFill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sz="2800" dirty="0" smtClean="0"/>
              <a:t>What does monotheism mean?</a:t>
            </a:r>
          </a:p>
          <a:p>
            <a:endParaRPr lang="en-US" sz="2800" dirty="0"/>
          </a:p>
          <a:p>
            <a:r>
              <a:rPr lang="en-US" sz="2800" dirty="0" smtClean="0"/>
              <a:t>What is the holy book of the Jews?</a:t>
            </a:r>
          </a:p>
          <a:p>
            <a:endParaRPr lang="en-US" sz="2800" dirty="0"/>
          </a:p>
          <a:p>
            <a:r>
              <a:rPr lang="en-US" sz="2800" dirty="0" smtClean="0"/>
              <a:t>What is written in the holy book?</a:t>
            </a:r>
          </a:p>
          <a:p>
            <a:endParaRPr lang="en-US" sz="2800" dirty="0"/>
          </a:p>
          <a:p>
            <a:r>
              <a:rPr lang="en-US" sz="2800" dirty="0" smtClean="0"/>
              <a:t>What are the Ten Commandments?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113034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3008313" cy="116205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Hebrew Religion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sz="2800" dirty="0"/>
          </a:p>
          <a:p>
            <a:r>
              <a:rPr lang="en-US" sz="2800" dirty="0" smtClean="0"/>
              <a:t>What are the Ten Commandments?</a:t>
            </a:r>
            <a:endParaRPr lang="en-US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581400"/>
            <a:ext cx="3957028" cy="2926080"/>
          </a:xfrm>
        </p:spPr>
      </p:pic>
    </p:spTree>
    <p:extLst>
      <p:ext uri="{BB962C8B-B14F-4D97-AF65-F5344CB8AC3E}">
        <p14:creationId xmlns:p14="http://schemas.microsoft.com/office/powerpoint/2010/main" val="20442753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3008313" cy="116205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Hebrew Religion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800" dirty="0" smtClean="0"/>
              <a:t>What is the religious city of the Hebrews?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3596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Other Early Civilizations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sz="2000" dirty="0" smtClean="0"/>
          </a:p>
          <a:p>
            <a:r>
              <a:rPr lang="en-US" sz="3200" dirty="0" smtClean="0"/>
              <a:t>How was the religion of the Hebrews different from other religions of the time?</a:t>
            </a:r>
            <a:endParaRPr lang="en-US" sz="3200" dirty="0"/>
          </a:p>
          <a:p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Phoenicians : Map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the map provided, locate the following places or geographic features: </a:t>
            </a:r>
          </a:p>
          <a:p>
            <a:pPr lvl="1"/>
            <a:r>
              <a:rPr lang="en-US" dirty="0" smtClean="0"/>
              <a:t>Mediterranean Sea </a:t>
            </a:r>
          </a:p>
          <a:p>
            <a:pPr lvl="1"/>
            <a:r>
              <a:rPr lang="en-US" dirty="0" smtClean="0"/>
              <a:t> Phoenician settlements along Mediterranean Sea coast</a:t>
            </a:r>
          </a:p>
          <a:p>
            <a:pPr lvl="1"/>
            <a:r>
              <a:rPr lang="en-US" dirty="0" smtClean="0"/>
              <a:t>Fertile Crescent</a:t>
            </a:r>
          </a:p>
          <a:p>
            <a:pPr lvl="1"/>
            <a:endParaRPr lang="en-US" dirty="0"/>
          </a:p>
          <a:p>
            <a:r>
              <a:rPr lang="en-US" dirty="0" smtClean="0"/>
              <a:t>In which continent is the area located?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Other Early Civilizations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r>
              <a:rPr lang="en-US" sz="5900" dirty="0" smtClean="0"/>
              <a:t>Where did the </a:t>
            </a:r>
            <a:r>
              <a:rPr lang="en-US" sz="5900" dirty="0" err="1" smtClean="0"/>
              <a:t>Phoencians</a:t>
            </a:r>
            <a:r>
              <a:rPr lang="en-US" sz="5900" dirty="0" smtClean="0"/>
              <a:t> settle?</a:t>
            </a:r>
          </a:p>
          <a:p>
            <a:endParaRPr lang="en-US" sz="5900" dirty="0"/>
          </a:p>
          <a:p>
            <a:endParaRPr lang="en-US" sz="5900" dirty="0"/>
          </a:p>
          <a:p>
            <a:r>
              <a:rPr lang="en-US" sz="5900" dirty="0" smtClean="0"/>
              <a:t>What </a:t>
            </a:r>
            <a:r>
              <a:rPr lang="en-US" sz="5900" dirty="0" smtClean="0"/>
              <a:t>type of work </a:t>
            </a:r>
            <a:r>
              <a:rPr lang="en-US" sz="5900" dirty="0" smtClean="0"/>
              <a:t>were the Phoenicians best known for?</a:t>
            </a:r>
          </a:p>
          <a:p>
            <a:endParaRPr lang="en-US" sz="5900" dirty="0"/>
          </a:p>
          <a:p>
            <a:endParaRPr lang="en-US" sz="5900" dirty="0" smtClean="0"/>
          </a:p>
          <a:p>
            <a:endParaRPr lang="en-US" sz="5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Other Early Civilizations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47500" lnSpcReduction="20000"/>
          </a:bodyPr>
          <a:lstStyle/>
          <a:p>
            <a:endParaRPr lang="en-US" dirty="0" smtClean="0"/>
          </a:p>
          <a:p>
            <a:endParaRPr lang="en-US" sz="5900" dirty="0"/>
          </a:p>
          <a:p>
            <a:r>
              <a:rPr lang="en-US" sz="5900" dirty="0" smtClean="0"/>
              <a:t>What special good did the Phoenicians trade?  </a:t>
            </a:r>
            <a:endParaRPr lang="en-US" sz="5900" dirty="0"/>
          </a:p>
          <a:p>
            <a:endParaRPr lang="en-US" sz="5900" dirty="0" smtClean="0"/>
          </a:p>
          <a:p>
            <a:endParaRPr lang="en-US" sz="5900" dirty="0"/>
          </a:p>
          <a:p>
            <a:r>
              <a:rPr lang="en-US" sz="5900" dirty="0" smtClean="0"/>
              <a:t>What was the name of the writing system developed by the Phoenicians?</a:t>
            </a:r>
          </a:p>
          <a:p>
            <a:endParaRPr lang="en-US" sz="5900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3524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Other Early </a:t>
            </a:r>
            <a:r>
              <a:rPr lang="en-US" sz="2800" dirty="0" smtClean="0"/>
              <a:t>Civilizations: </a:t>
            </a:r>
            <a:r>
              <a:rPr lang="en-US" sz="2800" dirty="0" err="1" smtClean="0"/>
              <a:t>Phonenicians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Why </a:t>
            </a:r>
            <a:r>
              <a:rPr lang="en-US" sz="2800" dirty="0" smtClean="0"/>
              <a:t>did </a:t>
            </a:r>
            <a:r>
              <a:rPr lang="en-US" sz="2800" dirty="0" smtClean="0"/>
              <a:t>the Phoenicians  </a:t>
            </a:r>
            <a:r>
              <a:rPr lang="en-US" sz="2800" dirty="0" smtClean="0"/>
              <a:t>develop </a:t>
            </a:r>
            <a:r>
              <a:rPr lang="en-US" sz="2800" dirty="0" smtClean="0"/>
              <a:t>an alphabet  </a:t>
            </a:r>
            <a:r>
              <a:rPr lang="en-US" sz="2800" dirty="0" smtClean="0"/>
              <a:t>writing system?</a:t>
            </a:r>
            <a:endParaRPr lang="en-US" sz="28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7146" y="2438400"/>
            <a:ext cx="2762250" cy="371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590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Mesopotamia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/>
              <a:t>What does Mesopotamia mean?</a:t>
            </a:r>
          </a:p>
          <a:p>
            <a:endParaRPr lang="en-US" sz="2800" dirty="0"/>
          </a:p>
          <a:p>
            <a:r>
              <a:rPr lang="en-US" sz="2800" dirty="0"/>
              <a:t>In which continent is the area located?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Key Cultural Characteristics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writing system did Sumer develop?</a:t>
            </a:r>
          </a:p>
          <a:p>
            <a:endParaRPr lang="en-US" sz="3200" dirty="0"/>
          </a:p>
          <a:p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2291862"/>
            <a:ext cx="2944368" cy="42062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Key Cultural Characteristics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sz="3200" dirty="0"/>
          </a:p>
          <a:p>
            <a:r>
              <a:rPr lang="en-US" sz="3200" dirty="0" smtClean="0"/>
              <a:t>Who developed the Code of Hammurabi?</a:t>
            </a:r>
          </a:p>
          <a:p>
            <a:r>
              <a:rPr lang="en-US" sz="3200" dirty="0" smtClean="0"/>
              <a:t>What was the Code of Hammurabi?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96425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would early civilizations develop a writing system?</a:t>
            </a:r>
          </a:p>
          <a:p>
            <a:endParaRPr lang="en-US" dirty="0" smtClean="0"/>
          </a:p>
          <a:p>
            <a:r>
              <a:rPr lang="en-US" dirty="0" smtClean="0"/>
              <a:t>Why did Hammurabi feel the need to write down (codify) the laws?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Nile River Valley Civilization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the map provided, located the following places or geographic features:</a:t>
            </a:r>
          </a:p>
          <a:p>
            <a:pPr lvl="1"/>
            <a:r>
              <a:rPr lang="en-US" dirty="0" smtClean="0"/>
              <a:t>Nubia</a:t>
            </a:r>
          </a:p>
          <a:p>
            <a:pPr lvl="1"/>
            <a:r>
              <a:rPr lang="en-US" dirty="0" smtClean="0"/>
              <a:t>Nile River</a:t>
            </a:r>
          </a:p>
          <a:p>
            <a:pPr lvl="1"/>
            <a:r>
              <a:rPr lang="en-US" dirty="0" smtClean="0"/>
              <a:t>Nile Delta</a:t>
            </a:r>
          </a:p>
          <a:p>
            <a:pPr lvl="1"/>
            <a:r>
              <a:rPr lang="en-US" dirty="0" smtClean="0"/>
              <a:t>Red Sea</a:t>
            </a:r>
          </a:p>
          <a:p>
            <a:pPr lvl="1"/>
            <a:r>
              <a:rPr lang="en-US" dirty="0" smtClean="0"/>
              <a:t>Mediterranean  Sea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748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Other Early Civilizations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Where was </a:t>
            </a:r>
            <a:r>
              <a:rPr lang="en-US" sz="3200" dirty="0" err="1" smtClean="0"/>
              <a:t>Nubia</a:t>
            </a:r>
            <a:r>
              <a:rPr lang="en-US" sz="3200" dirty="0" smtClean="0"/>
              <a:t> located?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Nile River Valley Civilization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In which continent is the area located?</a:t>
            </a:r>
          </a:p>
          <a:p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577</Words>
  <Application>Microsoft Office PowerPoint</Application>
  <PresentationFormat>On-screen Show (4:3)</PresentationFormat>
  <Paragraphs>164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River Valley Civilizations (about 3500-500 B.C.E.)</vt:lpstr>
      <vt:lpstr>Mesopotamia</vt:lpstr>
      <vt:lpstr>Mesopotamia</vt:lpstr>
      <vt:lpstr>Key Cultural Characteristics</vt:lpstr>
      <vt:lpstr>Key Cultural Characteristics</vt:lpstr>
      <vt:lpstr>Concept Questions</vt:lpstr>
      <vt:lpstr>Nile River Valley Civilization</vt:lpstr>
      <vt:lpstr>Other Early Civilizations</vt:lpstr>
      <vt:lpstr>Nile River Valley Civilization</vt:lpstr>
      <vt:lpstr>Key Cultural Characteristics</vt:lpstr>
      <vt:lpstr>Key Cultural Characteristics</vt:lpstr>
      <vt:lpstr>Key Cultural Characteristics</vt:lpstr>
      <vt:lpstr>Indus River Valley Civilization</vt:lpstr>
      <vt:lpstr>Indus River Valley Civilization </vt:lpstr>
      <vt:lpstr>Indus River Valley Civilization Critical Thinking</vt:lpstr>
      <vt:lpstr>Huang He Valley Civilization  </vt:lpstr>
      <vt:lpstr>Huang He Valley Civilization  </vt:lpstr>
      <vt:lpstr>Other Early Civilizations</vt:lpstr>
      <vt:lpstr>Hebrews: Map Work</vt:lpstr>
      <vt:lpstr>Other Early Civilizations</vt:lpstr>
      <vt:lpstr>Hebrew Religion</vt:lpstr>
      <vt:lpstr>Hebrew Religion</vt:lpstr>
      <vt:lpstr>Hebrew Religion</vt:lpstr>
      <vt:lpstr>Hebrew Religion</vt:lpstr>
      <vt:lpstr>Other Early Civilizations</vt:lpstr>
      <vt:lpstr>Phoenicians : Map Work</vt:lpstr>
      <vt:lpstr>Other Early Civilizations</vt:lpstr>
      <vt:lpstr>Other Early Civilizations</vt:lpstr>
      <vt:lpstr>Other Early Civilizations: Phonenicians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River Valley Civilizations (about 3500-500 B.C.E.)</dc:title>
  <dc:creator>Owner</dc:creator>
  <cp:lastModifiedBy>WJCC</cp:lastModifiedBy>
  <cp:revision>25</cp:revision>
  <cp:lastPrinted>2014-02-19T13:23:20Z</cp:lastPrinted>
  <dcterms:created xsi:type="dcterms:W3CDTF">2013-02-05T06:32:58Z</dcterms:created>
  <dcterms:modified xsi:type="dcterms:W3CDTF">2014-02-19T13:36:01Z</dcterms:modified>
</cp:coreProperties>
</file>