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F7D94-DCD5-4B4C-9D96-4256C3B98F0B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A4E51-3406-4DF9-91D8-672D5AB1D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36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A58B7-0617-489A-9B3E-112CB74600DE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4D5EA-AEF7-4BB9-97BD-76E0FF402F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dsitement.neh.gov/lesson_images/EvalGraphics/PersianEmpire03.jpg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Empires Emerge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Persia, India, &amp; China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Persian Empire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hlinkClick r:id="rId2"/>
              </a:rPr>
              <a:t>Persian Empire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How </a:t>
            </a:r>
            <a:r>
              <a:rPr lang="en-US" dirty="0" smtClean="0"/>
              <a:t>is this different and </a:t>
            </a:r>
            <a:r>
              <a:rPr lang="en-US" dirty="0" smtClean="0"/>
              <a:t>why is it important?</a:t>
            </a: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How did the Persians treat the conquered peoples?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Persian Empire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What </a:t>
            </a:r>
            <a:r>
              <a:rPr lang="en-US" dirty="0" smtClean="0"/>
              <a:t>does this mean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/>
              <a:t>What type of government did the Persian Empire have?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Persian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Why </a:t>
            </a:r>
            <a:r>
              <a:rPr lang="en-US" dirty="0" smtClean="0"/>
              <a:t>would the leaders want to develop good road systems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Persian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What is the religion of the Persian Empire?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Empires Emerge</vt:lpstr>
      <vt:lpstr>Persian Empire</vt:lpstr>
      <vt:lpstr>Persian Empire</vt:lpstr>
      <vt:lpstr>Persian Empire</vt:lpstr>
      <vt:lpstr>Persian Empire</vt:lpstr>
      <vt:lpstr>Persian Empire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Empires Emerge</dc:title>
  <dc:creator>Owner</dc:creator>
  <cp:lastModifiedBy>WJCC</cp:lastModifiedBy>
  <cp:revision>3</cp:revision>
  <cp:lastPrinted>2014-02-24T11:52:14Z</cp:lastPrinted>
  <dcterms:created xsi:type="dcterms:W3CDTF">2014-02-24T01:51:28Z</dcterms:created>
  <dcterms:modified xsi:type="dcterms:W3CDTF">2014-02-24T13:00:42Z</dcterms:modified>
</cp:coreProperties>
</file>