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3" r:id="rId18"/>
    <p:sldId id="274" r:id="rId19"/>
    <p:sldId id="275" r:id="rId20"/>
    <p:sldId id="276" r:id="rId21"/>
    <p:sldId id="277" r:id="rId22"/>
    <p:sldId id="27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2" autoAdjust="0"/>
    <p:restoredTop sz="94660"/>
  </p:normalViewPr>
  <p:slideViewPr>
    <p:cSldViewPr>
      <p:cViewPr varScale="1">
        <p:scale>
          <a:sx n="65" d="100"/>
          <a:sy n="65" d="100"/>
        </p:scale>
        <p:origin x="-10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C586-7499-4D26-925C-B7FFF133EAD3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637E5-6556-4525-872E-61BE2A5A3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C586-7499-4D26-925C-B7FFF133EAD3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637E5-6556-4525-872E-61BE2A5A3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C586-7499-4D26-925C-B7FFF133EAD3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637E5-6556-4525-872E-61BE2A5A3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C586-7499-4D26-925C-B7FFF133EAD3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637E5-6556-4525-872E-61BE2A5A3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C586-7499-4D26-925C-B7FFF133EAD3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637E5-6556-4525-872E-61BE2A5A3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C586-7499-4D26-925C-B7FFF133EAD3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637E5-6556-4525-872E-61BE2A5A3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C586-7499-4D26-925C-B7FFF133EAD3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637E5-6556-4525-872E-61BE2A5A3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C586-7499-4D26-925C-B7FFF133EAD3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637E5-6556-4525-872E-61BE2A5A3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C586-7499-4D26-925C-B7FFF133EAD3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637E5-6556-4525-872E-61BE2A5A3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C586-7499-4D26-925C-B7FFF133EAD3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637E5-6556-4525-872E-61BE2A5A3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C586-7499-4D26-925C-B7FFF133EAD3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637E5-6556-4525-872E-61BE2A5A3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2C586-7499-4D26-925C-B7FFF133EAD3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637E5-6556-4525-872E-61BE2A5A3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olcdn.com/aolnews_photos/03/05/20070728123909990001" TargetMode="External"/><Relationship Id="rId2" Type="http://schemas.openxmlformats.org/officeDocument/2006/relationships/hyperlink" Target="http://www.theage.com.au/ffximage/2006/06/01/mona_lisa_narrowweb__300x462,0.jpg" TargetMode="Externa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ristusrex.org/www1/sistine/0-Tour.html" TargetMode="Externa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images.google.com/imgres?imgurl=http://graphics.stanford.edu/projects/mich/more-david/gantry-with-david-s.jpg&amp;imgrefurl=http://www-graphics.stanford.edu/projects/mich/more-david/more-david.html&amp;usg=__ulxoFXQVcpBGdXEE02gScoKf02s=&amp;h=600&amp;w=400&amp;sz=181&amp;h" TargetMode="Externa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rchildlearns.com/europe_map.htm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Crusades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Home of Ancient Roman civilization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Trade connection with Byzantine civilization (overthrown by Ottoman Empire)</a:t>
            </a:r>
          </a:p>
          <a:p>
            <a:endParaRPr lang="en-US" dirty="0" smtClean="0"/>
          </a:p>
          <a:p>
            <a:r>
              <a:rPr lang="en-US" dirty="0" smtClean="0"/>
              <a:t>Interest in learning new ideas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Why did the Renaissance begin in Northern Italy?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Had access to trade routes connecting Europe with Middle Eastern markets</a:t>
            </a:r>
          </a:p>
          <a:p>
            <a:r>
              <a:rPr lang="en-US" dirty="0" smtClean="0"/>
              <a:t>Served as trading centers for the distribution of goods to northern Europe</a:t>
            </a:r>
          </a:p>
          <a:p>
            <a:r>
              <a:rPr lang="en-US" dirty="0" smtClean="0"/>
              <a:t>Were initially independent city-states governed as republics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was the importance of the cities Florence, Venice, and Genoa?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Machiavelli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He was in a powerful position to influence ruler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He wrote </a:t>
            </a:r>
            <a:r>
              <a:rPr lang="en-US" i="1" dirty="0" smtClean="0"/>
              <a:t>The Prince</a:t>
            </a:r>
            <a:endParaRPr lang="en-US" i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Who was Machiavelli?</a:t>
            </a:r>
          </a:p>
          <a:p>
            <a:endParaRPr lang="en-US" sz="3200" dirty="0" smtClean="0"/>
          </a:p>
          <a:p>
            <a:r>
              <a:rPr lang="en-US" sz="3200" dirty="0" smtClean="0"/>
              <a:t>What book did he write?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Machiavelli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 was an early modern treatise on government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What topic did the book discuss?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Machiavelli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Supported absolute power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Maintains that the end justifies the means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Advises that one should do good if possible, but do evil when necessary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What  three important ideas were in the book?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Define “humanism”.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interest in intellectual ideas </a:t>
            </a:r>
          </a:p>
          <a:p>
            <a:endParaRPr lang="en-US" dirty="0" smtClean="0"/>
          </a:p>
          <a:p>
            <a:r>
              <a:rPr lang="en-US" dirty="0" smtClean="0"/>
              <a:t>It celebrated the individual</a:t>
            </a:r>
          </a:p>
          <a:p>
            <a:endParaRPr lang="en-US" dirty="0" smtClean="0"/>
          </a:p>
          <a:p>
            <a:r>
              <a:rPr lang="en-US" dirty="0" smtClean="0"/>
              <a:t>Supported by wealthy patrons</a:t>
            </a:r>
          </a:p>
          <a:p>
            <a:endParaRPr lang="en-US" dirty="0"/>
          </a:p>
          <a:p>
            <a:r>
              <a:rPr lang="en-US" dirty="0" smtClean="0"/>
              <a:t>Studies in Greek and Roman literature and culture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(What did it focus on?)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/>
          </a:p>
          <a:p>
            <a:r>
              <a:rPr lang="en-US" sz="3200" dirty="0"/>
              <a:t>Define </a:t>
            </a:r>
            <a:r>
              <a:rPr lang="en-US" sz="3200" dirty="0" smtClean="0"/>
              <a:t>the classics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 and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Focused on the Church and salvation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Focused on individuals and worldly matters</a:t>
            </a:r>
          </a:p>
          <a:p>
            <a:r>
              <a:rPr lang="en-US" dirty="0" smtClean="0"/>
              <a:t>Also focused on Christianity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Characteristics of Medieval Art and Literature</a:t>
            </a:r>
          </a:p>
          <a:p>
            <a:endParaRPr lang="en-US" sz="3200" dirty="0" smtClean="0"/>
          </a:p>
          <a:p>
            <a:r>
              <a:rPr lang="en-US" sz="3200" dirty="0" smtClean="0"/>
              <a:t>Characteristics of Renaissance art and literature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Who is Leonardo </a:t>
            </a:r>
            <a:r>
              <a:rPr lang="en-US" sz="2800" dirty="0" err="1"/>
              <a:t>Da</a:t>
            </a:r>
            <a:r>
              <a:rPr lang="en-US" sz="2800" dirty="0"/>
              <a:t> Vinci?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Italian painter, sculptor, architect, engineer, &amp; scientist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DaVinci Himsel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905000"/>
            <a:ext cx="2166420" cy="2560320"/>
          </a:xfrm>
          <a:prstGeom prst="rect">
            <a:avLst/>
          </a:prstGeom>
        </p:spPr>
      </p:pic>
      <p:pic>
        <p:nvPicPr>
          <p:cNvPr id="6" name="Picture 5" descr="DaVinci M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3505200"/>
            <a:ext cx="4023360" cy="3017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What are two </a:t>
            </a:r>
            <a:r>
              <a:rPr lang="en-US" sz="3200" dirty="0" smtClean="0"/>
              <a:t>famous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The </a:t>
            </a:r>
            <a:r>
              <a:rPr lang="en-US" dirty="0" smtClean="0">
                <a:hlinkClick r:id="rId2"/>
              </a:rPr>
              <a:t>Mona Lisa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The </a:t>
            </a:r>
            <a:r>
              <a:rPr lang="en-US" dirty="0" smtClean="0">
                <a:hlinkClick r:id="rId3"/>
              </a:rPr>
              <a:t>Last Supper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endParaRPr lang="en-US" dirty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paintings by </a:t>
            </a:r>
            <a:r>
              <a:rPr lang="en-US" sz="3200" b="1" dirty="0" err="1" smtClean="0"/>
              <a:t>Da</a:t>
            </a:r>
            <a:r>
              <a:rPr lang="en-US" sz="3200" b="1" dirty="0" smtClean="0"/>
              <a:t> Vinci?</a:t>
            </a:r>
          </a:p>
          <a:p>
            <a:endParaRPr lang="en-US" sz="3200" b="1" dirty="0" smtClean="0"/>
          </a:p>
          <a:p>
            <a:endParaRPr lang="en-US" sz="3200" b="1" dirty="0" smtClean="0"/>
          </a:p>
          <a:p>
            <a:r>
              <a:rPr lang="en-US" sz="3200" b="1" dirty="0" err="1" smtClean="0"/>
              <a:t>Da</a:t>
            </a:r>
            <a:r>
              <a:rPr lang="en-US" sz="3200" b="1" dirty="0" smtClean="0"/>
              <a:t> </a:t>
            </a:r>
            <a:r>
              <a:rPr lang="en-US" sz="3200" b="1" smtClean="0"/>
              <a:t>Vinci’s Window</a:t>
            </a:r>
            <a:endParaRPr lang="en-US" sz="3200" b="1" dirty="0" smtClean="0"/>
          </a:p>
          <a:p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Who is Michelangelo?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Italian Renaissance Artists</a:t>
            </a:r>
          </a:p>
          <a:p>
            <a:pPr lvl="1"/>
            <a:r>
              <a:rPr lang="en-US" dirty="0" smtClean="0"/>
              <a:t>Sculptor</a:t>
            </a:r>
          </a:p>
          <a:p>
            <a:pPr lvl="1"/>
            <a:r>
              <a:rPr lang="en-US" dirty="0" smtClean="0"/>
              <a:t>Painter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Increased demand for Middle Eastern products</a:t>
            </a:r>
          </a:p>
          <a:p>
            <a:endParaRPr lang="en-US" dirty="0"/>
          </a:p>
          <a:p>
            <a:r>
              <a:rPr lang="en-US" dirty="0" smtClean="0"/>
              <a:t>Stimulated production of goods that were traded in Middle Eastern markets</a:t>
            </a:r>
          </a:p>
          <a:p>
            <a:endParaRPr lang="en-US" dirty="0"/>
          </a:p>
          <a:p>
            <a:r>
              <a:rPr lang="en-US" dirty="0" smtClean="0"/>
              <a:t>Encouraged use of credit and banking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were three main economic effects of the Crusades?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Describe what </a:t>
            </a:r>
            <a:r>
              <a:rPr lang="en-US" sz="3200" dirty="0" smtClean="0"/>
              <a:t>Michelangelo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Painted the ceiling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did at the </a:t>
            </a:r>
            <a:r>
              <a:rPr lang="en-US" sz="3200" b="1" dirty="0" smtClean="0">
                <a:hlinkClick r:id="rId2"/>
              </a:rPr>
              <a:t>Sistine Chapel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Famous Sculpture?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</a:t>
            </a:r>
            <a:r>
              <a:rPr lang="en-US" b="1" dirty="0">
                <a:hlinkClick r:id="rId2"/>
              </a:rPr>
              <a:t>David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 and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Petrarch was a writer</a:t>
            </a:r>
          </a:p>
          <a:p>
            <a:endParaRPr lang="en-US" dirty="0" smtClean="0"/>
          </a:p>
          <a:p>
            <a:r>
              <a:rPr lang="en-US" dirty="0" smtClean="0"/>
              <a:t>Sonnets</a:t>
            </a:r>
          </a:p>
          <a:p>
            <a:r>
              <a:rPr lang="en-US" dirty="0" smtClean="0"/>
              <a:t>Humanist ideas (scholarship)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Petrarch</a:t>
            </a:r>
          </a:p>
          <a:p>
            <a:endParaRPr lang="en-US" sz="3200" dirty="0" smtClean="0"/>
          </a:p>
          <a:p>
            <a:r>
              <a:rPr lang="en-US" sz="3200" dirty="0" smtClean="0"/>
              <a:t>What did he accomplish?</a:t>
            </a:r>
          </a:p>
          <a:p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Concepts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Lending of money with interest</a:t>
            </a:r>
          </a:p>
          <a:p>
            <a:endParaRPr lang="en-US" dirty="0"/>
          </a:p>
          <a:p>
            <a:r>
              <a:rPr lang="en-US" dirty="0" smtClean="0"/>
              <a:t>The Church was against usury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What is usury</a:t>
            </a:r>
          </a:p>
          <a:p>
            <a:endParaRPr lang="en-US" sz="3200" dirty="0"/>
          </a:p>
          <a:p>
            <a:endParaRPr lang="en-US" sz="3200" dirty="0" smtClean="0"/>
          </a:p>
          <a:p>
            <a:r>
              <a:rPr lang="en-US" sz="3200" dirty="0" smtClean="0"/>
              <a:t>What was the Church’s opinion of usury?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People went into debt</a:t>
            </a:r>
          </a:p>
          <a:p>
            <a:r>
              <a:rPr lang="en-US" dirty="0"/>
              <a:t>T</a:t>
            </a:r>
            <a:r>
              <a:rPr lang="en-US" dirty="0" smtClean="0"/>
              <a:t>he interest rate was unfair</a:t>
            </a:r>
          </a:p>
          <a:p>
            <a:r>
              <a:rPr lang="en-US" dirty="0" smtClean="0"/>
              <a:t>It helped to secularize northern Italy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Why was the Church against usury?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Loans to people</a:t>
            </a:r>
          </a:p>
          <a:p>
            <a:endParaRPr lang="en-US" dirty="0"/>
          </a:p>
          <a:p>
            <a:r>
              <a:rPr lang="en-US" dirty="0" smtClean="0"/>
              <a:t>They expanded the supply of money</a:t>
            </a:r>
          </a:p>
          <a:p>
            <a:r>
              <a:rPr lang="en-US" dirty="0" smtClean="0"/>
              <a:t>And, they expedited trade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are letters of credit?</a:t>
            </a:r>
            <a:endParaRPr lang="en-US" sz="3200" dirty="0"/>
          </a:p>
          <a:p>
            <a:r>
              <a:rPr lang="en-US" sz="3200" dirty="0" smtClean="0"/>
              <a:t>How did letters of credit impact the economy?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New accounting and bookkeeping practices developed</a:t>
            </a:r>
          </a:p>
          <a:p>
            <a:r>
              <a:rPr lang="en-US" dirty="0" smtClean="0"/>
              <a:t>Use of Arabic numerals developed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How did increased trade and banking practices (lending of money) impact financial practices?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Renaissance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Around 1300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“rebirth”, also “birth of modern world</a:t>
            </a:r>
          </a:p>
          <a:p>
            <a:r>
              <a:rPr lang="en-US" dirty="0" smtClean="0"/>
              <a:t>Era of great economic wealth and cultural activity</a:t>
            </a:r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Italy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When does the Renaissance begin?</a:t>
            </a:r>
          </a:p>
          <a:p>
            <a:endParaRPr lang="en-US" sz="3200" dirty="0" smtClean="0"/>
          </a:p>
          <a:p>
            <a:r>
              <a:rPr lang="en-US" sz="3200" dirty="0" smtClean="0"/>
              <a:t>What does Renaissance mean?</a:t>
            </a:r>
          </a:p>
          <a:p>
            <a:endParaRPr lang="en-US" sz="3200" dirty="0"/>
          </a:p>
          <a:p>
            <a:endParaRPr lang="en-US" sz="3200" dirty="0" smtClean="0"/>
          </a:p>
          <a:p>
            <a:r>
              <a:rPr lang="en-US" sz="3200" dirty="0" smtClean="0"/>
              <a:t>Where did it begin?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480</Words>
  <Application>Microsoft Office PowerPoint</Application>
  <PresentationFormat>On-screen Show (4:3)</PresentationFormat>
  <Paragraphs>156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The Crusades </vt:lpstr>
      <vt:lpstr>Economic Effects</vt:lpstr>
      <vt:lpstr>Economic Concepts</vt:lpstr>
      <vt:lpstr>Economic Concepts</vt:lpstr>
      <vt:lpstr>Economic Concepts</vt:lpstr>
      <vt:lpstr>Economic Concepts</vt:lpstr>
      <vt:lpstr>Economic Concepts</vt:lpstr>
      <vt:lpstr>The Renaissance</vt:lpstr>
      <vt:lpstr>Renaissance </vt:lpstr>
      <vt:lpstr>Renaissance </vt:lpstr>
      <vt:lpstr>Renaissance</vt:lpstr>
      <vt:lpstr>Machiavelli</vt:lpstr>
      <vt:lpstr>Machiavelli</vt:lpstr>
      <vt:lpstr>Machiavelli</vt:lpstr>
      <vt:lpstr>Define “humanism”. </vt:lpstr>
      <vt:lpstr>Art and Literature</vt:lpstr>
      <vt:lpstr>Who is Leonardo Da Vinci?</vt:lpstr>
      <vt:lpstr>What are two famous</vt:lpstr>
      <vt:lpstr>Who is Michelangelo?</vt:lpstr>
      <vt:lpstr>Describe what Michelangelo</vt:lpstr>
      <vt:lpstr>Famous Sculpture?</vt:lpstr>
      <vt:lpstr>Art and Literature</vt:lpstr>
    </vt:vector>
  </TitlesOfParts>
  <Company>Williamsburg-James City County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Crusades </dc:title>
  <dc:creator>Department of Technology</dc:creator>
  <cp:lastModifiedBy>Department of Technology</cp:lastModifiedBy>
  <cp:revision>6</cp:revision>
  <dcterms:created xsi:type="dcterms:W3CDTF">2009-12-09T11:51:57Z</dcterms:created>
  <dcterms:modified xsi:type="dcterms:W3CDTF">2009-12-11T12:30:57Z</dcterms:modified>
</cp:coreProperties>
</file>