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handoutMasterIdLst>
    <p:handoutMasterId r:id="rId20"/>
  </p:handoutMasterIdLst>
  <p:sldIdLst>
    <p:sldId id="256" r:id="rId4"/>
    <p:sldId id="291" r:id="rId5"/>
    <p:sldId id="287" r:id="rId6"/>
    <p:sldId id="290" r:id="rId7"/>
    <p:sldId id="257" r:id="rId8"/>
    <p:sldId id="275" r:id="rId9"/>
    <p:sldId id="292" r:id="rId10"/>
    <p:sldId id="294" r:id="rId11"/>
    <p:sldId id="293" r:id="rId12"/>
    <p:sldId id="295" r:id="rId13"/>
    <p:sldId id="296" r:id="rId14"/>
    <p:sldId id="297" r:id="rId15"/>
    <p:sldId id="298" r:id="rId16"/>
    <p:sldId id="299" r:id="rId17"/>
    <p:sldId id="270" r:id="rId18"/>
    <p:sldId id="3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E9B47-FACC-4450-BCD8-F82FDEF42BCB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93350-3AAE-4C16-9D6F-42C8F7ACF7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6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3C3C3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4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1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5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4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0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45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132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9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1900"/>
            </a:lvl1pPr>
            <a:lvl2pPr>
              <a:defRPr sz="17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93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763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347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3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1945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40602"/>
            <a:ext cx="2125980" cy="256032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5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712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798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5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366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029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22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871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57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3841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939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2595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78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289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9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491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998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7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46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accent1"/>
                </a:solidFill>
              </a:defRPr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7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3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6A49DF9E-E803-42BA-B331-4C86A1450C94}" type="datetimeFigureOut">
              <a:rPr lang="en-US" smtClean="0"/>
              <a:pPr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FB2D38F9-38F4-43C3-97A6-3DF7AAE377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River Valley Civilizations</a:t>
            </a:r>
            <a:br>
              <a:rPr lang="en-US" dirty="0" smtClean="0"/>
            </a:br>
            <a:r>
              <a:rPr lang="en-US" dirty="0" smtClean="0"/>
              <a:t>(about 3500-500 B.C.E.)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640"/>
            <a:ext cx="9144000" cy="575071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River Valley Civilizations</a:t>
            </a:r>
          </a:p>
          <a:p>
            <a:r>
              <a:rPr lang="en-US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(3500-500 B.C.E.)</a:t>
            </a:r>
            <a:endParaRPr lang="en-US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Indian River Valley: Indian Civilization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17638"/>
            <a:ext cx="7010400" cy="4981074"/>
          </a:xfrm>
        </p:spPr>
      </p:pic>
    </p:spTree>
    <p:extLst>
      <p:ext uri="{BB962C8B-B14F-4D97-AF65-F5344CB8AC3E}">
        <p14:creationId xmlns:p14="http://schemas.microsoft.com/office/powerpoint/2010/main" val="368910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Which Continent is the Indus River Valley located: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specifically, South Asia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9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Huang He River Valley:</a:t>
            </a:r>
            <a:b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Chinese Civilization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Huang He River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Locate on your maps the Huang He River Valley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8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Huang He Valley: Chinese Civilization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2" y="1154508"/>
            <a:ext cx="7604655" cy="5703492"/>
          </a:xfrm>
        </p:spPr>
      </p:pic>
    </p:spTree>
    <p:extLst>
      <p:ext uri="{BB962C8B-B14F-4D97-AF65-F5344CB8AC3E}">
        <p14:creationId xmlns:p14="http://schemas.microsoft.com/office/powerpoint/2010/main" val="69110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3836"/>
            <a:ext cx="2210612" cy="4601183"/>
          </a:xfrm>
        </p:spPr>
        <p:txBody>
          <a:bodyPr/>
          <a:lstStyle/>
          <a:p>
            <a:r>
              <a:rPr lang="en-US" dirty="0" smtClean="0"/>
              <a:t>In  Which Continent is the Huang He River Valley?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More specifically, East Asia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2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Key Cultural Characteristics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writing system did Sumer develop?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291862"/>
            <a:ext cx="2944368" cy="4206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673102"/>
          </a:xfrm>
        </p:spPr>
        <p:txBody>
          <a:bodyPr/>
          <a:lstStyle/>
          <a:p>
            <a:r>
              <a:rPr lang="en-US" dirty="0" smtClean="0"/>
              <a:t>What Are the Benefits of Developing Civilizations in These Areas?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Rich Soil (for farming)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Irrigation (for agriculture)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Areas easily protected from invasions by nomadic peoples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20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to Ponder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 you think the early civilizations shown  on the map developed around river valleys?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5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712262" cy="4601183"/>
          </a:xfrm>
        </p:spPr>
        <p:txBody>
          <a:bodyPr/>
          <a:lstStyle/>
          <a:p>
            <a:r>
              <a:rPr lang="en-US" dirty="0"/>
              <a:t>Mesopotamia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Tigris and Euphrates River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Identify on map</a:t>
            </a:r>
          </a:p>
          <a:p>
            <a:pPr marL="0" indent="0">
              <a:buNone/>
            </a:pP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Then, identify the following: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Mediterranean Sea</a:t>
            </a:r>
          </a:p>
          <a:p>
            <a:pPr marL="0" indent="0">
              <a:buNone/>
            </a:pPr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 Sea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5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Mesopotamia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74" y="1600200"/>
            <a:ext cx="8041051" cy="4525963"/>
          </a:xfrm>
        </p:spPr>
      </p:pic>
    </p:spTree>
    <p:extLst>
      <p:ext uri="{BB962C8B-B14F-4D97-AF65-F5344CB8AC3E}">
        <p14:creationId xmlns:p14="http://schemas.microsoft.com/office/powerpoint/2010/main" val="116650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779776" cy="219456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Mesopotamia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868680"/>
            <a:ext cx="4653534" cy="51206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Asia</a:t>
            </a:r>
          </a:p>
          <a:p>
            <a:pPr marL="0" indent="0">
              <a:buNone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more specifically, Southwest Asia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337560"/>
            <a:ext cx="2551176" cy="2560320"/>
          </a:xfrm>
        </p:spPr>
        <p:txBody>
          <a:bodyPr/>
          <a:lstStyle/>
          <a:p>
            <a:r>
              <a:rPr lang="en-US" sz="2800" dirty="0" smtClean="0"/>
              <a:t>In </a:t>
            </a:r>
            <a:r>
              <a:rPr lang="en-US" sz="2800" dirty="0"/>
              <a:t>which continent is the area located?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Nile River Valley: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Egyptian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Civilization</a:t>
            </a:r>
            <a:b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Nile River</a:t>
            </a:r>
          </a:p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 the map provided, locate the following places or geographic features: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Nile River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Nile Delta</a:t>
            </a:r>
          </a:p>
          <a:p>
            <a:pPr lvl="1"/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And then locate: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Red Sea</a:t>
            </a:r>
          </a:p>
          <a:p>
            <a:pPr lvl="1"/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Mediterranean  Sea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74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Nile River Valley: Egyptian Civilization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7638"/>
            <a:ext cx="7132109" cy="5349082"/>
          </a:xfrm>
        </p:spPr>
      </p:pic>
    </p:spTree>
    <p:extLst>
      <p:ext uri="{BB962C8B-B14F-4D97-AF65-F5344CB8AC3E}">
        <p14:creationId xmlns:p14="http://schemas.microsoft.com/office/powerpoint/2010/main" val="11008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Which Continent is the Nile River Valley located?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2895600" cy="4601183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Indus River Valley:</a:t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Indian Civilization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199" y="864108"/>
            <a:ext cx="4502151" cy="512064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 River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Locate the Indus River Valley on your map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Then, locate the following: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Hindu Kush Mountains</a:t>
            </a:r>
          </a:p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Himalayan Mountains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1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1024</TotalTime>
  <Words>241</Words>
  <Application>Microsoft Office PowerPoint</Application>
  <PresentationFormat>On-screen Show (4:3)</PresentationFormat>
  <Paragraphs>58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Corbel</vt:lpstr>
      <vt:lpstr>Wingdings 2</vt:lpstr>
      <vt:lpstr>Wingdings 3</vt:lpstr>
      <vt:lpstr>Office Theme</vt:lpstr>
      <vt:lpstr>Frame</vt:lpstr>
      <vt:lpstr>Ion Boardroom</vt:lpstr>
      <vt:lpstr>River Valley Civilizations (about 3500-500 B.C.E.)</vt:lpstr>
      <vt:lpstr>Question to Ponder</vt:lpstr>
      <vt:lpstr>Mesopotamia</vt:lpstr>
      <vt:lpstr>Mesopotamia</vt:lpstr>
      <vt:lpstr>Mesopotamia</vt:lpstr>
      <vt:lpstr>Nile River Valley: Egyptian Civilization </vt:lpstr>
      <vt:lpstr>Nile River Valley: Egyptian Civilization</vt:lpstr>
      <vt:lpstr>In Which Continent is the Nile River Valley located?</vt:lpstr>
      <vt:lpstr>Indus River Valley: Indian Civilization</vt:lpstr>
      <vt:lpstr>Indian River Valley: Indian Civilization</vt:lpstr>
      <vt:lpstr>In Which Continent is the Indus River Valley located:</vt:lpstr>
      <vt:lpstr>Huang He River Valley: Chinese Civilization</vt:lpstr>
      <vt:lpstr>Huang He Valley: Chinese Civilization</vt:lpstr>
      <vt:lpstr>In  Which Continent is the Huang He River Valley?</vt:lpstr>
      <vt:lpstr>Key Cultural Characteristics</vt:lpstr>
      <vt:lpstr>What Are the Benefits of Developing Civilizations in These Areas?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River Valley Civilizations (about 3500-500 B.C.E.)</dc:title>
  <dc:creator>Owner</dc:creator>
  <cp:lastModifiedBy>Consoli, Jodi</cp:lastModifiedBy>
  <cp:revision>36</cp:revision>
  <cp:lastPrinted>2014-02-19T13:23:20Z</cp:lastPrinted>
  <dcterms:created xsi:type="dcterms:W3CDTF">2013-02-05T06:32:58Z</dcterms:created>
  <dcterms:modified xsi:type="dcterms:W3CDTF">2018-02-07T12:49:43Z</dcterms:modified>
</cp:coreProperties>
</file>