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6" y="-37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8BE0FF-82E4-430B-B068-500A23EED65A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1BDA40-DE32-44A5-95C2-2D23796D95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8BE0FF-82E4-430B-B068-500A23EED65A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1BDA40-DE32-44A5-95C2-2D23796D95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8BE0FF-82E4-430B-B068-500A23EED65A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1BDA40-DE32-44A5-95C2-2D23796D95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8BE0FF-82E4-430B-B068-500A23EED65A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1BDA40-DE32-44A5-95C2-2D23796D95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8BE0FF-82E4-430B-B068-500A23EED65A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1BDA40-DE32-44A5-95C2-2D23796D95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8BE0FF-82E4-430B-B068-500A23EED65A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1BDA40-DE32-44A5-95C2-2D23796D95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8BE0FF-82E4-430B-B068-500A23EED65A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1BDA40-DE32-44A5-95C2-2D23796D95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8BE0FF-82E4-430B-B068-500A23EED65A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1BDA40-DE32-44A5-95C2-2D23796D95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8BE0FF-82E4-430B-B068-500A23EED65A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1BDA40-DE32-44A5-95C2-2D23796D95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8BE0FF-82E4-430B-B068-500A23EED65A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1BDA40-DE32-44A5-95C2-2D23796D95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8BE0FF-82E4-430B-B068-500A23EED65A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1BDA40-DE32-44A5-95C2-2D23796D95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E8BE0FF-82E4-430B-B068-500A23EED65A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41BDA40-DE32-44A5-95C2-2D23796D95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Kait Kozicki</a:t>
            </a:r>
            <a:endParaRPr lang="en-US" dirty="0"/>
          </a:p>
        </p:txBody>
      </p:sp>
      <p:pic>
        <p:nvPicPr>
          <p:cNvPr id="9218" name="Picture 2" descr="C:\Documents and Settings\lvpc\Local Settings\Temporary Internet Files\Content.IE5\D8EHR0R5\MC90030876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43138" y="2555875"/>
            <a:ext cx="1828800" cy="1831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Nom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6600" dirty="0" smtClean="0">
                <a:latin typeface="Century Gothic" pitchFamily="34" charset="0"/>
              </a:rPr>
              <a:t>Je m’appelle Kaitlin.</a:t>
            </a:r>
            <a:endParaRPr lang="en-US" sz="6600" dirty="0">
              <a:latin typeface="Century Gothic" pitchFamily="34" charset="0"/>
            </a:endParaRPr>
          </a:p>
        </p:txBody>
      </p:sp>
      <p:pic>
        <p:nvPicPr>
          <p:cNvPr id="1026" name="Picture 2" descr="C:\Documents and Settings\lvpc\Local Settings\Temporary Internet Files\Content.IE5\D8EHR0R5\MC90044025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2819400"/>
            <a:ext cx="2801937" cy="2704309"/>
          </a:xfrm>
          <a:prstGeom prst="rect">
            <a:avLst/>
          </a:prstGeom>
          <a:noFill/>
        </p:spPr>
      </p:pic>
      <p:pic>
        <p:nvPicPr>
          <p:cNvPr id="6" name="Picture 5" descr="DSC_00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2640455"/>
            <a:ext cx="5257800" cy="34921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Sexe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6600" dirty="0" smtClean="0">
                <a:latin typeface="Century Gothic" pitchFamily="34" charset="0"/>
              </a:rPr>
              <a:t>Je suis une fille.</a:t>
            </a:r>
            <a:endParaRPr lang="en-US" sz="6600" dirty="0">
              <a:latin typeface="Century Gothic" pitchFamily="34" charset="0"/>
            </a:endParaRPr>
          </a:p>
        </p:txBody>
      </p:sp>
      <p:pic>
        <p:nvPicPr>
          <p:cNvPr id="8194" name="Picture 2" descr="C:\Documents and Settings\lvpc\Local Settings\Temporary Internet Files\Content.IE5\7MKPDVI1\MC90043818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1663" y="3213100"/>
            <a:ext cx="1749425" cy="1860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Age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6600" dirty="0" smtClean="0"/>
              <a:t>J’ai quatorze ans. </a:t>
            </a:r>
            <a:endParaRPr lang="en-US" sz="6600" dirty="0"/>
          </a:p>
        </p:txBody>
      </p:sp>
      <p:pic>
        <p:nvPicPr>
          <p:cNvPr id="2050" name="Picture 2" descr="C:\Documents and Settings\lvpc\Local Settings\Temporary Internet Files\Content.IE5\23S9M9NV\MC900437063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209800"/>
            <a:ext cx="3352800" cy="3352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Nationalite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6600" dirty="0" smtClean="0">
                <a:latin typeface="Century Gothic" pitchFamily="34" charset="0"/>
              </a:rPr>
              <a:t>Je suis Américaine</a:t>
            </a:r>
            <a:r>
              <a:rPr lang="en-US" sz="6600" dirty="0" smtClean="0">
                <a:latin typeface="Century Gothic" pitchFamily="34" charset="0"/>
              </a:rPr>
              <a:t>.</a:t>
            </a:r>
            <a:endParaRPr lang="en-US" sz="6600" dirty="0">
              <a:latin typeface="Century Gothic" pitchFamily="34" charset="0"/>
            </a:endParaRPr>
          </a:p>
        </p:txBody>
      </p:sp>
      <p:pic>
        <p:nvPicPr>
          <p:cNvPr id="3074" name="Picture 2" descr="C:\Documents and Settings\lvpc\Local Settings\Temporary Internet Files\Content.IE5\3R3Q502N\MC90043618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1600200"/>
            <a:ext cx="4030662" cy="36035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Famille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6600" dirty="0" smtClean="0">
                <a:latin typeface="Century Gothic" pitchFamily="34" charset="0"/>
              </a:rPr>
              <a:t>Ma famille,</a:t>
            </a:r>
          </a:p>
          <a:p>
            <a:pPr algn="ctr">
              <a:buNone/>
            </a:pPr>
            <a:r>
              <a:rPr lang="fr-FR" sz="6600" dirty="0" smtClean="0">
                <a:latin typeface="Century Gothic" pitchFamily="34" charset="0"/>
              </a:rPr>
              <a:t> c’est ma mère et mon père.</a:t>
            </a:r>
            <a:endParaRPr lang="fr-FR" sz="6600" dirty="0">
              <a:latin typeface="Century Gothic" pitchFamily="34" charset="0"/>
            </a:endParaRPr>
          </a:p>
        </p:txBody>
      </p:sp>
      <p:pic>
        <p:nvPicPr>
          <p:cNvPr id="4098" name="Picture 2" descr="C:\Documents and Settings\lvpc\Local Settings\Temporary Internet Files\Content.IE5\7MKPDVI1\MC910216993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3276600"/>
            <a:ext cx="2133600" cy="23275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Habitation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6600" dirty="0" err="1" smtClean="0">
                <a:latin typeface="Century Gothic" pitchFamily="34" charset="0"/>
              </a:rPr>
              <a:t>J’habite</a:t>
            </a:r>
            <a:r>
              <a:rPr lang="en-US" sz="6600" dirty="0" smtClean="0">
                <a:latin typeface="Century Gothic" pitchFamily="34" charset="0"/>
              </a:rPr>
              <a:t> </a:t>
            </a:r>
            <a:endParaRPr lang="en-US" sz="6600" dirty="0" smtClean="0">
              <a:latin typeface="Century Gothic" pitchFamily="34" charset="0"/>
            </a:endParaRPr>
          </a:p>
          <a:p>
            <a:pPr algn="ctr">
              <a:buNone/>
            </a:pPr>
            <a:r>
              <a:rPr lang="en-US" sz="6600" dirty="0" smtClean="0">
                <a:latin typeface="Century Gothic" pitchFamily="34" charset="0"/>
              </a:rPr>
              <a:t>à </a:t>
            </a:r>
            <a:r>
              <a:rPr lang="en-US" sz="6600" dirty="0" smtClean="0">
                <a:latin typeface="Century Gothic" pitchFamily="34" charset="0"/>
              </a:rPr>
              <a:t>Levittown, </a:t>
            </a:r>
            <a:endParaRPr lang="en-US" sz="6600" dirty="0" smtClean="0">
              <a:latin typeface="Century Gothic" pitchFamily="34" charset="0"/>
            </a:endParaRPr>
          </a:p>
          <a:p>
            <a:pPr algn="ctr">
              <a:buNone/>
            </a:pPr>
            <a:r>
              <a:rPr lang="en-US" sz="6600" dirty="0" smtClean="0">
                <a:latin typeface="Century Gothic" pitchFamily="34" charset="0"/>
              </a:rPr>
              <a:t>en </a:t>
            </a:r>
            <a:r>
              <a:rPr lang="en-US" sz="6600" dirty="0" smtClean="0">
                <a:latin typeface="Century Gothic" pitchFamily="34" charset="0"/>
              </a:rPr>
              <a:t>Pennsylvanie, aux Etats-Unis.</a:t>
            </a:r>
            <a:endParaRPr lang="en-US" sz="6600" dirty="0">
              <a:latin typeface="Century Gothic" pitchFamily="34" charset="0"/>
            </a:endParaRPr>
          </a:p>
        </p:txBody>
      </p:sp>
      <p:pic>
        <p:nvPicPr>
          <p:cNvPr id="5122" name="Picture 2" descr="C:\Documents and Settings\lvpc\Local Settings\Temporary Internet Files\Content.IE5\7MKPDVI1\MC900438767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4267200"/>
            <a:ext cx="1624087" cy="1385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Personnalite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533400"/>
            <a:ext cx="7193280" cy="418795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fr-FR" sz="3200" b="1" dirty="0" smtClean="0">
                <a:latin typeface="Century Gothic" pitchFamily="34" charset="0"/>
              </a:rPr>
              <a:t>Je suis désagréable.</a:t>
            </a:r>
          </a:p>
          <a:p>
            <a:pPr algn="ctr">
              <a:buNone/>
            </a:pPr>
            <a:r>
              <a:rPr lang="fr-FR" sz="3200" b="1" dirty="0" smtClean="0">
                <a:latin typeface="Century Gothic" pitchFamily="34" charset="0"/>
              </a:rPr>
              <a:t>Je suis égoïste.</a:t>
            </a:r>
          </a:p>
          <a:p>
            <a:pPr algn="ctr">
              <a:buNone/>
            </a:pPr>
            <a:r>
              <a:rPr lang="fr-FR" sz="3200" b="1" dirty="0" smtClean="0">
                <a:latin typeface="Century Gothic" pitchFamily="34" charset="0"/>
              </a:rPr>
              <a:t>Je suis intéressante.</a:t>
            </a:r>
          </a:p>
          <a:p>
            <a:pPr algn="ctr">
              <a:buNone/>
            </a:pPr>
            <a:r>
              <a:rPr lang="fr-FR" sz="3200" b="1" dirty="0" smtClean="0">
                <a:latin typeface="Century Gothic" pitchFamily="34" charset="0"/>
              </a:rPr>
              <a:t>Je suis hypocrite.</a:t>
            </a:r>
          </a:p>
          <a:p>
            <a:pPr algn="ctr">
              <a:buNone/>
            </a:pPr>
            <a:r>
              <a:rPr lang="fr-FR" sz="3200" b="1" dirty="0" smtClean="0">
                <a:latin typeface="Century Gothic" pitchFamily="34" charset="0"/>
              </a:rPr>
              <a:t>Je suis bête.</a:t>
            </a:r>
          </a:p>
          <a:p>
            <a:pPr algn="ctr">
              <a:buNone/>
            </a:pPr>
            <a:r>
              <a:rPr lang="fr-FR" sz="3200" b="1" dirty="0" smtClean="0">
                <a:latin typeface="Century Gothic" pitchFamily="34" charset="0"/>
              </a:rPr>
              <a:t>Je ne suis pas intelligente.</a:t>
            </a:r>
          </a:p>
          <a:p>
            <a:pPr algn="ctr">
              <a:buNone/>
            </a:pPr>
            <a:r>
              <a:rPr lang="fr-FR" sz="3200" b="1" dirty="0" smtClean="0">
                <a:latin typeface="Century Gothic" pitchFamily="34" charset="0"/>
              </a:rPr>
              <a:t>Je ne suis pas jolie.</a:t>
            </a:r>
            <a:br>
              <a:rPr lang="fr-FR" sz="3200" b="1" dirty="0" smtClean="0">
                <a:latin typeface="Century Gothic" pitchFamily="34" charset="0"/>
              </a:rPr>
            </a:br>
            <a:r>
              <a:rPr lang="fr-FR" sz="3200" b="1" dirty="0" smtClean="0">
                <a:latin typeface="Century Gothic" pitchFamily="34" charset="0"/>
              </a:rPr>
              <a:t>Je ne suis pas gentille.</a:t>
            </a:r>
          </a:p>
          <a:p>
            <a:pPr algn="ctr">
              <a:buNone/>
            </a:pPr>
            <a:r>
              <a:rPr lang="fr-FR" sz="3200" b="1" dirty="0" smtClean="0">
                <a:latin typeface="Century Gothic" pitchFamily="34" charset="0"/>
              </a:rPr>
              <a:t>Je ne suis pas barbante.</a:t>
            </a:r>
          </a:p>
          <a:p>
            <a:pPr algn="ctr">
              <a:buNone/>
            </a:pPr>
            <a:r>
              <a:rPr lang="fr-FR" sz="3200" b="1" dirty="0" smtClean="0">
                <a:latin typeface="Century Gothic" pitchFamily="34" charset="0"/>
              </a:rPr>
              <a:t>Je ne suis pas sévère.</a:t>
            </a:r>
            <a:endParaRPr lang="fr-FR" sz="3200" b="1" dirty="0">
              <a:latin typeface="Century Gothic" pitchFamily="34" charset="0"/>
            </a:endParaRPr>
          </a:p>
        </p:txBody>
      </p:sp>
      <p:pic>
        <p:nvPicPr>
          <p:cNvPr id="6146" name="Picture 2" descr="C:\Documents and Settings\lvpc\Local Settings\Temporary Internet Files\Content.IE5\D8EHR0R5\MC90043985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581400"/>
            <a:ext cx="1924050" cy="1536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Description Physique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400" b="1" dirty="0" smtClean="0">
                <a:latin typeface="Century Gothic" pitchFamily="34" charset="0"/>
              </a:rPr>
              <a:t>Je suis Jolie.</a:t>
            </a:r>
          </a:p>
          <a:p>
            <a:pPr algn="ctr">
              <a:buNone/>
            </a:pPr>
            <a:r>
              <a:rPr lang="en-US" sz="4400" b="1" dirty="0" smtClean="0">
                <a:latin typeface="Century Gothic" pitchFamily="34" charset="0"/>
              </a:rPr>
              <a:t>Je ne suis pas grande.</a:t>
            </a:r>
          </a:p>
          <a:p>
            <a:pPr algn="ctr">
              <a:buNone/>
            </a:pPr>
            <a:r>
              <a:rPr lang="en-US" sz="4400" b="1" dirty="0" smtClean="0">
                <a:latin typeface="Century Gothic" pitchFamily="34" charset="0"/>
              </a:rPr>
              <a:t>Je suis laide.</a:t>
            </a:r>
          </a:p>
          <a:p>
            <a:pPr algn="ctr">
              <a:buNone/>
            </a:pPr>
            <a:r>
              <a:rPr lang="en-US" sz="4400" b="1" dirty="0" smtClean="0">
                <a:latin typeface="Century Gothic" pitchFamily="34" charset="0"/>
              </a:rPr>
              <a:t>Je ne suis pas belle.</a:t>
            </a:r>
          </a:p>
          <a:p>
            <a:pPr algn="ctr">
              <a:buNone/>
            </a:pPr>
            <a:r>
              <a:rPr lang="en-US" sz="4400" b="1" dirty="0" smtClean="0">
                <a:latin typeface="Century Gothic" pitchFamily="34" charset="0"/>
              </a:rPr>
              <a:t>Je suis petite.</a:t>
            </a:r>
          </a:p>
        </p:txBody>
      </p:sp>
      <p:pic>
        <p:nvPicPr>
          <p:cNvPr id="7170" name="Picture 2" descr="C:\Documents and Settings\lvpc\Local Settings\Temporary Internet Files\Content.IE5\7MKPDVI1\MC90003707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3962399"/>
            <a:ext cx="2514600" cy="20911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31</TotalTime>
  <Words>108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Aspect</vt:lpstr>
      <vt:lpstr>Moi</vt:lpstr>
      <vt:lpstr>Nom</vt:lpstr>
      <vt:lpstr>Sexe</vt:lpstr>
      <vt:lpstr>Age</vt:lpstr>
      <vt:lpstr>Nationalite</vt:lpstr>
      <vt:lpstr>Famille</vt:lpstr>
      <vt:lpstr>Habitation</vt:lpstr>
      <vt:lpstr>Personnalite</vt:lpstr>
      <vt:lpstr>Description Physique</vt:lpstr>
    </vt:vector>
  </TitlesOfParts>
  <Company>Bucks County Free Library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BCFL</dc:creator>
  <cp:lastModifiedBy>Kowalska</cp:lastModifiedBy>
  <cp:revision>4</cp:revision>
  <dcterms:created xsi:type="dcterms:W3CDTF">2011-03-21T17:17:48Z</dcterms:created>
  <dcterms:modified xsi:type="dcterms:W3CDTF">2011-03-23T13:03:31Z</dcterms:modified>
</cp:coreProperties>
</file>