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C01-182A-4998-9069-DD3238DABC7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AD2-82B5-47BC-8CE3-FCB26559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C01-182A-4998-9069-DD3238DABC7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AD2-82B5-47BC-8CE3-FCB26559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8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C01-182A-4998-9069-DD3238DABC7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AD2-82B5-47BC-8CE3-FCB26559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0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C01-182A-4998-9069-DD3238DABC7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AD2-82B5-47BC-8CE3-FCB26559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3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C01-182A-4998-9069-DD3238DABC7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AD2-82B5-47BC-8CE3-FCB26559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3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C01-182A-4998-9069-DD3238DABC7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AD2-82B5-47BC-8CE3-FCB26559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9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C01-182A-4998-9069-DD3238DABC7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AD2-82B5-47BC-8CE3-FCB26559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C01-182A-4998-9069-DD3238DABC7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AD2-82B5-47BC-8CE3-FCB26559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C01-182A-4998-9069-DD3238DABC7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AD2-82B5-47BC-8CE3-FCB26559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C01-182A-4998-9069-DD3238DABC7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AD2-82B5-47BC-8CE3-FCB26559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0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6C01-182A-4998-9069-DD3238DABC7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AD2-82B5-47BC-8CE3-FCB26559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2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E6C01-182A-4998-9069-DD3238DABC7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9AD2-82B5-47BC-8CE3-FCB26559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Sketching and Dimensioning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Pictures on Monday’s test will be very similar to those used </a:t>
            </a:r>
          </a:p>
          <a:p>
            <a:r>
              <a:rPr lang="en-US" dirty="0" smtClean="0"/>
              <a:t>In this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4" y="4587766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Extension 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52448" y="5376042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A thin solid line perpendicular to a dimension line, indicating which feature is associated with the dimension.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210" y="1016923"/>
            <a:ext cx="6785982" cy="3222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9527" y="2984269"/>
            <a:ext cx="2759826" cy="108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92459" y="2999104"/>
            <a:ext cx="2713962" cy="1089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9033" y="1620982"/>
            <a:ext cx="2111432" cy="390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f</a:t>
            </a:r>
            <a:r>
              <a:rPr lang="en-US" dirty="0" err="1" smtClean="0">
                <a:solidFill>
                  <a:srgbClr val="FF0000"/>
                </a:solidFill>
              </a:rPr>
              <a:t>This</a:t>
            </a:r>
            <a:r>
              <a:rPr lang="en-US" dirty="0" smtClean="0">
                <a:solidFill>
                  <a:srgbClr val="FF0000"/>
                </a:solidFill>
              </a:rPr>
              <a:t> red arrow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1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193" y="4840069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Isometric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51537" y="5517931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A form of pictorial drawing in which all three drawing axes form equal angles of 120 degrees with the plane of projection.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193" y="667270"/>
            <a:ext cx="3404495" cy="40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9202" y="4548447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Hidden 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10629" y="5278236"/>
            <a:ext cx="8056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A line type that represents an edge that is not directly visible because it is behind or beneath another surface.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169" y="877701"/>
            <a:ext cx="5935331" cy="35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4858" y="5085695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Depth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414402" y="5808133"/>
            <a:ext cx="805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 smtClean="0"/>
              <a:t>The </a:t>
            </a:r>
            <a:r>
              <a:rPr lang="en-US" dirty="0"/>
              <a:t>distance from front to back.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126" y="523313"/>
            <a:ext cx="5362575" cy="44862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334298" y="4555375"/>
            <a:ext cx="1870364" cy="124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62292" y="4131425"/>
            <a:ext cx="1117432" cy="4926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96102" y="4438996"/>
            <a:ext cx="123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9007" y="5054600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Construction 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69335" y="5700931"/>
            <a:ext cx="805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 smtClean="0"/>
              <a:t>Thin </a:t>
            </a:r>
            <a:r>
              <a:rPr lang="en-US" dirty="0"/>
              <a:t>lines that serve as guides while sketching or drawing.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911" y="1313585"/>
            <a:ext cx="6941081" cy="354104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90911" y="2252749"/>
            <a:ext cx="1616565" cy="166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1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541" y="4487333"/>
            <a:ext cx="5454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Orthographic </a:t>
            </a:r>
          </a:p>
          <a:p>
            <a:r>
              <a:rPr lang="en-US" sz="3600" dirty="0" smtClean="0"/>
              <a:t>Projection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34885" y="5588000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A method of representing three-dimensional objects on a plane having only </a:t>
            </a:r>
            <a:r>
              <a:rPr lang="en-US" dirty="0" smtClean="0"/>
              <a:t>having 2 dimensions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1" y="708400"/>
            <a:ext cx="3675028" cy="34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8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3103" y="4906571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Plane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75618" y="5621866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A flat surface on which a straight line joining any two points would wholly lie.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900" y="591502"/>
            <a:ext cx="5765041" cy="34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2740" y="4910667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Three Dimensional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339135" y="5556998"/>
            <a:ext cx="805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Having the dimensions of height, width, and depth.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309" y="940204"/>
            <a:ext cx="3525099" cy="33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5071" y="4854324"/>
            <a:ext cx="577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Thumbnail Sketch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398402" y="5571067"/>
            <a:ext cx="80561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 smtClean="0"/>
              <a:t>A </a:t>
            </a:r>
            <a:r>
              <a:rPr lang="en-US" dirty="0"/>
              <a:t>preliminary visual of a possible idea for a design. </a:t>
            </a:r>
            <a:r>
              <a:rPr lang="en-US" dirty="0" smtClean="0"/>
              <a:t>These sketches are </a:t>
            </a:r>
            <a:r>
              <a:rPr lang="en-US" dirty="0"/>
              <a:t>not full-size and have little detail. They are intended to quickly explore possible alternative designs.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42" y="520844"/>
            <a:ext cx="5531321" cy="371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0889" y="4840069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2-Point Perspective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27002" y="5486400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A realistic way of drawing objects in three dimensions using a horizon line, a key edge, and two vanishing points.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52" y="822712"/>
            <a:ext cx="5501467" cy="36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8185" y="4840069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Annotation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317531" y="5486400"/>
            <a:ext cx="8056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Explanatory </a:t>
            </a:r>
            <a:r>
              <a:rPr lang="en-US" sz="3200" dirty="0"/>
              <a:t>notes added to a drawing.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31" y="361776"/>
            <a:ext cx="6244578" cy="45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7763" y="5077136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Width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84202" y="5723467"/>
            <a:ext cx="805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The measurement or extent of something from side to side.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60" y="710608"/>
            <a:ext cx="5564700" cy="402764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483927" y="1130531"/>
            <a:ext cx="1419333" cy="540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090" y="5245330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Radius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340059" y="5825160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A straight line from the center to the circumference of a circle or sphere.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376" y="1020386"/>
            <a:ext cx="4745066" cy="351004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793076" y="3050771"/>
            <a:ext cx="2194560" cy="83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0905" y="5163234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Height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36424" y="5809565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The measurement of someone or something from head to foot or from base to top.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548" y="762693"/>
            <a:ext cx="4531476" cy="38841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439891" y="2394065"/>
            <a:ext cx="1662545" cy="490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87047" y="1747734"/>
            <a:ext cx="183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being measured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770" y="5103706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Diameter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330669" y="5658597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A straight line passing from side to side through the center of a circle or sphere.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34" y="767052"/>
            <a:ext cx="3705139" cy="42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9509" y="5104014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Line Weight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25022" y="5750345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 smtClean="0"/>
              <a:t>Also </a:t>
            </a:r>
            <a:r>
              <a:rPr lang="en-US" dirty="0"/>
              <a:t>called line width. The thickness of a line, characterized as thick or thin.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47" y="1839709"/>
            <a:ext cx="8602164" cy="24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4074" y="4588934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1-Point Perspective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313735" y="5325533"/>
            <a:ext cx="80561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A method of realistic drawing in which the part of an object closest to the viewer is a planar face, and all the lines describing sides perpendicular to that face can be extended back to converge at one point, the vanishing point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36" y="681470"/>
            <a:ext cx="6414019" cy="33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824303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Dimension 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91407" y="5470634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 smtClean="0"/>
              <a:t>Thin </a:t>
            </a:r>
            <a:r>
              <a:rPr lang="en-US" dirty="0"/>
              <a:t>lines capped with arrowheads, which may be broken along their length to provide space for the dimension numerals.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505" y="686393"/>
            <a:ext cx="5302655" cy="41379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26727" y="1105593"/>
            <a:ext cx="964277" cy="448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4703" y="4840069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Leader 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85089" y="5486400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Lines that are thin and used to connect a specific note to a feature.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089" y="834910"/>
            <a:ext cx="5741416" cy="355421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310938" y="2177935"/>
            <a:ext cx="1837113" cy="856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0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4213" y="4997668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Object 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27890" y="5643999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A heavy solid line used on a drawing to represent the outline of an object.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98" y="958387"/>
            <a:ext cx="6985757" cy="367180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95302" y="2261062"/>
            <a:ext cx="1562793" cy="8562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267796" y="4238986"/>
            <a:ext cx="1812175" cy="758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9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1283" y="4624625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Scale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12578" y="5270956"/>
            <a:ext cx="8056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A proportion between two sets of dimensions used in developing accurate, larger or smaller prototypes, or models of design ideas.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21" y="795337"/>
            <a:ext cx="4507774" cy="326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5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649" y="4508938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Vanishing Point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51993" y="5454869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A point in space, usually located on the horizon, where parallel edges of an object appear to converge.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77" y="1003934"/>
            <a:ext cx="7088043" cy="29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096" y="4256744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Views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17986" y="4903075"/>
            <a:ext cx="80561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 smtClean="0"/>
              <a:t>This is </a:t>
            </a:r>
            <a:r>
              <a:rPr lang="en-US" dirty="0" err="1" smtClean="0"/>
              <a:t>multiview</a:t>
            </a:r>
            <a:r>
              <a:rPr lang="en-US" dirty="0" smtClean="0"/>
              <a:t> </a:t>
            </a:r>
            <a:r>
              <a:rPr lang="en-US" dirty="0"/>
              <a:t>projection, which is a system used to view an object. The six mutually perpendicular directions any object may be viewed are top, front, right-side, rear, left-side, and bottom. Top, front, and right-side views are also referred to as the three regular views because they are the three views most frequently used.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184" y="266139"/>
            <a:ext cx="3947322" cy="36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193" y="4556235"/>
            <a:ext cx="545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Term: Center 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301766" y="5202566"/>
            <a:ext cx="8056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dirty="0"/>
              <a:t>A line type that is used to indicate the axis of symmetry for a part or feature.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99" y="495127"/>
            <a:ext cx="5110431" cy="37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644</Words>
  <Application>Microsoft Office PowerPoint</Application>
  <PresentationFormat>Widescreen</PresentationFormat>
  <Paragraphs>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Sketching and Dimensioning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SDWD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Sketching and Dimensioning Terms</dc:title>
  <dc:creator>Knetter, Dean</dc:creator>
  <cp:lastModifiedBy>Knetter, Dean</cp:lastModifiedBy>
  <cp:revision>13</cp:revision>
  <dcterms:created xsi:type="dcterms:W3CDTF">2017-11-15T20:25:34Z</dcterms:created>
  <dcterms:modified xsi:type="dcterms:W3CDTF">2017-11-16T15:14:35Z</dcterms:modified>
</cp:coreProperties>
</file>