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7C07B-D72A-497D-841E-560A2168CD60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BD134-EE83-49BD-8CB5-A303497CB8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BD134-EE83-49BD-8CB5-A303497CB8B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289BA3A-5487-4E16-A5E8-A8AC54CF6CEA}" type="datetimeFigureOut">
              <a:rPr lang="en-US" smtClean="0"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3C6EC4-8F4E-4360-A592-128085263F6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19 Notes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Solar System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7391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 sun-centered system of planets was developed by Copernicus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 smtClean="0"/>
              <a:t>The flash of light produced when a meteoroid passes through Earth’s atmosphere is a meteor.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458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four terrestrial planets are known for their rocky surfaces.</a:t>
            </a:r>
          </a:p>
          <a:p>
            <a:endParaRPr lang="en-US" sz="4000" dirty="0"/>
          </a:p>
          <a:p>
            <a:r>
              <a:rPr lang="en-US" sz="4000" dirty="0" smtClean="0"/>
              <a:t>A stream of particles that are produced by the sun’s corona is called solar wind.</a:t>
            </a:r>
          </a:p>
          <a:p>
            <a:endParaRPr lang="en-US" sz="4000" dirty="0"/>
          </a:p>
          <a:p>
            <a:r>
              <a:rPr lang="en-US" sz="4000" dirty="0" smtClean="0"/>
              <a:t>The planet Venus rotates east to west, which means it has retrograde rotation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85800"/>
            <a:ext cx="838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Which of the following is NOT included in scientists’ “Goldilocks conditions” for supporting life : liquid water, ice, appropriate temperature, atmosphere?</a:t>
            </a:r>
          </a:p>
          <a:p>
            <a:endParaRPr lang="en-US" sz="3200" dirty="0"/>
          </a:p>
          <a:p>
            <a:r>
              <a:rPr lang="en-US" sz="3200" dirty="0" smtClean="0"/>
              <a:t>The asteroid belt is between the orbits of Mars and Jupiter.</a:t>
            </a:r>
          </a:p>
          <a:p>
            <a:endParaRPr lang="en-US" sz="3200" dirty="0"/>
          </a:p>
          <a:p>
            <a:r>
              <a:rPr lang="en-US" sz="3200" dirty="0" smtClean="0"/>
              <a:t>A comet is a chunk of ice and dust that has a bright head and a long narrow tail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458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Prominences are loops of gas on the sun that link different parts of sunspot regions together.</a:t>
            </a:r>
          </a:p>
          <a:p>
            <a:endParaRPr lang="en-US" sz="4000" dirty="0"/>
          </a:p>
          <a:p>
            <a:r>
              <a:rPr lang="en-US" sz="4000" dirty="0" smtClean="0"/>
              <a:t>Pluto and </a:t>
            </a:r>
            <a:r>
              <a:rPr lang="en-US" sz="4000" dirty="0" err="1" smtClean="0"/>
              <a:t>Charon</a:t>
            </a:r>
            <a:r>
              <a:rPr lang="en-US" sz="4000" dirty="0" smtClean="0"/>
              <a:t> are often considered a double planet.</a:t>
            </a:r>
          </a:p>
          <a:p>
            <a:endParaRPr lang="en-US" sz="4000" dirty="0"/>
          </a:p>
          <a:p>
            <a:r>
              <a:rPr lang="en-US" sz="4000" dirty="0" err="1" smtClean="0"/>
              <a:t>Kepler</a:t>
            </a:r>
            <a:r>
              <a:rPr lang="en-US" sz="4000" dirty="0" smtClean="0"/>
              <a:t> used Brahe’s observation to show that the orbits of the planets </a:t>
            </a:r>
            <a:r>
              <a:rPr lang="en-US" sz="4000" dirty="0" err="1" smtClean="0"/>
              <a:t>areellipses</a:t>
            </a:r>
            <a:r>
              <a:rPr lang="en-US" sz="4000" dirty="0" smtClean="0"/>
              <a:t>/elliptical.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458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Sunspots are areas of gas on the sun that are cooler than the gases around them.</a:t>
            </a:r>
          </a:p>
          <a:p>
            <a:endParaRPr lang="en-US" sz="3200" dirty="0"/>
          </a:p>
          <a:p>
            <a:r>
              <a:rPr lang="en-US" sz="3200" dirty="0" smtClean="0"/>
              <a:t>Meteorites  are  meteoroids that entered our atmosphere and hit Earth without completely burning up.</a:t>
            </a:r>
          </a:p>
          <a:p>
            <a:endParaRPr lang="en-US" sz="3200" dirty="0"/>
          </a:p>
          <a:p>
            <a:r>
              <a:rPr lang="en-US" sz="3200" dirty="0" smtClean="0"/>
              <a:t>Scientist believe that Europe, one of Jupiter’s moons, may have water beneath its icy surface that could support life.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7924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Meteoroids usually come from comets or asteroids.</a:t>
            </a:r>
          </a:p>
          <a:p>
            <a:endParaRPr lang="en-US" sz="3600" dirty="0"/>
          </a:p>
          <a:p>
            <a:endParaRPr lang="en-US" sz="3600" dirty="0" smtClean="0"/>
          </a:p>
          <a:p>
            <a:r>
              <a:rPr lang="en-US" sz="3600" dirty="0" smtClean="0"/>
              <a:t>The tendency of an object to stay in motion or remain at rest is called inertia</a:t>
            </a:r>
          </a:p>
          <a:p>
            <a:endParaRPr lang="en-US" sz="3600" dirty="0"/>
          </a:p>
          <a:p>
            <a:r>
              <a:rPr lang="en-US" sz="3600" dirty="0" smtClean="0"/>
              <a:t>A heliocentric model of the planets is sun-centered.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Solar flares are explosions that occur when gas on the surface of the sun becomes extremely hot.</a:t>
            </a:r>
          </a:p>
          <a:p>
            <a:endParaRPr lang="en-US" sz="3600" dirty="0"/>
          </a:p>
          <a:p>
            <a:r>
              <a:rPr lang="en-US" sz="3600" dirty="0" smtClean="0"/>
              <a:t>Asteroids are chunks of rock or dust in orbit that are too small and too numerous to be considered planets.</a:t>
            </a:r>
          </a:p>
          <a:p>
            <a:endParaRPr lang="en-US" sz="3600" dirty="0"/>
          </a:p>
          <a:p>
            <a:r>
              <a:rPr lang="en-US" sz="3600" dirty="0" smtClean="0"/>
              <a:t>The sun’s energy comes from nuclear fusion.</a:t>
            </a:r>
            <a:endParaRPr lang="en-US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176</TotalTime>
  <Words>308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Chapter 19 Notes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19 Notes</dc:title>
  <dc:creator> </dc:creator>
  <cp:lastModifiedBy> </cp:lastModifiedBy>
  <cp:revision>6</cp:revision>
  <dcterms:created xsi:type="dcterms:W3CDTF">2012-09-13T16:05:29Z</dcterms:created>
  <dcterms:modified xsi:type="dcterms:W3CDTF">2012-09-13T19:01:39Z</dcterms:modified>
</cp:coreProperties>
</file>