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5ACBB71-DD9D-4D64-9066-23885D386C08}" type="datetimeFigureOut">
              <a:rPr lang="en-US" smtClean="0"/>
              <a:t>4/1/2013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BC7F9A4-2A19-484F-B8F8-6CD55989100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Building Homes of Our Own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Mortgage</a:t>
            </a:r>
          </a:p>
          <a:p>
            <a:r>
              <a:rPr lang="en-US" dirty="0" smtClean="0"/>
              <a:t>Plot</a:t>
            </a:r>
          </a:p>
          <a:p>
            <a:r>
              <a:rPr lang="en-US" dirty="0" smtClean="0"/>
              <a:t>Special considerations- talk to experts</a:t>
            </a:r>
          </a:p>
          <a:p>
            <a:r>
              <a:rPr lang="en-US" dirty="0" smtClean="0"/>
              <a:t>Building permit</a:t>
            </a:r>
          </a:p>
          <a:p>
            <a:r>
              <a:rPr lang="en-US" dirty="0" smtClean="0"/>
              <a:t>Choose layout and foundation</a:t>
            </a:r>
          </a:p>
          <a:p>
            <a:r>
              <a:rPr lang="en-US" dirty="0" smtClean="0"/>
              <a:t>Clear and grade land</a:t>
            </a:r>
          </a:p>
          <a:p>
            <a:r>
              <a:rPr lang="en-US" dirty="0" smtClean="0"/>
              <a:t>Design rooms, hallways, windows, doors,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67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Choose flooring, bathroom, kitchen, and amenities</a:t>
            </a:r>
          </a:p>
          <a:p>
            <a:r>
              <a:rPr lang="en-US" dirty="0" smtClean="0"/>
              <a:t>Choose roof and siding</a:t>
            </a:r>
          </a:p>
          <a:p>
            <a:r>
              <a:rPr lang="en-US" dirty="0" smtClean="0"/>
              <a:t>Place landscaping items and driveway</a:t>
            </a:r>
          </a:p>
          <a:p>
            <a:r>
              <a:rPr lang="en-US" dirty="0" smtClean="0"/>
              <a:t>Take picture of house and write an ad</a:t>
            </a:r>
          </a:p>
          <a:p>
            <a:r>
              <a:rPr lang="en-US" dirty="0" smtClean="0"/>
              <a:t>List your house at a price 15-20% more than mortgage</a:t>
            </a:r>
          </a:p>
          <a:p>
            <a:r>
              <a:rPr lang="en-US" dirty="0" smtClean="0"/>
              <a:t>Check credit report of prospective buyers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83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Your First Home…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 community meeting</a:t>
            </a:r>
          </a:p>
          <a:p>
            <a:r>
              <a:rPr lang="en-US" dirty="0" smtClean="0"/>
              <a:t>Create a spa and/or garage (NO POOL!)</a:t>
            </a:r>
          </a:p>
          <a:p>
            <a:r>
              <a:rPr lang="en-US" dirty="0" smtClean="0"/>
              <a:t>Consult required expert</a:t>
            </a:r>
          </a:p>
          <a:p>
            <a:r>
              <a:rPr lang="en-US" dirty="0" smtClean="0"/>
              <a:t>3 bedrooms, 3 bathrooms, living room and kitchen. </a:t>
            </a:r>
          </a:p>
          <a:p>
            <a:r>
              <a:rPr lang="en-US" dirty="0" smtClean="0"/>
              <a:t>Use hallways to connect rooms.</a:t>
            </a:r>
          </a:p>
          <a:p>
            <a:r>
              <a:rPr lang="en-US" dirty="0" smtClean="0"/>
              <a:t>Closets in every bedroom. </a:t>
            </a:r>
          </a:p>
          <a:p>
            <a:r>
              <a:rPr lang="en-US" dirty="0" smtClean="0"/>
              <a:t>Rooms have doors and windows.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Floor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Aluminum siding</a:t>
            </a:r>
          </a:p>
          <a:p>
            <a:r>
              <a:rPr lang="en-US" dirty="0" smtClean="0"/>
              <a:t>Aluminum windows</a:t>
            </a:r>
          </a:p>
          <a:p>
            <a:r>
              <a:rPr lang="en-US" dirty="0" smtClean="0"/>
              <a:t>Asphalt roof</a:t>
            </a:r>
          </a:p>
          <a:p>
            <a:r>
              <a:rPr lang="en-US" dirty="0" smtClean="0"/>
              <a:t>Wood doors</a:t>
            </a:r>
          </a:p>
          <a:p>
            <a:r>
              <a:rPr lang="en-US" dirty="0" smtClean="0"/>
              <a:t>Classic kitchen, classic bath, economy bath, powder room.</a:t>
            </a:r>
          </a:p>
          <a:p>
            <a:r>
              <a:rPr lang="en-US" dirty="0" smtClean="0"/>
              <a:t>Kitchen floor- Vinyl</a:t>
            </a:r>
          </a:p>
          <a:p>
            <a:r>
              <a:rPr lang="en-US" dirty="0" smtClean="0"/>
              <a:t>Bathroom floor- Tile</a:t>
            </a:r>
          </a:p>
          <a:p>
            <a:r>
              <a:rPr lang="en-US" dirty="0" smtClean="0"/>
              <a:t>Other rooms- Wood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467600" cy="5592763"/>
          </a:xfrm>
        </p:spPr>
        <p:txBody>
          <a:bodyPr/>
          <a:lstStyle/>
          <a:p>
            <a:r>
              <a:rPr lang="en-US" dirty="0" smtClean="0"/>
              <a:t>If you have enough money, purchase spa and/or garage. </a:t>
            </a:r>
          </a:p>
          <a:p>
            <a:r>
              <a:rPr lang="en-US" dirty="0" smtClean="0"/>
              <a:t>Create a driveway (At least 5 asphalt squares connected)</a:t>
            </a:r>
          </a:p>
          <a:p>
            <a:r>
              <a:rPr lang="en-US" dirty="0" smtClean="0"/>
              <a:t>Add at least 5 trees.</a:t>
            </a:r>
          </a:p>
          <a:p>
            <a:r>
              <a:rPr lang="en-US" dirty="0" smtClean="0"/>
              <a:t>Add flowers and bushes.</a:t>
            </a:r>
          </a:p>
          <a:p>
            <a:r>
              <a:rPr lang="en-US" dirty="0" smtClean="0"/>
              <a:t>Ask 10%-20% more than your loan.</a:t>
            </a:r>
          </a:p>
          <a:p>
            <a:r>
              <a:rPr lang="en-US" dirty="0" smtClean="0"/>
              <a:t>Check credit reports </a:t>
            </a:r>
            <a:r>
              <a:rPr lang="en-US" smtClean="0"/>
              <a:t>and pick best buyer.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</TotalTime>
  <Words>210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Technic</vt:lpstr>
      <vt:lpstr>Building Homes of Our Own</vt:lpstr>
      <vt:lpstr>Process </vt:lpstr>
      <vt:lpstr>Process Continued</vt:lpstr>
      <vt:lpstr>For Your First Home…</vt:lpstr>
      <vt:lpstr>After Floor Plan</vt:lpstr>
      <vt:lpstr>PowerPoint Presentation</vt:lpstr>
    </vt:vector>
  </TitlesOfParts>
  <Company>Mount Sinai School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Homes of Our Own</dc:title>
  <dc:creator>MSSD</dc:creator>
  <cp:lastModifiedBy>Tappin, Daniel</cp:lastModifiedBy>
  <cp:revision>8</cp:revision>
  <dcterms:created xsi:type="dcterms:W3CDTF">2009-11-30T12:18:52Z</dcterms:created>
  <dcterms:modified xsi:type="dcterms:W3CDTF">2013-04-01T11:16:43Z</dcterms:modified>
</cp:coreProperties>
</file>