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Lst>
  <p:sldSz cx="10160000" cy="11315700"/>
  <p:notesSz cx="6858000" cy="9144000"/>
  <p:embeddedFontLs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882" y="-78"/>
      </p:cViewPr>
      <p:guideLst>
        <p:guide orient="horz" pos="3564"/>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15204"/>
            <a:ext cx="8636000" cy="24255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6412230"/>
            <a:ext cx="7112000" cy="289179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73356-A1FF-4EEF-8D84-6BB13BC0E9CF}"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61488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73356-A1FF-4EEF-8D84-6BB13BC0E9CF}"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378316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453155"/>
            <a:ext cx="2286000" cy="9655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453155"/>
            <a:ext cx="6688667" cy="9655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73356-A1FF-4EEF-8D84-6BB13BC0E9CF}"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298611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73356-A1FF-4EEF-8D84-6BB13BC0E9CF}"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273741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7271387"/>
            <a:ext cx="8636000" cy="22474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4796077"/>
            <a:ext cx="8636000" cy="247530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73356-A1FF-4EEF-8D84-6BB13BC0E9CF}"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103271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640332"/>
            <a:ext cx="4487333" cy="746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640332"/>
            <a:ext cx="4487333" cy="746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73356-A1FF-4EEF-8D84-6BB13BC0E9CF}" type="datetimeFigureOut">
              <a:rPr lang="en-US" smtClean="0"/>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374161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532937"/>
            <a:ext cx="4489098" cy="10556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3588544"/>
            <a:ext cx="4489098" cy="6519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2532937"/>
            <a:ext cx="4490861" cy="10556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3588544"/>
            <a:ext cx="4490861" cy="6519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373356-A1FF-4EEF-8D84-6BB13BC0E9CF}" type="datetimeFigureOut">
              <a:rPr lang="en-US" smtClean="0"/>
              <a:t>10/14/2011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52277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73356-A1FF-4EEF-8D84-6BB13BC0E9CF}" type="datetimeFigureOut">
              <a:rPr lang="en-US" smtClean="0"/>
              <a:t>10/14/2011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58213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73356-A1FF-4EEF-8D84-6BB13BC0E9CF}" type="datetimeFigureOut">
              <a:rPr lang="en-US" smtClean="0"/>
              <a:t>10/14/2011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153719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0532"/>
            <a:ext cx="3342570" cy="191738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450535"/>
            <a:ext cx="5679722" cy="96576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2367917"/>
            <a:ext cx="3342570" cy="77402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73356-A1FF-4EEF-8D84-6BB13BC0E9CF}" type="datetimeFigureOut">
              <a:rPr lang="en-US" smtClean="0"/>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425442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7920990"/>
            <a:ext cx="6096000" cy="93511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1011079"/>
            <a:ext cx="6096000" cy="67894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8856108"/>
            <a:ext cx="6096000" cy="13280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73356-A1FF-4EEF-8D84-6BB13BC0E9CF}" type="datetimeFigureOut">
              <a:rPr lang="en-US" smtClean="0"/>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3522C-6894-4B5B-B826-F7057A4CF0A1}" type="slidenum">
              <a:rPr lang="en-US" smtClean="0"/>
              <a:t>‹#›</a:t>
            </a:fld>
            <a:endParaRPr lang="en-US"/>
          </a:p>
        </p:txBody>
      </p:sp>
    </p:spTree>
    <p:extLst>
      <p:ext uri="{BB962C8B-B14F-4D97-AF65-F5344CB8AC3E}">
        <p14:creationId xmlns:p14="http://schemas.microsoft.com/office/powerpoint/2010/main" val="318445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453153"/>
            <a:ext cx="9144000" cy="18859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640332"/>
            <a:ext cx="9144000" cy="74678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10487980"/>
            <a:ext cx="2370667" cy="602456"/>
          </a:xfrm>
          <a:prstGeom prst="rect">
            <a:avLst/>
          </a:prstGeom>
        </p:spPr>
        <p:txBody>
          <a:bodyPr vert="horz" lIns="91440" tIns="45720" rIns="91440" bIns="45720" rtlCol="0" anchor="ctr"/>
          <a:lstStyle>
            <a:lvl1pPr algn="l">
              <a:defRPr sz="1200">
                <a:solidFill>
                  <a:schemeClr val="tx1">
                    <a:tint val="75000"/>
                  </a:schemeClr>
                </a:solidFill>
              </a:defRPr>
            </a:lvl1pPr>
          </a:lstStyle>
          <a:p>
            <a:fld id="{62373356-A1FF-4EEF-8D84-6BB13BC0E9CF}" type="datetimeFigureOut">
              <a:rPr lang="en-US" smtClean="0"/>
              <a:t>10/14/2011</a:t>
            </a:fld>
            <a:endParaRPr lang="en-US"/>
          </a:p>
        </p:txBody>
      </p:sp>
      <p:sp>
        <p:nvSpPr>
          <p:cNvPr id="5" name="Footer Placeholder 4"/>
          <p:cNvSpPr>
            <a:spLocks noGrp="1"/>
          </p:cNvSpPr>
          <p:nvPr>
            <p:ph type="ftr" sz="quarter" idx="3"/>
          </p:nvPr>
        </p:nvSpPr>
        <p:spPr>
          <a:xfrm>
            <a:off x="3471335" y="10487980"/>
            <a:ext cx="3217333" cy="6024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10487980"/>
            <a:ext cx="2370667" cy="602456"/>
          </a:xfrm>
          <a:prstGeom prst="rect">
            <a:avLst/>
          </a:prstGeom>
        </p:spPr>
        <p:txBody>
          <a:bodyPr vert="horz" lIns="91440" tIns="45720" rIns="91440" bIns="45720" rtlCol="0" anchor="ctr"/>
          <a:lstStyle>
            <a:lvl1pPr algn="r">
              <a:defRPr sz="1200">
                <a:solidFill>
                  <a:schemeClr val="tx1">
                    <a:tint val="75000"/>
                  </a:schemeClr>
                </a:solidFill>
              </a:defRPr>
            </a:lvl1pPr>
          </a:lstStyle>
          <a:p>
            <a:fld id="{EEF3522C-6894-4B5B-B826-F7057A4CF0A1}" type="slidenum">
              <a:rPr lang="en-US" smtClean="0"/>
              <a:t>‹#›</a:t>
            </a:fld>
            <a:endParaRPr lang="en-US"/>
          </a:p>
        </p:txBody>
      </p:sp>
    </p:spTree>
    <p:extLst>
      <p:ext uri="{BB962C8B-B14F-4D97-AF65-F5344CB8AC3E}">
        <p14:creationId xmlns:p14="http://schemas.microsoft.com/office/powerpoint/2010/main" val="282758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innovations-report.com/html/reports/environment_sciences/report-32266.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grpSp>
        <p:nvGrpSpPr>
          <p:cNvPr id="4" name="Group 3"/>
          <p:cNvGrpSpPr/>
          <p:nvPr/>
        </p:nvGrpSpPr>
        <p:grpSpPr>
          <a:xfrm>
            <a:off x="3798443" y="163957"/>
            <a:ext cx="2681224" cy="1896110"/>
            <a:chOff x="3798443" y="163957"/>
            <a:chExt cx="2681224" cy="1896110"/>
          </a:xfrm>
        </p:grpSpPr>
        <p:sp>
          <p:nvSpPr>
            <p:cNvPr id="2" name="Oval 1"/>
            <p:cNvSpPr/>
            <p:nvPr/>
          </p:nvSpPr>
          <p:spPr>
            <a:xfrm rot="5412000">
              <a:off x="4191000" y="-228600"/>
              <a:ext cx="1896110" cy="2681224"/>
            </a:xfrm>
            <a:prstGeom prst="ellipse">
              <a:avLst/>
            </a:prstGeom>
            <a:solidFill>
              <a:srgbClr val="C0C0C0"/>
            </a:solidFill>
            <a:ln w="1270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64000" y="749300"/>
              <a:ext cx="2387600" cy="461665"/>
            </a:xfrm>
            <a:prstGeom prst="rect">
              <a:avLst/>
            </a:prstGeom>
            <a:noFill/>
          </p:spPr>
          <p:txBody>
            <a:bodyPr vert="horz" rtlCol="0">
              <a:spAutoFit/>
            </a:bodyPr>
            <a:lstStyle/>
            <a:p>
              <a:r>
                <a:rPr lang="en-US" sz="1200" dirty="0" smtClean="0">
                  <a:solidFill>
                    <a:srgbClr val="000000"/>
                  </a:solidFill>
                  <a:latin typeface="Arial - 16"/>
                </a:rPr>
                <a:t>Tests to be conducted </a:t>
              </a:r>
            </a:p>
            <a:p>
              <a:r>
                <a:rPr lang="en-US" sz="1200" dirty="0" smtClean="0">
                  <a:solidFill>
                    <a:srgbClr val="000000"/>
                  </a:solidFill>
                  <a:latin typeface="Arial - 16"/>
                </a:rPr>
                <a:t>on the Charles River</a:t>
              </a:r>
              <a:endParaRPr lang="en-US" sz="1200" dirty="0">
                <a:solidFill>
                  <a:srgbClr val="000000"/>
                </a:solidFill>
                <a:latin typeface="Arial - 16"/>
              </a:endParaRPr>
            </a:p>
          </p:txBody>
        </p:sp>
      </p:grpSp>
      <p:grpSp>
        <p:nvGrpSpPr>
          <p:cNvPr id="29" name="Group 28"/>
          <p:cNvGrpSpPr/>
          <p:nvPr/>
        </p:nvGrpSpPr>
        <p:grpSpPr>
          <a:xfrm>
            <a:off x="752475" y="330200"/>
            <a:ext cx="1636015" cy="2546351"/>
            <a:chOff x="752475" y="330200"/>
            <a:chExt cx="1636015" cy="2546351"/>
          </a:xfrm>
        </p:grpSpPr>
        <p:grpSp>
          <p:nvGrpSpPr>
            <p:cNvPr id="25" name="Group 24"/>
            <p:cNvGrpSpPr/>
            <p:nvPr/>
          </p:nvGrpSpPr>
          <p:grpSpPr>
            <a:xfrm>
              <a:off x="752475" y="777875"/>
              <a:ext cx="387986" cy="2098676"/>
              <a:chOff x="752475" y="777875"/>
              <a:chExt cx="387986" cy="2098676"/>
            </a:xfrm>
          </p:grpSpPr>
          <p:sp>
            <p:nvSpPr>
              <p:cNvPr id="5" name="Freeform 4"/>
              <p:cNvSpPr/>
              <p:nvPr/>
            </p:nvSpPr>
            <p:spPr>
              <a:xfrm>
                <a:off x="752475" y="800481"/>
                <a:ext cx="386970" cy="2075943"/>
              </a:xfrm>
              <a:custGeom>
                <a:avLst/>
                <a:gdLst/>
                <a:ahLst/>
                <a:cxnLst/>
                <a:rect l="0" t="0" r="0" b="0"/>
                <a:pathLst>
                  <a:path w="386970" h="2075943">
                    <a:moveTo>
                      <a:pt x="67691" y="104648"/>
                    </a:moveTo>
                    <a:lnTo>
                      <a:pt x="64389" y="91694"/>
                    </a:lnTo>
                    <a:lnTo>
                      <a:pt x="50927" y="64770"/>
                    </a:lnTo>
                    <a:lnTo>
                      <a:pt x="29337" y="37973"/>
                    </a:lnTo>
                    <a:lnTo>
                      <a:pt x="0" y="11557"/>
                    </a:lnTo>
                    <a:lnTo>
                      <a:pt x="11557" y="9652"/>
                    </a:lnTo>
                    <a:lnTo>
                      <a:pt x="27432" y="8128"/>
                    </a:lnTo>
                    <a:lnTo>
                      <a:pt x="47117" y="6223"/>
                    </a:lnTo>
                    <a:lnTo>
                      <a:pt x="69596" y="4826"/>
                    </a:lnTo>
                    <a:lnTo>
                      <a:pt x="122428" y="1905"/>
                    </a:lnTo>
                    <a:lnTo>
                      <a:pt x="181483" y="508"/>
                    </a:lnTo>
                    <a:lnTo>
                      <a:pt x="241427" y="0"/>
                    </a:lnTo>
                    <a:lnTo>
                      <a:pt x="299085" y="1905"/>
                    </a:lnTo>
                    <a:lnTo>
                      <a:pt x="324993" y="3302"/>
                    </a:lnTo>
                    <a:lnTo>
                      <a:pt x="348488" y="5334"/>
                    </a:lnTo>
                    <a:lnTo>
                      <a:pt x="369570" y="8128"/>
                    </a:lnTo>
                    <a:lnTo>
                      <a:pt x="386969" y="11557"/>
                    </a:lnTo>
                    <a:lnTo>
                      <a:pt x="358648" y="41783"/>
                    </a:lnTo>
                    <a:lnTo>
                      <a:pt x="336042" y="68199"/>
                    </a:lnTo>
                    <a:lnTo>
                      <a:pt x="321183" y="92202"/>
                    </a:lnTo>
                    <a:lnTo>
                      <a:pt x="317373" y="104648"/>
                    </a:lnTo>
                    <a:lnTo>
                      <a:pt x="315849" y="117094"/>
                    </a:lnTo>
                    <a:lnTo>
                      <a:pt x="315849" y="1926209"/>
                    </a:lnTo>
                    <a:lnTo>
                      <a:pt x="313436" y="1951228"/>
                    </a:lnTo>
                    <a:lnTo>
                      <a:pt x="306324" y="1977136"/>
                    </a:lnTo>
                    <a:lnTo>
                      <a:pt x="294259" y="2002028"/>
                    </a:lnTo>
                    <a:lnTo>
                      <a:pt x="279400" y="2025650"/>
                    </a:lnTo>
                    <a:lnTo>
                      <a:pt x="261112" y="2045716"/>
                    </a:lnTo>
                    <a:lnTo>
                      <a:pt x="240030" y="2061591"/>
                    </a:lnTo>
                    <a:lnTo>
                      <a:pt x="217424" y="2072132"/>
                    </a:lnTo>
                    <a:lnTo>
                      <a:pt x="193421" y="2075942"/>
                    </a:lnTo>
                    <a:lnTo>
                      <a:pt x="169037" y="2072132"/>
                    </a:lnTo>
                    <a:lnTo>
                      <a:pt x="146431" y="2061591"/>
                    </a:lnTo>
                    <a:lnTo>
                      <a:pt x="125349" y="2045716"/>
                    </a:lnTo>
                    <a:lnTo>
                      <a:pt x="106553" y="2025650"/>
                    </a:lnTo>
                    <a:lnTo>
                      <a:pt x="91186" y="2002028"/>
                    </a:lnTo>
                    <a:lnTo>
                      <a:pt x="79248" y="1977136"/>
                    </a:lnTo>
                    <a:lnTo>
                      <a:pt x="71501" y="1951228"/>
                    </a:lnTo>
                    <a:lnTo>
                      <a:pt x="69088" y="1926209"/>
                    </a:lnTo>
                    <a:lnTo>
                      <a:pt x="69088" y="1170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53110" y="800100"/>
                <a:ext cx="387351" cy="2076451"/>
              </a:xfrm>
              <a:custGeom>
                <a:avLst/>
                <a:gdLst/>
                <a:ahLst/>
                <a:cxnLst/>
                <a:rect l="0" t="0" r="0" b="0"/>
                <a:pathLst>
                  <a:path w="387351" h="2076451">
                    <a:moveTo>
                      <a:pt x="68580" y="118110"/>
                    </a:moveTo>
                    <a:lnTo>
                      <a:pt x="68580" y="1926590"/>
                    </a:lnTo>
                    <a:lnTo>
                      <a:pt x="69850" y="1951990"/>
                    </a:lnTo>
                    <a:lnTo>
                      <a:pt x="77470" y="1977390"/>
                    </a:lnTo>
                    <a:lnTo>
                      <a:pt x="90170" y="2002790"/>
                    </a:lnTo>
                    <a:lnTo>
                      <a:pt x="105410" y="2025650"/>
                    </a:lnTo>
                    <a:lnTo>
                      <a:pt x="124460" y="2045970"/>
                    </a:lnTo>
                    <a:lnTo>
                      <a:pt x="146050" y="2062480"/>
                    </a:lnTo>
                    <a:lnTo>
                      <a:pt x="168910" y="2072640"/>
                    </a:lnTo>
                    <a:lnTo>
                      <a:pt x="191770" y="2076450"/>
                    </a:lnTo>
                    <a:lnTo>
                      <a:pt x="217170" y="2072640"/>
                    </a:lnTo>
                    <a:lnTo>
                      <a:pt x="238760" y="2062480"/>
                    </a:lnTo>
                    <a:lnTo>
                      <a:pt x="261620" y="2045970"/>
                    </a:lnTo>
                    <a:lnTo>
                      <a:pt x="279400" y="2025650"/>
                    </a:lnTo>
                    <a:lnTo>
                      <a:pt x="294640" y="2002790"/>
                    </a:lnTo>
                    <a:lnTo>
                      <a:pt x="306070" y="1977390"/>
                    </a:lnTo>
                    <a:lnTo>
                      <a:pt x="313690" y="1951990"/>
                    </a:lnTo>
                    <a:lnTo>
                      <a:pt x="314960" y="1926590"/>
                    </a:lnTo>
                    <a:lnTo>
                      <a:pt x="314960" y="118110"/>
                    </a:lnTo>
                    <a:lnTo>
                      <a:pt x="317500" y="105410"/>
                    </a:lnTo>
                    <a:lnTo>
                      <a:pt x="320040" y="92710"/>
                    </a:lnTo>
                    <a:lnTo>
                      <a:pt x="336550" y="68580"/>
                    </a:lnTo>
                    <a:lnTo>
                      <a:pt x="358140" y="41910"/>
                    </a:lnTo>
                    <a:lnTo>
                      <a:pt x="387350" y="11430"/>
                    </a:lnTo>
                    <a:lnTo>
                      <a:pt x="369570" y="8890"/>
                    </a:lnTo>
                    <a:lnTo>
                      <a:pt x="346710" y="6350"/>
                    </a:lnTo>
                    <a:lnTo>
                      <a:pt x="325120" y="3810"/>
                    </a:lnTo>
                    <a:lnTo>
                      <a:pt x="299720" y="2540"/>
                    </a:lnTo>
                    <a:lnTo>
                      <a:pt x="241300" y="0"/>
                    </a:lnTo>
                    <a:lnTo>
                      <a:pt x="181610" y="1270"/>
                    </a:lnTo>
                    <a:lnTo>
                      <a:pt x="121920" y="2540"/>
                    </a:lnTo>
                    <a:lnTo>
                      <a:pt x="69850" y="5080"/>
                    </a:lnTo>
                    <a:lnTo>
                      <a:pt x="46990" y="6350"/>
                    </a:lnTo>
                    <a:lnTo>
                      <a:pt x="27940" y="8890"/>
                    </a:lnTo>
                    <a:lnTo>
                      <a:pt x="10160" y="10160"/>
                    </a:lnTo>
                    <a:lnTo>
                      <a:pt x="0" y="11430"/>
                    </a:lnTo>
                    <a:lnTo>
                      <a:pt x="27940" y="38100"/>
                    </a:lnTo>
                    <a:lnTo>
                      <a:pt x="50800" y="64770"/>
                    </a:lnTo>
                    <a:lnTo>
                      <a:pt x="63500" y="92710"/>
                    </a:lnTo>
                    <a:lnTo>
                      <a:pt x="67310" y="10541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52475" y="777875"/>
                <a:ext cx="386970" cy="68200"/>
              </a:xfrm>
              <a:custGeom>
                <a:avLst/>
                <a:gdLst/>
                <a:ahLst/>
                <a:cxnLst/>
                <a:rect l="0" t="0" r="0" b="0"/>
                <a:pathLst>
                  <a:path w="386970" h="68200">
                    <a:moveTo>
                      <a:pt x="0" y="34163"/>
                    </a:moveTo>
                    <a:lnTo>
                      <a:pt x="3810" y="27432"/>
                    </a:lnTo>
                    <a:lnTo>
                      <a:pt x="15367" y="20701"/>
                    </a:lnTo>
                    <a:lnTo>
                      <a:pt x="33147" y="15367"/>
                    </a:lnTo>
                    <a:lnTo>
                      <a:pt x="56642" y="10160"/>
                    </a:lnTo>
                    <a:lnTo>
                      <a:pt x="85471" y="5842"/>
                    </a:lnTo>
                    <a:lnTo>
                      <a:pt x="118110" y="2921"/>
                    </a:lnTo>
                    <a:lnTo>
                      <a:pt x="154559" y="1016"/>
                    </a:lnTo>
                    <a:lnTo>
                      <a:pt x="193421" y="0"/>
                    </a:lnTo>
                    <a:lnTo>
                      <a:pt x="232410" y="1016"/>
                    </a:lnTo>
                    <a:lnTo>
                      <a:pt x="268859" y="2921"/>
                    </a:lnTo>
                    <a:lnTo>
                      <a:pt x="301498" y="5842"/>
                    </a:lnTo>
                    <a:lnTo>
                      <a:pt x="330327" y="10160"/>
                    </a:lnTo>
                    <a:lnTo>
                      <a:pt x="353822" y="15367"/>
                    </a:lnTo>
                    <a:lnTo>
                      <a:pt x="371602" y="20701"/>
                    </a:lnTo>
                    <a:lnTo>
                      <a:pt x="382651" y="27432"/>
                    </a:lnTo>
                    <a:lnTo>
                      <a:pt x="386969" y="34163"/>
                    </a:lnTo>
                    <a:lnTo>
                      <a:pt x="382651" y="40894"/>
                    </a:lnTo>
                    <a:lnTo>
                      <a:pt x="371602" y="47117"/>
                    </a:lnTo>
                    <a:lnTo>
                      <a:pt x="353822" y="52832"/>
                    </a:lnTo>
                    <a:lnTo>
                      <a:pt x="330327" y="58166"/>
                    </a:lnTo>
                    <a:lnTo>
                      <a:pt x="301498" y="62484"/>
                    </a:lnTo>
                    <a:lnTo>
                      <a:pt x="268859" y="65278"/>
                    </a:lnTo>
                    <a:lnTo>
                      <a:pt x="232410" y="67183"/>
                    </a:lnTo>
                    <a:lnTo>
                      <a:pt x="193421" y="68199"/>
                    </a:lnTo>
                    <a:lnTo>
                      <a:pt x="154559" y="67183"/>
                    </a:lnTo>
                    <a:lnTo>
                      <a:pt x="118110" y="65278"/>
                    </a:lnTo>
                    <a:lnTo>
                      <a:pt x="85471" y="62484"/>
                    </a:lnTo>
                    <a:lnTo>
                      <a:pt x="56642" y="58166"/>
                    </a:lnTo>
                    <a:lnTo>
                      <a:pt x="33147" y="52832"/>
                    </a:lnTo>
                    <a:lnTo>
                      <a:pt x="15367" y="47117"/>
                    </a:lnTo>
                    <a:lnTo>
                      <a:pt x="3810" y="408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53110" y="778510"/>
                <a:ext cx="387351" cy="67311"/>
              </a:xfrm>
              <a:custGeom>
                <a:avLst/>
                <a:gdLst/>
                <a:ahLst/>
                <a:cxnLst/>
                <a:rect l="0" t="0" r="0" b="0"/>
                <a:pathLst>
                  <a:path w="387351" h="67311">
                    <a:moveTo>
                      <a:pt x="0" y="33020"/>
                    </a:moveTo>
                    <a:lnTo>
                      <a:pt x="3810" y="26670"/>
                    </a:lnTo>
                    <a:lnTo>
                      <a:pt x="15240" y="20320"/>
                    </a:lnTo>
                    <a:lnTo>
                      <a:pt x="31750" y="15240"/>
                    </a:lnTo>
                    <a:lnTo>
                      <a:pt x="57150" y="10160"/>
                    </a:lnTo>
                    <a:lnTo>
                      <a:pt x="83820" y="5080"/>
                    </a:lnTo>
                    <a:lnTo>
                      <a:pt x="118110" y="2540"/>
                    </a:lnTo>
                    <a:lnTo>
                      <a:pt x="153670" y="0"/>
                    </a:lnTo>
                    <a:lnTo>
                      <a:pt x="191770" y="0"/>
                    </a:lnTo>
                    <a:lnTo>
                      <a:pt x="231140" y="0"/>
                    </a:lnTo>
                    <a:lnTo>
                      <a:pt x="269240" y="2540"/>
                    </a:lnTo>
                    <a:lnTo>
                      <a:pt x="300990" y="5080"/>
                    </a:lnTo>
                    <a:lnTo>
                      <a:pt x="330200" y="10160"/>
                    </a:lnTo>
                    <a:lnTo>
                      <a:pt x="353060" y="15240"/>
                    </a:lnTo>
                    <a:lnTo>
                      <a:pt x="370840" y="20320"/>
                    </a:lnTo>
                    <a:lnTo>
                      <a:pt x="382270" y="26670"/>
                    </a:lnTo>
                    <a:lnTo>
                      <a:pt x="387350" y="33020"/>
                    </a:lnTo>
                    <a:lnTo>
                      <a:pt x="382270" y="40640"/>
                    </a:lnTo>
                    <a:lnTo>
                      <a:pt x="370840" y="46990"/>
                    </a:lnTo>
                    <a:lnTo>
                      <a:pt x="353060" y="52070"/>
                    </a:lnTo>
                    <a:lnTo>
                      <a:pt x="330200" y="57150"/>
                    </a:lnTo>
                    <a:lnTo>
                      <a:pt x="300990" y="62230"/>
                    </a:lnTo>
                    <a:lnTo>
                      <a:pt x="269240" y="64770"/>
                    </a:lnTo>
                    <a:lnTo>
                      <a:pt x="231140" y="66040"/>
                    </a:lnTo>
                    <a:lnTo>
                      <a:pt x="191770" y="67310"/>
                    </a:lnTo>
                    <a:lnTo>
                      <a:pt x="153670" y="66040"/>
                    </a:lnTo>
                    <a:lnTo>
                      <a:pt x="118110" y="64770"/>
                    </a:lnTo>
                    <a:lnTo>
                      <a:pt x="83820" y="62230"/>
                    </a:lnTo>
                    <a:lnTo>
                      <a:pt x="57150" y="57150"/>
                    </a:lnTo>
                    <a:lnTo>
                      <a:pt x="31750" y="52070"/>
                    </a:lnTo>
                    <a:lnTo>
                      <a:pt x="15240" y="46990"/>
                    </a:lnTo>
                    <a:lnTo>
                      <a:pt x="3810" y="4064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850900" y="2778125"/>
                <a:ext cx="159894" cy="89282"/>
              </a:xfrm>
              <a:custGeom>
                <a:avLst/>
                <a:gdLst/>
                <a:ahLst/>
                <a:cxnLst/>
                <a:rect l="0" t="0" r="0" b="0"/>
                <a:pathLst>
                  <a:path w="159894" h="89282">
                    <a:moveTo>
                      <a:pt x="43688" y="11430"/>
                    </a:moveTo>
                    <a:lnTo>
                      <a:pt x="48006" y="3810"/>
                    </a:lnTo>
                    <a:lnTo>
                      <a:pt x="52324" y="381"/>
                    </a:lnTo>
                    <a:lnTo>
                      <a:pt x="53721" y="1905"/>
                    </a:lnTo>
                    <a:lnTo>
                      <a:pt x="55626" y="6223"/>
                    </a:lnTo>
                    <a:lnTo>
                      <a:pt x="57150" y="9525"/>
                    </a:lnTo>
                    <a:lnTo>
                      <a:pt x="59944" y="11430"/>
                    </a:lnTo>
                    <a:lnTo>
                      <a:pt x="68199" y="12446"/>
                    </a:lnTo>
                    <a:lnTo>
                      <a:pt x="77724" y="10033"/>
                    </a:lnTo>
                    <a:lnTo>
                      <a:pt x="85471" y="6223"/>
                    </a:lnTo>
                    <a:lnTo>
                      <a:pt x="88265" y="5207"/>
                    </a:lnTo>
                    <a:lnTo>
                      <a:pt x="93599" y="2794"/>
                    </a:lnTo>
                    <a:lnTo>
                      <a:pt x="98425" y="889"/>
                    </a:lnTo>
                    <a:lnTo>
                      <a:pt x="100838" y="0"/>
                    </a:lnTo>
                    <a:lnTo>
                      <a:pt x="102235" y="3810"/>
                    </a:lnTo>
                    <a:lnTo>
                      <a:pt x="104648" y="11430"/>
                    </a:lnTo>
                    <a:lnTo>
                      <a:pt x="107569" y="19177"/>
                    </a:lnTo>
                    <a:lnTo>
                      <a:pt x="109474" y="22479"/>
                    </a:lnTo>
                    <a:lnTo>
                      <a:pt x="115189" y="21971"/>
                    </a:lnTo>
                    <a:lnTo>
                      <a:pt x="119507" y="21082"/>
                    </a:lnTo>
                    <a:lnTo>
                      <a:pt x="128651" y="20066"/>
                    </a:lnTo>
                    <a:lnTo>
                      <a:pt x="131953" y="23495"/>
                    </a:lnTo>
                    <a:lnTo>
                      <a:pt x="135890" y="29210"/>
                    </a:lnTo>
                    <a:lnTo>
                      <a:pt x="139700" y="32639"/>
                    </a:lnTo>
                    <a:lnTo>
                      <a:pt x="141097" y="32639"/>
                    </a:lnTo>
                    <a:lnTo>
                      <a:pt x="142621" y="30226"/>
                    </a:lnTo>
                    <a:lnTo>
                      <a:pt x="146939" y="24892"/>
                    </a:lnTo>
                    <a:lnTo>
                      <a:pt x="150749" y="24003"/>
                    </a:lnTo>
                    <a:lnTo>
                      <a:pt x="154559" y="26797"/>
                    </a:lnTo>
                    <a:lnTo>
                      <a:pt x="157480" y="32131"/>
                    </a:lnTo>
                    <a:lnTo>
                      <a:pt x="159893" y="46990"/>
                    </a:lnTo>
                    <a:lnTo>
                      <a:pt x="159385" y="54229"/>
                    </a:lnTo>
                    <a:lnTo>
                      <a:pt x="157480" y="59944"/>
                    </a:lnTo>
                    <a:lnTo>
                      <a:pt x="140589" y="73914"/>
                    </a:lnTo>
                    <a:lnTo>
                      <a:pt x="117602" y="84963"/>
                    </a:lnTo>
                    <a:lnTo>
                      <a:pt x="92202" y="89281"/>
                    </a:lnTo>
                    <a:lnTo>
                      <a:pt x="79248" y="87757"/>
                    </a:lnTo>
                    <a:lnTo>
                      <a:pt x="67691" y="83439"/>
                    </a:lnTo>
                    <a:lnTo>
                      <a:pt x="61468" y="80137"/>
                    </a:lnTo>
                    <a:lnTo>
                      <a:pt x="53721" y="75311"/>
                    </a:lnTo>
                    <a:lnTo>
                      <a:pt x="35052" y="61849"/>
                    </a:lnTo>
                    <a:lnTo>
                      <a:pt x="16383" y="43180"/>
                    </a:lnTo>
                    <a:lnTo>
                      <a:pt x="0" y="19685"/>
                    </a:lnTo>
                    <a:lnTo>
                      <a:pt x="1905" y="19177"/>
                    </a:lnTo>
                    <a:lnTo>
                      <a:pt x="6731" y="19177"/>
                    </a:lnTo>
                    <a:lnTo>
                      <a:pt x="19685" y="18161"/>
                    </a:lnTo>
                    <a:lnTo>
                      <a:pt x="32639" y="17272"/>
                    </a:lnTo>
                    <a:lnTo>
                      <a:pt x="36957" y="17653"/>
                    </a:lnTo>
                    <a:lnTo>
                      <a:pt x="38354" y="18161"/>
                    </a:lnTo>
                    <a:close/>
                  </a:path>
                </a:pathLst>
              </a:custGeom>
              <a:solidFill>
                <a:srgbClr val="00FFFF"/>
              </a:solidFill>
              <a:ln w="0" cap="flat" cmpd="sng" algn="ctr">
                <a:solidFill>
                  <a:srgbClr val="00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50900" y="2778760"/>
                <a:ext cx="158751" cy="88901"/>
              </a:xfrm>
              <a:custGeom>
                <a:avLst/>
                <a:gdLst/>
                <a:ahLst/>
                <a:cxnLst/>
                <a:rect l="0" t="0" r="0" b="0"/>
                <a:pathLst>
                  <a:path w="158751" h="88901">
                    <a:moveTo>
                      <a:pt x="38100" y="16510"/>
                    </a:moveTo>
                    <a:lnTo>
                      <a:pt x="36830" y="16510"/>
                    </a:lnTo>
                    <a:lnTo>
                      <a:pt x="31750" y="16510"/>
                    </a:lnTo>
                    <a:lnTo>
                      <a:pt x="19050" y="16510"/>
                    </a:lnTo>
                    <a:lnTo>
                      <a:pt x="6350" y="19050"/>
                    </a:lnTo>
                    <a:lnTo>
                      <a:pt x="1270" y="19050"/>
                    </a:lnTo>
                    <a:lnTo>
                      <a:pt x="0" y="19050"/>
                    </a:lnTo>
                    <a:lnTo>
                      <a:pt x="15240" y="41910"/>
                    </a:lnTo>
                    <a:lnTo>
                      <a:pt x="34290" y="60960"/>
                    </a:lnTo>
                    <a:lnTo>
                      <a:pt x="53340" y="73660"/>
                    </a:lnTo>
                    <a:lnTo>
                      <a:pt x="60960" y="80010"/>
                    </a:lnTo>
                    <a:lnTo>
                      <a:pt x="67310" y="82550"/>
                    </a:lnTo>
                    <a:lnTo>
                      <a:pt x="78740" y="86360"/>
                    </a:lnTo>
                    <a:lnTo>
                      <a:pt x="91440" y="88900"/>
                    </a:lnTo>
                    <a:lnTo>
                      <a:pt x="116840" y="83820"/>
                    </a:lnTo>
                    <a:lnTo>
                      <a:pt x="139700" y="73660"/>
                    </a:lnTo>
                    <a:lnTo>
                      <a:pt x="157480" y="58420"/>
                    </a:lnTo>
                    <a:lnTo>
                      <a:pt x="158750" y="52070"/>
                    </a:lnTo>
                    <a:lnTo>
                      <a:pt x="158750" y="45720"/>
                    </a:lnTo>
                    <a:lnTo>
                      <a:pt x="157480" y="31750"/>
                    </a:lnTo>
                    <a:lnTo>
                      <a:pt x="153670" y="26670"/>
                    </a:lnTo>
                    <a:lnTo>
                      <a:pt x="149860" y="22860"/>
                    </a:lnTo>
                    <a:lnTo>
                      <a:pt x="146050" y="22860"/>
                    </a:lnTo>
                    <a:lnTo>
                      <a:pt x="142240" y="29210"/>
                    </a:lnTo>
                    <a:lnTo>
                      <a:pt x="140970" y="31750"/>
                    </a:lnTo>
                    <a:lnTo>
                      <a:pt x="138430" y="31750"/>
                    </a:lnTo>
                    <a:lnTo>
                      <a:pt x="135890" y="29210"/>
                    </a:lnTo>
                    <a:lnTo>
                      <a:pt x="130810" y="22860"/>
                    </a:lnTo>
                    <a:lnTo>
                      <a:pt x="128270" y="19050"/>
                    </a:lnTo>
                    <a:lnTo>
                      <a:pt x="119380" y="20320"/>
                    </a:lnTo>
                    <a:lnTo>
                      <a:pt x="114300" y="20320"/>
                    </a:lnTo>
                    <a:lnTo>
                      <a:pt x="109220" y="20320"/>
                    </a:lnTo>
                    <a:lnTo>
                      <a:pt x="106680" y="19050"/>
                    </a:lnTo>
                    <a:lnTo>
                      <a:pt x="104140" y="10160"/>
                    </a:lnTo>
                    <a:lnTo>
                      <a:pt x="101600" y="3810"/>
                    </a:lnTo>
                    <a:lnTo>
                      <a:pt x="100330" y="0"/>
                    </a:lnTo>
                    <a:lnTo>
                      <a:pt x="97790" y="0"/>
                    </a:lnTo>
                    <a:lnTo>
                      <a:pt x="92710" y="1270"/>
                    </a:lnTo>
                    <a:lnTo>
                      <a:pt x="87630" y="3810"/>
                    </a:lnTo>
                    <a:lnTo>
                      <a:pt x="85090" y="3810"/>
                    </a:lnTo>
                    <a:lnTo>
                      <a:pt x="77470" y="7620"/>
                    </a:lnTo>
                    <a:lnTo>
                      <a:pt x="67310" y="10160"/>
                    </a:lnTo>
                    <a:lnTo>
                      <a:pt x="59690" y="10160"/>
                    </a:lnTo>
                    <a:lnTo>
                      <a:pt x="57150" y="7620"/>
                    </a:lnTo>
                    <a:lnTo>
                      <a:pt x="54610" y="3810"/>
                    </a:lnTo>
                    <a:lnTo>
                      <a:pt x="53340" y="1270"/>
                    </a:lnTo>
                    <a:lnTo>
                      <a:pt x="52070" y="0"/>
                    </a:lnTo>
                    <a:lnTo>
                      <a:pt x="46990" y="3810"/>
                    </a:lnTo>
                    <a:lnTo>
                      <a:pt x="43180" y="101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95350" y="2806700"/>
                <a:ext cx="46991" cy="35561"/>
              </a:xfrm>
              <a:custGeom>
                <a:avLst/>
                <a:gdLst/>
                <a:ahLst/>
                <a:cxnLst/>
                <a:rect l="0" t="0" r="0" b="0"/>
                <a:pathLst>
                  <a:path w="46991" h="35561">
                    <a:moveTo>
                      <a:pt x="0" y="0"/>
                    </a:moveTo>
                    <a:lnTo>
                      <a:pt x="0" y="1270"/>
                    </a:lnTo>
                    <a:lnTo>
                      <a:pt x="1270" y="5080"/>
                    </a:lnTo>
                    <a:lnTo>
                      <a:pt x="8890" y="17780"/>
                    </a:lnTo>
                    <a:lnTo>
                      <a:pt x="15240" y="29210"/>
                    </a:lnTo>
                    <a:lnTo>
                      <a:pt x="19050" y="33020"/>
                    </a:lnTo>
                    <a:lnTo>
                      <a:pt x="19050" y="35560"/>
                    </a:lnTo>
                    <a:lnTo>
                      <a:pt x="25400" y="30480"/>
                    </a:lnTo>
                    <a:lnTo>
                      <a:pt x="31750" y="29210"/>
                    </a:lnTo>
                    <a:lnTo>
                      <a:pt x="43180" y="26670"/>
                    </a:lnTo>
                    <a:lnTo>
                      <a:pt x="45720" y="26670"/>
                    </a:lnTo>
                    <a:lnTo>
                      <a:pt x="46990" y="22860"/>
                    </a:lnTo>
                    <a:lnTo>
                      <a:pt x="44450" y="17780"/>
                    </a:lnTo>
                    <a:lnTo>
                      <a:pt x="39370" y="7620"/>
                    </a:lnTo>
                    <a:lnTo>
                      <a:pt x="33020" y="1270"/>
                    </a:lnTo>
                    <a:lnTo>
                      <a:pt x="25400" y="0"/>
                    </a:lnTo>
                    <a:lnTo>
                      <a:pt x="1397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942340" y="2813050"/>
                <a:ext cx="46991" cy="16511"/>
              </a:xfrm>
              <a:custGeom>
                <a:avLst/>
                <a:gdLst/>
                <a:ahLst/>
                <a:cxnLst/>
                <a:rect l="0" t="0" r="0" b="0"/>
                <a:pathLst>
                  <a:path w="46991" h="16511">
                    <a:moveTo>
                      <a:pt x="46990" y="0"/>
                    </a:moveTo>
                    <a:lnTo>
                      <a:pt x="45720" y="5080"/>
                    </a:lnTo>
                    <a:lnTo>
                      <a:pt x="41910" y="8890"/>
                    </a:lnTo>
                    <a:lnTo>
                      <a:pt x="29210" y="13970"/>
                    </a:lnTo>
                    <a:lnTo>
                      <a:pt x="12700" y="15240"/>
                    </a:lnTo>
                    <a:lnTo>
                      <a:pt x="0" y="1651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965200" y="2829560"/>
                <a:ext cx="20321" cy="7621"/>
              </a:xfrm>
              <a:custGeom>
                <a:avLst/>
                <a:gdLst/>
                <a:ahLst/>
                <a:cxnLst/>
                <a:rect l="0" t="0" r="0" b="0"/>
                <a:pathLst>
                  <a:path w="20321" h="7621">
                    <a:moveTo>
                      <a:pt x="20320" y="1270"/>
                    </a:moveTo>
                    <a:lnTo>
                      <a:pt x="20320" y="0"/>
                    </a:lnTo>
                    <a:lnTo>
                      <a:pt x="19050" y="6350"/>
                    </a:lnTo>
                    <a:lnTo>
                      <a:pt x="13970" y="7620"/>
                    </a:lnTo>
                    <a:lnTo>
                      <a:pt x="7620" y="3810"/>
                    </a:ln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89000" y="2810510"/>
                <a:ext cx="7621" cy="13971"/>
              </a:xfrm>
              <a:custGeom>
                <a:avLst/>
                <a:gdLst/>
                <a:ahLst/>
                <a:cxnLst/>
                <a:rect l="0" t="0" r="0" b="0"/>
                <a:pathLst>
                  <a:path w="7621" h="13971">
                    <a:moveTo>
                      <a:pt x="0" y="13970"/>
                    </a:moveTo>
                    <a:lnTo>
                      <a:pt x="0" y="11430"/>
                    </a:lnTo>
                    <a:lnTo>
                      <a:pt x="2540" y="7620"/>
                    </a:lnTo>
                    <a:lnTo>
                      <a:pt x="5080" y="2540"/>
                    </a:lnTo>
                    <a:lnTo>
                      <a:pt x="762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930910" y="2800350"/>
                <a:ext cx="31751" cy="10161"/>
              </a:xfrm>
              <a:custGeom>
                <a:avLst/>
                <a:gdLst/>
                <a:ahLst/>
                <a:cxnLst/>
                <a:rect l="0" t="0" r="0" b="0"/>
                <a:pathLst>
                  <a:path w="31751" h="10161">
                    <a:moveTo>
                      <a:pt x="31750" y="0"/>
                    </a:moveTo>
                    <a:lnTo>
                      <a:pt x="21590" y="1270"/>
                    </a:lnTo>
                    <a:lnTo>
                      <a:pt x="16510" y="2540"/>
                    </a:lnTo>
                    <a:lnTo>
                      <a:pt x="7620" y="5080"/>
                    </a:lnTo>
                    <a:lnTo>
                      <a:pt x="0" y="1016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823976" y="979551"/>
                <a:ext cx="235205" cy="295657"/>
              </a:xfrm>
              <a:custGeom>
                <a:avLst/>
                <a:gdLst/>
                <a:ahLst/>
                <a:cxnLst/>
                <a:rect l="0" t="0" r="0" b="0"/>
                <a:pathLst>
                  <a:path w="235205" h="295657">
                    <a:moveTo>
                      <a:pt x="10668" y="76708"/>
                    </a:moveTo>
                    <a:lnTo>
                      <a:pt x="12065" y="59436"/>
                    </a:lnTo>
                    <a:lnTo>
                      <a:pt x="16383" y="45085"/>
                    </a:lnTo>
                    <a:lnTo>
                      <a:pt x="22606" y="33020"/>
                    </a:lnTo>
                    <a:lnTo>
                      <a:pt x="31750" y="24384"/>
                    </a:lnTo>
                    <a:lnTo>
                      <a:pt x="43307" y="20574"/>
                    </a:lnTo>
                    <a:lnTo>
                      <a:pt x="56642" y="22098"/>
                    </a:lnTo>
                    <a:lnTo>
                      <a:pt x="72517" y="29210"/>
                    </a:lnTo>
                    <a:lnTo>
                      <a:pt x="72009" y="20066"/>
                    </a:lnTo>
                    <a:lnTo>
                      <a:pt x="76327" y="12446"/>
                    </a:lnTo>
                    <a:lnTo>
                      <a:pt x="83058" y="6223"/>
                    </a:lnTo>
                    <a:lnTo>
                      <a:pt x="92202" y="1905"/>
                    </a:lnTo>
                    <a:lnTo>
                      <a:pt x="101346" y="0"/>
                    </a:lnTo>
                    <a:lnTo>
                      <a:pt x="109982" y="381"/>
                    </a:lnTo>
                    <a:lnTo>
                      <a:pt x="116713" y="4318"/>
                    </a:lnTo>
                    <a:lnTo>
                      <a:pt x="120015" y="11049"/>
                    </a:lnTo>
                    <a:lnTo>
                      <a:pt x="127762" y="9144"/>
                    </a:lnTo>
                    <a:lnTo>
                      <a:pt x="133985" y="9525"/>
                    </a:lnTo>
                    <a:lnTo>
                      <a:pt x="138811" y="12954"/>
                    </a:lnTo>
                    <a:lnTo>
                      <a:pt x="142621" y="17780"/>
                    </a:lnTo>
                    <a:lnTo>
                      <a:pt x="146431" y="31623"/>
                    </a:lnTo>
                    <a:lnTo>
                      <a:pt x="146939" y="48387"/>
                    </a:lnTo>
                    <a:lnTo>
                      <a:pt x="160401" y="39370"/>
                    </a:lnTo>
                    <a:lnTo>
                      <a:pt x="172847" y="36449"/>
                    </a:lnTo>
                    <a:lnTo>
                      <a:pt x="178562" y="37846"/>
                    </a:lnTo>
                    <a:lnTo>
                      <a:pt x="182880" y="40767"/>
                    </a:lnTo>
                    <a:lnTo>
                      <a:pt x="186309" y="46482"/>
                    </a:lnTo>
                    <a:lnTo>
                      <a:pt x="187706" y="54229"/>
                    </a:lnTo>
                    <a:lnTo>
                      <a:pt x="198755" y="52705"/>
                    </a:lnTo>
                    <a:lnTo>
                      <a:pt x="205994" y="54229"/>
                    </a:lnTo>
                    <a:lnTo>
                      <a:pt x="209804" y="57531"/>
                    </a:lnTo>
                    <a:lnTo>
                      <a:pt x="210312" y="61849"/>
                    </a:lnTo>
                    <a:lnTo>
                      <a:pt x="208407" y="67691"/>
                    </a:lnTo>
                    <a:lnTo>
                      <a:pt x="204470" y="73406"/>
                    </a:lnTo>
                    <a:lnTo>
                      <a:pt x="191135" y="83947"/>
                    </a:lnTo>
                    <a:lnTo>
                      <a:pt x="201168" y="79629"/>
                    </a:lnTo>
                    <a:lnTo>
                      <a:pt x="213106" y="75311"/>
                    </a:lnTo>
                    <a:lnTo>
                      <a:pt x="218948" y="75311"/>
                    </a:lnTo>
                    <a:lnTo>
                      <a:pt x="223774" y="76708"/>
                    </a:lnTo>
                    <a:lnTo>
                      <a:pt x="227584" y="81026"/>
                    </a:lnTo>
                    <a:lnTo>
                      <a:pt x="229997" y="88773"/>
                    </a:lnTo>
                    <a:lnTo>
                      <a:pt x="233299" y="101727"/>
                    </a:lnTo>
                    <a:lnTo>
                      <a:pt x="234823" y="120396"/>
                    </a:lnTo>
                    <a:lnTo>
                      <a:pt x="234823" y="144018"/>
                    </a:lnTo>
                    <a:lnTo>
                      <a:pt x="233807" y="170815"/>
                    </a:lnTo>
                    <a:lnTo>
                      <a:pt x="232410" y="227965"/>
                    </a:lnTo>
                    <a:lnTo>
                      <a:pt x="232791" y="255270"/>
                    </a:lnTo>
                    <a:lnTo>
                      <a:pt x="235204" y="279781"/>
                    </a:lnTo>
                    <a:lnTo>
                      <a:pt x="234315" y="279273"/>
                    </a:lnTo>
                    <a:lnTo>
                      <a:pt x="231902" y="280797"/>
                    </a:lnTo>
                    <a:lnTo>
                      <a:pt x="225171" y="286512"/>
                    </a:lnTo>
                    <a:lnTo>
                      <a:pt x="217551" y="293243"/>
                    </a:lnTo>
                    <a:lnTo>
                      <a:pt x="214122" y="295148"/>
                    </a:lnTo>
                    <a:lnTo>
                      <a:pt x="212725" y="295656"/>
                    </a:lnTo>
                    <a:lnTo>
                      <a:pt x="201168" y="291338"/>
                    </a:lnTo>
                    <a:lnTo>
                      <a:pt x="186309" y="288925"/>
                    </a:lnTo>
                    <a:lnTo>
                      <a:pt x="171831" y="286512"/>
                    </a:lnTo>
                    <a:lnTo>
                      <a:pt x="160909" y="282194"/>
                    </a:lnTo>
                    <a:lnTo>
                      <a:pt x="151765" y="275971"/>
                    </a:lnTo>
                    <a:lnTo>
                      <a:pt x="144018" y="267335"/>
                    </a:lnTo>
                    <a:lnTo>
                      <a:pt x="137795" y="257302"/>
                    </a:lnTo>
                    <a:lnTo>
                      <a:pt x="132080" y="250063"/>
                    </a:lnTo>
                    <a:lnTo>
                      <a:pt x="124841" y="247650"/>
                    </a:lnTo>
                    <a:lnTo>
                      <a:pt x="115697" y="249555"/>
                    </a:lnTo>
                    <a:lnTo>
                      <a:pt x="105664" y="253365"/>
                    </a:lnTo>
                    <a:lnTo>
                      <a:pt x="94107" y="257683"/>
                    </a:lnTo>
                    <a:lnTo>
                      <a:pt x="80645" y="261112"/>
                    </a:lnTo>
                    <a:lnTo>
                      <a:pt x="66294" y="261620"/>
                    </a:lnTo>
                    <a:lnTo>
                      <a:pt x="49911" y="257302"/>
                    </a:lnTo>
                    <a:lnTo>
                      <a:pt x="39878" y="252476"/>
                    </a:lnTo>
                    <a:lnTo>
                      <a:pt x="28321" y="245745"/>
                    </a:lnTo>
                    <a:lnTo>
                      <a:pt x="17780" y="237998"/>
                    </a:lnTo>
                    <a:lnTo>
                      <a:pt x="8636" y="228981"/>
                    </a:lnTo>
                    <a:lnTo>
                      <a:pt x="2413" y="219837"/>
                    </a:lnTo>
                    <a:lnTo>
                      <a:pt x="0" y="210693"/>
                    </a:lnTo>
                    <a:lnTo>
                      <a:pt x="3937" y="202057"/>
                    </a:lnTo>
                    <a:lnTo>
                      <a:pt x="13970" y="193929"/>
                    </a:lnTo>
                    <a:lnTo>
                      <a:pt x="10668" y="187198"/>
                    </a:lnTo>
                    <a:lnTo>
                      <a:pt x="7747" y="174244"/>
                    </a:lnTo>
                    <a:lnTo>
                      <a:pt x="4826" y="157353"/>
                    </a:lnTo>
                    <a:lnTo>
                      <a:pt x="3429" y="138684"/>
                    </a:lnTo>
                    <a:lnTo>
                      <a:pt x="2921" y="120904"/>
                    </a:lnTo>
                    <a:lnTo>
                      <a:pt x="3937" y="106045"/>
                    </a:lnTo>
                    <a:lnTo>
                      <a:pt x="6731" y="96901"/>
                    </a:lnTo>
                    <a:lnTo>
                      <a:pt x="8636" y="94488"/>
                    </a:lnTo>
                    <a:lnTo>
                      <a:pt x="11557" y="9448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22960" y="977900"/>
                <a:ext cx="236221" cy="295911"/>
              </a:xfrm>
              <a:custGeom>
                <a:avLst/>
                <a:gdLst/>
                <a:ahLst/>
                <a:cxnLst/>
                <a:rect l="0" t="0" r="0" b="0"/>
                <a:pathLst>
                  <a:path w="236221" h="295911">
                    <a:moveTo>
                      <a:pt x="11430" y="95250"/>
                    </a:moveTo>
                    <a:lnTo>
                      <a:pt x="8890" y="95250"/>
                    </a:lnTo>
                    <a:lnTo>
                      <a:pt x="7620" y="97790"/>
                    </a:lnTo>
                    <a:lnTo>
                      <a:pt x="3810" y="106680"/>
                    </a:lnTo>
                    <a:lnTo>
                      <a:pt x="3810" y="121920"/>
                    </a:lnTo>
                    <a:lnTo>
                      <a:pt x="3810" y="139700"/>
                    </a:lnTo>
                    <a:lnTo>
                      <a:pt x="5080" y="157480"/>
                    </a:lnTo>
                    <a:lnTo>
                      <a:pt x="7620" y="175260"/>
                    </a:lnTo>
                    <a:lnTo>
                      <a:pt x="11430" y="187960"/>
                    </a:lnTo>
                    <a:lnTo>
                      <a:pt x="13970" y="194310"/>
                    </a:lnTo>
                    <a:lnTo>
                      <a:pt x="3810" y="203200"/>
                    </a:lnTo>
                    <a:lnTo>
                      <a:pt x="0" y="210820"/>
                    </a:lnTo>
                    <a:lnTo>
                      <a:pt x="2540" y="219710"/>
                    </a:lnTo>
                    <a:lnTo>
                      <a:pt x="8890" y="229870"/>
                    </a:lnTo>
                    <a:lnTo>
                      <a:pt x="17780" y="238760"/>
                    </a:lnTo>
                    <a:lnTo>
                      <a:pt x="29210" y="246380"/>
                    </a:lnTo>
                    <a:lnTo>
                      <a:pt x="40640" y="252730"/>
                    </a:lnTo>
                    <a:lnTo>
                      <a:pt x="50800" y="257810"/>
                    </a:lnTo>
                    <a:lnTo>
                      <a:pt x="66040" y="261620"/>
                    </a:lnTo>
                    <a:lnTo>
                      <a:pt x="81280" y="261620"/>
                    </a:lnTo>
                    <a:lnTo>
                      <a:pt x="93980" y="257810"/>
                    </a:lnTo>
                    <a:lnTo>
                      <a:pt x="106680" y="254000"/>
                    </a:lnTo>
                    <a:lnTo>
                      <a:pt x="115570" y="250190"/>
                    </a:lnTo>
                    <a:lnTo>
                      <a:pt x="125730" y="247650"/>
                    </a:lnTo>
                    <a:lnTo>
                      <a:pt x="132080" y="250190"/>
                    </a:lnTo>
                    <a:lnTo>
                      <a:pt x="138430" y="257810"/>
                    </a:lnTo>
                    <a:lnTo>
                      <a:pt x="144780" y="267970"/>
                    </a:lnTo>
                    <a:lnTo>
                      <a:pt x="152400" y="276860"/>
                    </a:lnTo>
                    <a:lnTo>
                      <a:pt x="161290" y="283210"/>
                    </a:lnTo>
                    <a:lnTo>
                      <a:pt x="172720" y="287020"/>
                    </a:lnTo>
                    <a:lnTo>
                      <a:pt x="186690" y="289560"/>
                    </a:lnTo>
                    <a:lnTo>
                      <a:pt x="201930" y="292100"/>
                    </a:lnTo>
                    <a:lnTo>
                      <a:pt x="213360" y="295910"/>
                    </a:lnTo>
                    <a:lnTo>
                      <a:pt x="214630" y="295910"/>
                    </a:lnTo>
                    <a:lnTo>
                      <a:pt x="218440" y="293370"/>
                    </a:lnTo>
                    <a:lnTo>
                      <a:pt x="226060" y="287020"/>
                    </a:lnTo>
                    <a:lnTo>
                      <a:pt x="232410" y="281940"/>
                    </a:lnTo>
                    <a:lnTo>
                      <a:pt x="234950" y="279400"/>
                    </a:lnTo>
                    <a:lnTo>
                      <a:pt x="236220" y="280670"/>
                    </a:lnTo>
                    <a:lnTo>
                      <a:pt x="233680" y="255270"/>
                    </a:lnTo>
                    <a:lnTo>
                      <a:pt x="232410" y="228600"/>
                    </a:lnTo>
                    <a:lnTo>
                      <a:pt x="233680" y="171450"/>
                    </a:lnTo>
                    <a:lnTo>
                      <a:pt x="234950" y="144780"/>
                    </a:lnTo>
                    <a:lnTo>
                      <a:pt x="234950" y="120650"/>
                    </a:lnTo>
                    <a:lnTo>
                      <a:pt x="233680" y="101600"/>
                    </a:lnTo>
                    <a:lnTo>
                      <a:pt x="229870" y="88900"/>
                    </a:lnTo>
                    <a:lnTo>
                      <a:pt x="228600" y="81280"/>
                    </a:lnTo>
                    <a:lnTo>
                      <a:pt x="223520" y="77470"/>
                    </a:lnTo>
                    <a:lnTo>
                      <a:pt x="219710" y="76200"/>
                    </a:lnTo>
                    <a:lnTo>
                      <a:pt x="213360" y="76200"/>
                    </a:lnTo>
                    <a:lnTo>
                      <a:pt x="201930" y="80010"/>
                    </a:lnTo>
                    <a:lnTo>
                      <a:pt x="191770" y="83820"/>
                    </a:lnTo>
                    <a:lnTo>
                      <a:pt x="204470" y="73660"/>
                    </a:lnTo>
                    <a:lnTo>
                      <a:pt x="208280" y="68580"/>
                    </a:lnTo>
                    <a:lnTo>
                      <a:pt x="210820" y="62230"/>
                    </a:lnTo>
                    <a:lnTo>
                      <a:pt x="210820" y="58420"/>
                    </a:lnTo>
                    <a:lnTo>
                      <a:pt x="205740" y="54610"/>
                    </a:lnTo>
                    <a:lnTo>
                      <a:pt x="199390" y="53340"/>
                    </a:lnTo>
                    <a:lnTo>
                      <a:pt x="187960" y="54610"/>
                    </a:lnTo>
                    <a:lnTo>
                      <a:pt x="186690" y="46990"/>
                    </a:lnTo>
                    <a:lnTo>
                      <a:pt x="182880" y="41910"/>
                    </a:lnTo>
                    <a:lnTo>
                      <a:pt x="179070" y="38100"/>
                    </a:lnTo>
                    <a:lnTo>
                      <a:pt x="172720" y="36830"/>
                    </a:lnTo>
                    <a:lnTo>
                      <a:pt x="161290" y="39370"/>
                    </a:lnTo>
                    <a:lnTo>
                      <a:pt x="147320" y="49530"/>
                    </a:lnTo>
                    <a:lnTo>
                      <a:pt x="147320" y="31750"/>
                    </a:lnTo>
                    <a:lnTo>
                      <a:pt x="143510" y="17780"/>
                    </a:lnTo>
                    <a:lnTo>
                      <a:pt x="139700" y="13970"/>
                    </a:lnTo>
                    <a:lnTo>
                      <a:pt x="134620" y="10160"/>
                    </a:lnTo>
                    <a:lnTo>
                      <a:pt x="128270" y="10160"/>
                    </a:lnTo>
                    <a:lnTo>
                      <a:pt x="120650" y="11430"/>
                    </a:lnTo>
                    <a:lnTo>
                      <a:pt x="116840" y="5080"/>
                    </a:lnTo>
                    <a:lnTo>
                      <a:pt x="110490" y="1270"/>
                    </a:lnTo>
                    <a:lnTo>
                      <a:pt x="101600" y="0"/>
                    </a:lnTo>
                    <a:lnTo>
                      <a:pt x="92710" y="2540"/>
                    </a:lnTo>
                    <a:lnTo>
                      <a:pt x="83820" y="6350"/>
                    </a:lnTo>
                    <a:lnTo>
                      <a:pt x="76200" y="12700"/>
                    </a:lnTo>
                    <a:lnTo>
                      <a:pt x="72390" y="20320"/>
                    </a:lnTo>
                    <a:lnTo>
                      <a:pt x="72390" y="29210"/>
                    </a:lnTo>
                    <a:lnTo>
                      <a:pt x="57150" y="22860"/>
                    </a:lnTo>
                    <a:lnTo>
                      <a:pt x="43180" y="21590"/>
                    </a:lnTo>
                    <a:lnTo>
                      <a:pt x="31750" y="25400"/>
                    </a:lnTo>
                    <a:lnTo>
                      <a:pt x="22860" y="33020"/>
                    </a:lnTo>
                    <a:lnTo>
                      <a:pt x="16510" y="45720"/>
                    </a:lnTo>
                    <a:lnTo>
                      <a:pt x="12700" y="59690"/>
                    </a:lnTo>
                    <a:lnTo>
                      <a:pt x="11430" y="7747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836041" y="1088009"/>
                <a:ext cx="217933" cy="175642"/>
              </a:xfrm>
              <a:custGeom>
                <a:avLst/>
                <a:gdLst/>
                <a:ahLst/>
                <a:cxnLst/>
                <a:rect l="0" t="0" r="0" b="0"/>
                <a:pathLst>
                  <a:path w="217933" h="175642">
                    <a:moveTo>
                      <a:pt x="0" y="22987"/>
                    </a:moveTo>
                    <a:lnTo>
                      <a:pt x="1397" y="12446"/>
                    </a:lnTo>
                    <a:lnTo>
                      <a:pt x="6731" y="5207"/>
                    </a:lnTo>
                    <a:lnTo>
                      <a:pt x="14859" y="1397"/>
                    </a:lnTo>
                    <a:lnTo>
                      <a:pt x="25400" y="0"/>
                    </a:lnTo>
                    <a:lnTo>
                      <a:pt x="37846" y="1397"/>
                    </a:lnTo>
                    <a:lnTo>
                      <a:pt x="51308" y="4826"/>
                    </a:lnTo>
                    <a:lnTo>
                      <a:pt x="80645" y="17272"/>
                    </a:lnTo>
                    <a:lnTo>
                      <a:pt x="109474" y="34544"/>
                    </a:lnTo>
                    <a:lnTo>
                      <a:pt x="133477" y="54229"/>
                    </a:lnTo>
                    <a:lnTo>
                      <a:pt x="142494" y="63881"/>
                    </a:lnTo>
                    <a:lnTo>
                      <a:pt x="148844" y="73406"/>
                    </a:lnTo>
                    <a:lnTo>
                      <a:pt x="151638" y="82042"/>
                    </a:lnTo>
                    <a:lnTo>
                      <a:pt x="150749" y="89789"/>
                    </a:lnTo>
                    <a:lnTo>
                      <a:pt x="156464" y="82550"/>
                    </a:lnTo>
                    <a:lnTo>
                      <a:pt x="163703" y="79121"/>
                    </a:lnTo>
                    <a:lnTo>
                      <a:pt x="172339" y="79121"/>
                    </a:lnTo>
                    <a:lnTo>
                      <a:pt x="181864" y="81534"/>
                    </a:lnTo>
                    <a:lnTo>
                      <a:pt x="201041" y="91186"/>
                    </a:lnTo>
                    <a:lnTo>
                      <a:pt x="217424" y="103632"/>
                    </a:lnTo>
                    <a:lnTo>
                      <a:pt x="217424" y="124841"/>
                    </a:lnTo>
                    <a:lnTo>
                      <a:pt x="217932" y="142113"/>
                    </a:lnTo>
                    <a:lnTo>
                      <a:pt x="217932" y="155956"/>
                    </a:lnTo>
                    <a:lnTo>
                      <a:pt x="216027" y="166116"/>
                    </a:lnTo>
                    <a:lnTo>
                      <a:pt x="210693" y="172847"/>
                    </a:lnTo>
                    <a:lnTo>
                      <a:pt x="200152" y="175641"/>
                    </a:lnTo>
                    <a:lnTo>
                      <a:pt x="192913" y="175641"/>
                    </a:lnTo>
                    <a:lnTo>
                      <a:pt x="183769" y="174752"/>
                    </a:lnTo>
                    <a:lnTo>
                      <a:pt x="172847" y="172847"/>
                    </a:lnTo>
                    <a:lnTo>
                      <a:pt x="159766" y="169418"/>
                    </a:lnTo>
                    <a:lnTo>
                      <a:pt x="158877" y="168402"/>
                    </a:lnTo>
                    <a:lnTo>
                      <a:pt x="155956" y="166116"/>
                    </a:lnTo>
                    <a:lnTo>
                      <a:pt x="145923" y="156464"/>
                    </a:lnTo>
                    <a:lnTo>
                      <a:pt x="131953" y="144018"/>
                    </a:lnTo>
                    <a:lnTo>
                      <a:pt x="116586" y="130556"/>
                    </a:lnTo>
                    <a:lnTo>
                      <a:pt x="100330" y="137795"/>
                    </a:lnTo>
                    <a:lnTo>
                      <a:pt x="82550" y="142113"/>
                    </a:lnTo>
                    <a:lnTo>
                      <a:pt x="64262" y="144018"/>
                    </a:lnTo>
                    <a:lnTo>
                      <a:pt x="46990" y="143510"/>
                    </a:lnTo>
                    <a:lnTo>
                      <a:pt x="31242" y="140081"/>
                    </a:lnTo>
                    <a:lnTo>
                      <a:pt x="18161" y="134366"/>
                    </a:lnTo>
                    <a:lnTo>
                      <a:pt x="9144" y="126238"/>
                    </a:lnTo>
                    <a:lnTo>
                      <a:pt x="5207" y="115189"/>
                    </a:lnTo>
                    <a:lnTo>
                      <a:pt x="6223" y="100838"/>
                    </a:lnTo>
                    <a:lnTo>
                      <a:pt x="9525" y="86360"/>
                    </a:lnTo>
                    <a:lnTo>
                      <a:pt x="13843" y="72517"/>
                    </a:lnTo>
                    <a:lnTo>
                      <a:pt x="14859" y="57531"/>
                    </a:lnTo>
                    <a:lnTo>
                      <a:pt x="12446" y="48895"/>
                    </a:lnTo>
                    <a:lnTo>
                      <a:pt x="7620" y="41275"/>
                    </a:lnTo>
                    <a:lnTo>
                      <a:pt x="2413" y="3352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44169" y="1098550"/>
                <a:ext cx="200153" cy="157481"/>
              </a:xfrm>
              <a:custGeom>
                <a:avLst/>
                <a:gdLst/>
                <a:ahLst/>
                <a:cxnLst/>
                <a:rect l="0" t="0" r="0" b="0"/>
                <a:pathLst>
                  <a:path w="200153" h="157481">
                    <a:moveTo>
                      <a:pt x="4826" y="101346"/>
                    </a:moveTo>
                    <a:lnTo>
                      <a:pt x="2921" y="88265"/>
                    </a:lnTo>
                    <a:lnTo>
                      <a:pt x="5334" y="74930"/>
                    </a:lnTo>
                    <a:lnTo>
                      <a:pt x="11557" y="49022"/>
                    </a:lnTo>
                    <a:lnTo>
                      <a:pt x="8128" y="40386"/>
                    </a:lnTo>
                    <a:lnTo>
                      <a:pt x="3429" y="32639"/>
                    </a:lnTo>
                    <a:lnTo>
                      <a:pt x="0" y="25400"/>
                    </a:lnTo>
                    <a:lnTo>
                      <a:pt x="1016" y="16764"/>
                    </a:lnTo>
                    <a:lnTo>
                      <a:pt x="2413" y="8636"/>
                    </a:lnTo>
                    <a:lnTo>
                      <a:pt x="7239" y="2921"/>
                    </a:lnTo>
                    <a:lnTo>
                      <a:pt x="13970" y="0"/>
                    </a:lnTo>
                    <a:lnTo>
                      <a:pt x="23114" y="0"/>
                    </a:lnTo>
                    <a:lnTo>
                      <a:pt x="34036" y="1397"/>
                    </a:lnTo>
                    <a:lnTo>
                      <a:pt x="45593" y="4826"/>
                    </a:lnTo>
                    <a:lnTo>
                      <a:pt x="71501" y="16383"/>
                    </a:lnTo>
                    <a:lnTo>
                      <a:pt x="96520" y="31623"/>
                    </a:lnTo>
                    <a:lnTo>
                      <a:pt x="117602" y="49022"/>
                    </a:lnTo>
                    <a:lnTo>
                      <a:pt x="125730" y="57658"/>
                    </a:lnTo>
                    <a:lnTo>
                      <a:pt x="131953" y="65786"/>
                    </a:lnTo>
                    <a:lnTo>
                      <a:pt x="134874" y="73406"/>
                    </a:lnTo>
                    <a:lnTo>
                      <a:pt x="135382" y="80137"/>
                    </a:lnTo>
                    <a:lnTo>
                      <a:pt x="140716" y="74422"/>
                    </a:lnTo>
                    <a:lnTo>
                      <a:pt x="147320" y="72009"/>
                    </a:lnTo>
                    <a:lnTo>
                      <a:pt x="155067" y="72009"/>
                    </a:lnTo>
                    <a:lnTo>
                      <a:pt x="163703" y="74422"/>
                    </a:lnTo>
                    <a:lnTo>
                      <a:pt x="180467" y="82550"/>
                    </a:lnTo>
                    <a:lnTo>
                      <a:pt x="195326" y="93091"/>
                    </a:lnTo>
                    <a:lnTo>
                      <a:pt x="196342" y="114300"/>
                    </a:lnTo>
                    <a:lnTo>
                      <a:pt x="199644" y="131953"/>
                    </a:lnTo>
                    <a:lnTo>
                      <a:pt x="200152" y="142113"/>
                    </a:lnTo>
                    <a:lnTo>
                      <a:pt x="199644" y="149225"/>
                    </a:lnTo>
                    <a:lnTo>
                      <a:pt x="196342" y="154051"/>
                    </a:lnTo>
                    <a:lnTo>
                      <a:pt x="189103" y="156464"/>
                    </a:lnTo>
                    <a:lnTo>
                      <a:pt x="181991" y="157480"/>
                    </a:lnTo>
                    <a:lnTo>
                      <a:pt x="172847" y="156972"/>
                    </a:lnTo>
                    <a:lnTo>
                      <a:pt x="161290" y="154559"/>
                    </a:lnTo>
                    <a:lnTo>
                      <a:pt x="146939" y="150241"/>
                    </a:lnTo>
                    <a:lnTo>
                      <a:pt x="145034" y="149225"/>
                    </a:lnTo>
                    <a:lnTo>
                      <a:pt x="141605" y="146939"/>
                    </a:lnTo>
                    <a:lnTo>
                      <a:pt x="131572" y="139192"/>
                    </a:lnTo>
                    <a:lnTo>
                      <a:pt x="118618" y="128143"/>
                    </a:lnTo>
                    <a:lnTo>
                      <a:pt x="103759" y="117094"/>
                    </a:lnTo>
                    <a:lnTo>
                      <a:pt x="88773" y="122936"/>
                    </a:lnTo>
                    <a:lnTo>
                      <a:pt x="72517" y="126238"/>
                    </a:lnTo>
                    <a:lnTo>
                      <a:pt x="56134" y="127635"/>
                    </a:lnTo>
                    <a:lnTo>
                      <a:pt x="40386" y="126746"/>
                    </a:lnTo>
                    <a:lnTo>
                      <a:pt x="26416" y="123317"/>
                    </a:lnTo>
                    <a:lnTo>
                      <a:pt x="15367" y="118110"/>
                    </a:lnTo>
                    <a:lnTo>
                      <a:pt x="7747" y="110871"/>
                    </a:lnTo>
                    <a:close/>
                  </a:path>
                </a:pathLst>
              </a:custGeom>
              <a:solidFill>
                <a:srgbClr val="F7F7F7"/>
              </a:solidFill>
              <a:ln w="0" cap="flat" cmpd="sng" algn="ctr">
                <a:solidFill>
                  <a:srgbClr val="F7F7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50900" y="1108583"/>
                <a:ext cx="185294" cy="140209"/>
              </a:xfrm>
              <a:custGeom>
                <a:avLst/>
                <a:gdLst/>
                <a:ahLst/>
                <a:cxnLst/>
                <a:rect l="0" t="0" r="0" b="0"/>
                <a:pathLst>
                  <a:path w="185294" h="140209">
                    <a:moveTo>
                      <a:pt x="5715" y="87884"/>
                    </a:moveTo>
                    <a:lnTo>
                      <a:pt x="1905" y="76327"/>
                    </a:lnTo>
                    <a:lnTo>
                      <a:pt x="2413" y="64389"/>
                    </a:lnTo>
                    <a:lnTo>
                      <a:pt x="10033" y="41275"/>
                    </a:lnTo>
                    <a:lnTo>
                      <a:pt x="1397" y="24511"/>
                    </a:lnTo>
                    <a:lnTo>
                      <a:pt x="0" y="17780"/>
                    </a:lnTo>
                    <a:lnTo>
                      <a:pt x="3810" y="11557"/>
                    </a:lnTo>
                    <a:lnTo>
                      <a:pt x="5334" y="5842"/>
                    </a:lnTo>
                    <a:lnTo>
                      <a:pt x="9144" y="2032"/>
                    </a:lnTo>
                    <a:lnTo>
                      <a:pt x="15367" y="0"/>
                    </a:lnTo>
                    <a:lnTo>
                      <a:pt x="22987" y="508"/>
                    </a:lnTo>
                    <a:lnTo>
                      <a:pt x="32131" y="2413"/>
                    </a:lnTo>
                    <a:lnTo>
                      <a:pt x="42291" y="5842"/>
                    </a:lnTo>
                    <a:lnTo>
                      <a:pt x="63881" y="15875"/>
                    </a:lnTo>
                    <a:lnTo>
                      <a:pt x="85471" y="29337"/>
                    </a:lnTo>
                    <a:lnTo>
                      <a:pt x="104140" y="44704"/>
                    </a:lnTo>
                    <a:lnTo>
                      <a:pt x="117094" y="59055"/>
                    </a:lnTo>
                    <a:lnTo>
                      <a:pt x="120523" y="65786"/>
                    </a:lnTo>
                    <a:lnTo>
                      <a:pt x="121412" y="71628"/>
                    </a:lnTo>
                    <a:lnTo>
                      <a:pt x="126746" y="67310"/>
                    </a:lnTo>
                    <a:lnTo>
                      <a:pt x="132461" y="65786"/>
                    </a:lnTo>
                    <a:lnTo>
                      <a:pt x="146939" y="67691"/>
                    </a:lnTo>
                    <a:lnTo>
                      <a:pt x="162306" y="74930"/>
                    </a:lnTo>
                    <a:lnTo>
                      <a:pt x="175260" y="83566"/>
                    </a:lnTo>
                    <a:lnTo>
                      <a:pt x="177165" y="101346"/>
                    </a:lnTo>
                    <a:lnTo>
                      <a:pt x="179070" y="108585"/>
                    </a:lnTo>
                    <a:lnTo>
                      <a:pt x="182880" y="117221"/>
                    </a:lnTo>
                    <a:lnTo>
                      <a:pt x="184785" y="126746"/>
                    </a:lnTo>
                    <a:lnTo>
                      <a:pt x="185293" y="133985"/>
                    </a:lnTo>
                    <a:lnTo>
                      <a:pt x="182372" y="138303"/>
                    </a:lnTo>
                    <a:lnTo>
                      <a:pt x="173736" y="139700"/>
                    </a:lnTo>
                    <a:lnTo>
                      <a:pt x="167005" y="140208"/>
                    </a:lnTo>
                    <a:lnTo>
                      <a:pt x="159385" y="139192"/>
                    </a:lnTo>
                    <a:lnTo>
                      <a:pt x="148844" y="137287"/>
                    </a:lnTo>
                    <a:lnTo>
                      <a:pt x="135382" y="132080"/>
                    </a:lnTo>
                    <a:lnTo>
                      <a:pt x="129159" y="129159"/>
                    </a:lnTo>
                    <a:lnTo>
                      <a:pt x="118999" y="122428"/>
                    </a:lnTo>
                    <a:lnTo>
                      <a:pt x="93091" y="104267"/>
                    </a:lnTo>
                    <a:lnTo>
                      <a:pt x="79248" y="108585"/>
                    </a:lnTo>
                    <a:lnTo>
                      <a:pt x="64262" y="111379"/>
                    </a:lnTo>
                    <a:lnTo>
                      <a:pt x="49403" y="111887"/>
                    </a:lnTo>
                    <a:lnTo>
                      <a:pt x="36068" y="110871"/>
                    </a:lnTo>
                    <a:lnTo>
                      <a:pt x="24003" y="108077"/>
                    </a:lnTo>
                    <a:lnTo>
                      <a:pt x="14351" y="103251"/>
                    </a:lnTo>
                    <a:lnTo>
                      <a:pt x="8128" y="96520"/>
                    </a:lnTo>
                    <a:close/>
                  </a:path>
                </a:pathLst>
              </a:custGeom>
              <a:solidFill>
                <a:srgbClr val="EDEDED"/>
              </a:solidFill>
              <a:ln w="0" cap="flat" cmpd="sng" algn="ctr">
                <a:solidFill>
                  <a:srgbClr val="ED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856615" y="1118235"/>
                <a:ext cx="171832" cy="122937"/>
              </a:xfrm>
              <a:custGeom>
                <a:avLst/>
                <a:gdLst/>
                <a:ahLst/>
                <a:cxnLst/>
                <a:rect l="0" t="0" r="0" b="0"/>
                <a:pathLst>
                  <a:path w="171832" h="122937">
                    <a:moveTo>
                      <a:pt x="8255" y="75311"/>
                    </a:moveTo>
                    <a:lnTo>
                      <a:pt x="2032" y="65278"/>
                    </a:lnTo>
                    <a:lnTo>
                      <a:pt x="508" y="53721"/>
                    </a:lnTo>
                    <a:lnTo>
                      <a:pt x="3429" y="43180"/>
                    </a:lnTo>
                    <a:lnTo>
                      <a:pt x="9652" y="33655"/>
                    </a:lnTo>
                    <a:lnTo>
                      <a:pt x="3937" y="25019"/>
                    </a:lnTo>
                    <a:lnTo>
                      <a:pt x="0" y="17272"/>
                    </a:lnTo>
                    <a:lnTo>
                      <a:pt x="0" y="10541"/>
                    </a:lnTo>
                    <a:lnTo>
                      <a:pt x="2921" y="8128"/>
                    </a:lnTo>
                    <a:lnTo>
                      <a:pt x="7239" y="6731"/>
                    </a:lnTo>
                    <a:lnTo>
                      <a:pt x="8636" y="2921"/>
                    </a:lnTo>
                    <a:lnTo>
                      <a:pt x="12065" y="508"/>
                    </a:lnTo>
                    <a:lnTo>
                      <a:pt x="17272" y="0"/>
                    </a:lnTo>
                    <a:lnTo>
                      <a:pt x="23622" y="1016"/>
                    </a:lnTo>
                    <a:lnTo>
                      <a:pt x="38989" y="6731"/>
                    </a:lnTo>
                    <a:lnTo>
                      <a:pt x="57150" y="15875"/>
                    </a:lnTo>
                    <a:lnTo>
                      <a:pt x="74930" y="27813"/>
                    </a:lnTo>
                    <a:lnTo>
                      <a:pt x="91313" y="40259"/>
                    </a:lnTo>
                    <a:lnTo>
                      <a:pt x="102743" y="52832"/>
                    </a:lnTo>
                    <a:lnTo>
                      <a:pt x="108585" y="63373"/>
                    </a:lnTo>
                    <a:lnTo>
                      <a:pt x="113284" y="60452"/>
                    </a:lnTo>
                    <a:lnTo>
                      <a:pt x="118618" y="59563"/>
                    </a:lnTo>
                    <a:lnTo>
                      <a:pt x="131064" y="61976"/>
                    </a:lnTo>
                    <a:lnTo>
                      <a:pt x="156083" y="73914"/>
                    </a:lnTo>
                    <a:lnTo>
                      <a:pt x="156972" y="82042"/>
                    </a:lnTo>
                    <a:lnTo>
                      <a:pt x="158877" y="88265"/>
                    </a:lnTo>
                    <a:lnTo>
                      <a:pt x="161798" y="94615"/>
                    </a:lnTo>
                    <a:lnTo>
                      <a:pt x="167132" y="102743"/>
                    </a:lnTo>
                    <a:lnTo>
                      <a:pt x="169926" y="111887"/>
                    </a:lnTo>
                    <a:lnTo>
                      <a:pt x="171831" y="118618"/>
                    </a:lnTo>
                    <a:lnTo>
                      <a:pt x="169037" y="122428"/>
                    </a:lnTo>
                    <a:lnTo>
                      <a:pt x="165227" y="122936"/>
                    </a:lnTo>
                    <a:lnTo>
                      <a:pt x="159385" y="122936"/>
                    </a:lnTo>
                    <a:lnTo>
                      <a:pt x="146431" y="122428"/>
                    </a:lnTo>
                    <a:lnTo>
                      <a:pt x="137287" y="119507"/>
                    </a:lnTo>
                    <a:lnTo>
                      <a:pt x="124841" y="113792"/>
                    </a:lnTo>
                    <a:lnTo>
                      <a:pt x="117602" y="111379"/>
                    </a:lnTo>
                    <a:lnTo>
                      <a:pt x="107569" y="106045"/>
                    </a:lnTo>
                    <a:lnTo>
                      <a:pt x="83058" y="92202"/>
                    </a:lnTo>
                    <a:lnTo>
                      <a:pt x="56642" y="96520"/>
                    </a:lnTo>
                    <a:lnTo>
                      <a:pt x="32258" y="94996"/>
                    </a:lnTo>
                    <a:lnTo>
                      <a:pt x="22098" y="92202"/>
                    </a:lnTo>
                    <a:lnTo>
                      <a:pt x="13970" y="87884"/>
                    </a:lnTo>
                    <a:lnTo>
                      <a:pt x="9144" y="82550"/>
                    </a:lnTo>
                    <a:close/>
                  </a:path>
                </a:pathLst>
              </a:custGeom>
              <a:solidFill>
                <a:srgbClr val="E6E6E6"/>
              </a:solidFill>
              <a:ln w="0" cap="flat" cmpd="sng" algn="ctr">
                <a:solidFill>
                  <a:srgbClr val="E6E6E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60933" y="1127379"/>
                <a:ext cx="159386" cy="106554"/>
              </a:xfrm>
              <a:custGeom>
                <a:avLst/>
                <a:gdLst/>
                <a:ahLst/>
                <a:cxnLst/>
                <a:rect l="0" t="0" r="0" b="0"/>
                <a:pathLst>
                  <a:path w="159386" h="106554">
                    <a:moveTo>
                      <a:pt x="11557" y="62865"/>
                    </a:moveTo>
                    <a:lnTo>
                      <a:pt x="2921" y="53721"/>
                    </a:lnTo>
                    <a:lnTo>
                      <a:pt x="0" y="43688"/>
                    </a:lnTo>
                    <a:lnTo>
                      <a:pt x="2413" y="34036"/>
                    </a:lnTo>
                    <a:lnTo>
                      <a:pt x="10160" y="26416"/>
                    </a:lnTo>
                    <a:lnTo>
                      <a:pt x="3429" y="17780"/>
                    </a:lnTo>
                    <a:lnTo>
                      <a:pt x="0" y="9525"/>
                    </a:lnTo>
                    <a:lnTo>
                      <a:pt x="0" y="6223"/>
                    </a:lnTo>
                    <a:lnTo>
                      <a:pt x="2032" y="3810"/>
                    </a:lnTo>
                    <a:lnTo>
                      <a:pt x="5842" y="2413"/>
                    </a:lnTo>
                    <a:lnTo>
                      <a:pt x="12573" y="1905"/>
                    </a:lnTo>
                    <a:lnTo>
                      <a:pt x="13970" y="508"/>
                    </a:lnTo>
                    <a:lnTo>
                      <a:pt x="16383" y="0"/>
                    </a:lnTo>
                    <a:lnTo>
                      <a:pt x="25527" y="2413"/>
                    </a:lnTo>
                    <a:lnTo>
                      <a:pt x="37465" y="8128"/>
                    </a:lnTo>
                    <a:lnTo>
                      <a:pt x="51435" y="16256"/>
                    </a:lnTo>
                    <a:lnTo>
                      <a:pt x="79756" y="36449"/>
                    </a:lnTo>
                    <a:lnTo>
                      <a:pt x="90297" y="46482"/>
                    </a:lnTo>
                    <a:lnTo>
                      <a:pt x="97028" y="55118"/>
                    </a:lnTo>
                    <a:lnTo>
                      <a:pt x="106172" y="53213"/>
                    </a:lnTo>
                    <a:lnTo>
                      <a:pt x="117221" y="55626"/>
                    </a:lnTo>
                    <a:lnTo>
                      <a:pt x="137795" y="64770"/>
                    </a:lnTo>
                    <a:lnTo>
                      <a:pt x="139700" y="71501"/>
                    </a:lnTo>
                    <a:lnTo>
                      <a:pt x="141605" y="75819"/>
                    </a:lnTo>
                    <a:lnTo>
                      <a:pt x="145542" y="80645"/>
                    </a:lnTo>
                    <a:lnTo>
                      <a:pt x="152654" y="88265"/>
                    </a:lnTo>
                    <a:lnTo>
                      <a:pt x="156591" y="97409"/>
                    </a:lnTo>
                    <a:lnTo>
                      <a:pt x="159385" y="103632"/>
                    </a:lnTo>
                    <a:lnTo>
                      <a:pt x="158877" y="105537"/>
                    </a:lnTo>
                    <a:lnTo>
                      <a:pt x="156972" y="106553"/>
                    </a:lnTo>
                    <a:lnTo>
                      <a:pt x="153162" y="106553"/>
                    </a:lnTo>
                    <a:lnTo>
                      <a:pt x="146431" y="106045"/>
                    </a:lnTo>
                    <a:lnTo>
                      <a:pt x="134493" y="105156"/>
                    </a:lnTo>
                    <a:lnTo>
                      <a:pt x="126746" y="102743"/>
                    </a:lnTo>
                    <a:lnTo>
                      <a:pt x="115697" y="96012"/>
                    </a:lnTo>
                    <a:lnTo>
                      <a:pt x="107569" y="94107"/>
                    </a:lnTo>
                    <a:lnTo>
                      <a:pt x="97536" y="90170"/>
                    </a:lnTo>
                    <a:lnTo>
                      <a:pt x="74422" y="80137"/>
                    </a:lnTo>
                    <a:lnTo>
                      <a:pt x="50927" y="82042"/>
                    </a:lnTo>
                    <a:lnTo>
                      <a:pt x="29845" y="79629"/>
                    </a:lnTo>
                    <a:lnTo>
                      <a:pt x="21590" y="76835"/>
                    </a:lnTo>
                    <a:lnTo>
                      <a:pt x="15367" y="73406"/>
                    </a:lnTo>
                    <a:lnTo>
                      <a:pt x="11557" y="68580"/>
                    </a:lnTo>
                    <a:close/>
                  </a:path>
                </a:pathLst>
              </a:custGeom>
              <a:solidFill>
                <a:srgbClr val="DDDDDD"/>
              </a:solidFill>
              <a:ln w="0" cap="flat" cmpd="sng" algn="ctr">
                <a:solidFill>
                  <a:srgbClr val="DDDDD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864870" y="1133094"/>
                <a:ext cx="147829" cy="94616"/>
              </a:xfrm>
              <a:custGeom>
                <a:avLst/>
                <a:gdLst/>
                <a:ahLst/>
                <a:cxnLst/>
                <a:rect l="0" t="0" r="0" b="0"/>
                <a:pathLst>
                  <a:path w="147829" h="94616">
                    <a:moveTo>
                      <a:pt x="15367" y="53721"/>
                    </a:moveTo>
                    <a:lnTo>
                      <a:pt x="4699" y="46609"/>
                    </a:lnTo>
                    <a:lnTo>
                      <a:pt x="0" y="37465"/>
                    </a:lnTo>
                    <a:lnTo>
                      <a:pt x="1905" y="28829"/>
                    </a:lnTo>
                    <a:lnTo>
                      <a:pt x="5715" y="25400"/>
                    </a:lnTo>
                    <a:lnTo>
                      <a:pt x="11430" y="23114"/>
                    </a:lnTo>
                    <a:lnTo>
                      <a:pt x="3302" y="14478"/>
                    </a:lnTo>
                    <a:lnTo>
                      <a:pt x="381" y="6223"/>
                    </a:lnTo>
                    <a:lnTo>
                      <a:pt x="1397" y="2921"/>
                    </a:lnTo>
                    <a:lnTo>
                      <a:pt x="4318" y="1016"/>
                    </a:lnTo>
                    <a:lnTo>
                      <a:pt x="9525" y="0"/>
                    </a:lnTo>
                    <a:lnTo>
                      <a:pt x="17653" y="1016"/>
                    </a:lnTo>
                    <a:lnTo>
                      <a:pt x="21082" y="2921"/>
                    </a:lnTo>
                    <a:lnTo>
                      <a:pt x="27813" y="7239"/>
                    </a:lnTo>
                    <a:lnTo>
                      <a:pt x="36449" y="12954"/>
                    </a:lnTo>
                    <a:lnTo>
                      <a:pt x="46482" y="20193"/>
                    </a:lnTo>
                    <a:lnTo>
                      <a:pt x="68580" y="36449"/>
                    </a:lnTo>
                    <a:lnTo>
                      <a:pt x="78232" y="44196"/>
                    </a:lnTo>
                    <a:lnTo>
                      <a:pt x="85852" y="50927"/>
                    </a:lnTo>
                    <a:lnTo>
                      <a:pt x="93980" y="51435"/>
                    </a:lnTo>
                    <a:lnTo>
                      <a:pt x="103124" y="53721"/>
                    </a:lnTo>
                    <a:lnTo>
                      <a:pt x="120396" y="59563"/>
                    </a:lnTo>
                    <a:lnTo>
                      <a:pt x="122301" y="64389"/>
                    </a:lnTo>
                    <a:lnTo>
                      <a:pt x="124714" y="66802"/>
                    </a:lnTo>
                    <a:lnTo>
                      <a:pt x="129540" y="70104"/>
                    </a:lnTo>
                    <a:lnTo>
                      <a:pt x="133350" y="73406"/>
                    </a:lnTo>
                    <a:lnTo>
                      <a:pt x="138684" y="78232"/>
                    </a:lnTo>
                    <a:lnTo>
                      <a:pt x="144018" y="86360"/>
                    </a:lnTo>
                    <a:lnTo>
                      <a:pt x="147828" y="92202"/>
                    </a:lnTo>
                    <a:lnTo>
                      <a:pt x="147828" y="94107"/>
                    </a:lnTo>
                    <a:lnTo>
                      <a:pt x="145923" y="94615"/>
                    </a:lnTo>
                    <a:lnTo>
                      <a:pt x="141097" y="94615"/>
                    </a:lnTo>
                    <a:lnTo>
                      <a:pt x="133858" y="93091"/>
                    </a:lnTo>
                    <a:lnTo>
                      <a:pt x="123317" y="92202"/>
                    </a:lnTo>
                    <a:lnTo>
                      <a:pt x="117094" y="89281"/>
                    </a:lnTo>
                    <a:lnTo>
                      <a:pt x="112268" y="86360"/>
                    </a:lnTo>
                    <a:lnTo>
                      <a:pt x="106934" y="82042"/>
                    </a:lnTo>
                    <a:lnTo>
                      <a:pt x="87757" y="78232"/>
                    </a:lnTo>
                    <a:lnTo>
                      <a:pt x="66675" y="72009"/>
                    </a:lnTo>
                    <a:lnTo>
                      <a:pt x="45593" y="71120"/>
                    </a:lnTo>
                    <a:lnTo>
                      <a:pt x="27813" y="68199"/>
                    </a:lnTo>
                    <a:lnTo>
                      <a:pt x="21082" y="65278"/>
                    </a:lnTo>
                    <a:lnTo>
                      <a:pt x="16764" y="62357"/>
                    </a:lnTo>
                    <a:lnTo>
                      <a:pt x="14859" y="58547"/>
                    </a:lnTo>
                    <a:close/>
                  </a:path>
                </a:pathLst>
              </a:custGeom>
              <a:solidFill>
                <a:srgbClr val="D4D4D4"/>
              </a:solidFill>
              <a:ln w="0" cap="flat" cmpd="sng" algn="ctr">
                <a:solidFill>
                  <a:srgbClr val="D4D4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868172" y="1136015"/>
                <a:ext cx="136272" cy="85472"/>
              </a:xfrm>
              <a:custGeom>
                <a:avLst/>
                <a:gdLst/>
                <a:ahLst/>
                <a:cxnLst/>
                <a:rect l="0" t="0" r="0" b="0"/>
                <a:pathLst>
                  <a:path w="136272" h="85472">
                    <a:moveTo>
                      <a:pt x="24003" y="2921"/>
                    </a:moveTo>
                    <a:lnTo>
                      <a:pt x="27432" y="10541"/>
                    </a:lnTo>
                    <a:lnTo>
                      <a:pt x="34036" y="19177"/>
                    </a:lnTo>
                    <a:lnTo>
                      <a:pt x="53721" y="35941"/>
                    </a:lnTo>
                    <a:lnTo>
                      <a:pt x="77724" y="49911"/>
                    </a:lnTo>
                    <a:lnTo>
                      <a:pt x="90678" y="54229"/>
                    </a:lnTo>
                    <a:lnTo>
                      <a:pt x="103251" y="56642"/>
                    </a:lnTo>
                    <a:lnTo>
                      <a:pt x="105664" y="59944"/>
                    </a:lnTo>
                    <a:lnTo>
                      <a:pt x="108966" y="60452"/>
                    </a:lnTo>
                    <a:lnTo>
                      <a:pt x="114300" y="62357"/>
                    </a:lnTo>
                    <a:lnTo>
                      <a:pt x="118999" y="65278"/>
                    </a:lnTo>
                    <a:lnTo>
                      <a:pt x="124841" y="70104"/>
                    </a:lnTo>
                    <a:lnTo>
                      <a:pt x="131064" y="78232"/>
                    </a:lnTo>
                    <a:lnTo>
                      <a:pt x="135890" y="83439"/>
                    </a:lnTo>
                    <a:lnTo>
                      <a:pt x="136271" y="84963"/>
                    </a:lnTo>
                    <a:lnTo>
                      <a:pt x="134366" y="85471"/>
                    </a:lnTo>
                    <a:lnTo>
                      <a:pt x="129667" y="84455"/>
                    </a:lnTo>
                    <a:lnTo>
                      <a:pt x="121412" y="82550"/>
                    </a:lnTo>
                    <a:lnTo>
                      <a:pt x="116713" y="82042"/>
                    </a:lnTo>
                    <a:lnTo>
                      <a:pt x="112776" y="81534"/>
                    </a:lnTo>
                    <a:lnTo>
                      <a:pt x="107569" y="78232"/>
                    </a:lnTo>
                    <a:lnTo>
                      <a:pt x="103632" y="75311"/>
                    </a:lnTo>
                    <a:lnTo>
                      <a:pt x="98425" y="70485"/>
                    </a:lnTo>
                    <a:lnTo>
                      <a:pt x="66675" y="67183"/>
                    </a:lnTo>
                    <a:lnTo>
                      <a:pt x="38862" y="62357"/>
                    </a:lnTo>
                    <a:lnTo>
                      <a:pt x="28321" y="59436"/>
                    </a:lnTo>
                    <a:lnTo>
                      <a:pt x="21082" y="56134"/>
                    </a:lnTo>
                    <a:lnTo>
                      <a:pt x="18288" y="52324"/>
                    </a:lnTo>
                    <a:lnTo>
                      <a:pt x="19685" y="47498"/>
                    </a:lnTo>
                    <a:lnTo>
                      <a:pt x="6223" y="41783"/>
                    </a:lnTo>
                    <a:lnTo>
                      <a:pt x="0" y="33528"/>
                    </a:lnTo>
                    <a:lnTo>
                      <a:pt x="0" y="29718"/>
                    </a:lnTo>
                    <a:lnTo>
                      <a:pt x="1905" y="25908"/>
                    </a:lnTo>
                    <a:lnTo>
                      <a:pt x="5715" y="23495"/>
                    </a:lnTo>
                    <a:lnTo>
                      <a:pt x="12446" y="22098"/>
                    </a:lnTo>
                    <a:lnTo>
                      <a:pt x="3810" y="13462"/>
                    </a:lnTo>
                    <a:lnTo>
                      <a:pt x="1016" y="4826"/>
                    </a:lnTo>
                    <a:lnTo>
                      <a:pt x="2413" y="1905"/>
                    </a:lnTo>
                    <a:lnTo>
                      <a:pt x="6731" y="0"/>
                    </a:lnTo>
                    <a:lnTo>
                      <a:pt x="13462" y="508"/>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130300" y="330200"/>
              <a:ext cx="1258190" cy="1274319"/>
              <a:chOff x="1130300" y="330200"/>
              <a:chExt cx="1258190" cy="1274319"/>
            </a:xfrm>
          </p:grpSpPr>
          <p:sp>
            <p:nvSpPr>
              <p:cNvPr id="26" name="Freeform 25"/>
              <p:cNvSpPr/>
              <p:nvPr/>
            </p:nvSpPr>
            <p:spPr>
              <a:xfrm>
                <a:off x="1130300" y="330200"/>
                <a:ext cx="1258190" cy="1274319"/>
              </a:xfrm>
              <a:custGeom>
                <a:avLst/>
                <a:gdLst/>
                <a:ahLst/>
                <a:cxnLst/>
                <a:rect l="0" t="0" r="0" b="0"/>
                <a:pathLst>
                  <a:path w="1258190" h="1274319">
                    <a:moveTo>
                      <a:pt x="46355" y="245618"/>
                    </a:moveTo>
                    <a:lnTo>
                      <a:pt x="85979" y="194183"/>
                    </a:lnTo>
                    <a:lnTo>
                      <a:pt x="144145" y="145542"/>
                    </a:lnTo>
                    <a:lnTo>
                      <a:pt x="224409" y="95758"/>
                    </a:lnTo>
                    <a:lnTo>
                      <a:pt x="321310" y="56896"/>
                    </a:lnTo>
                    <a:lnTo>
                      <a:pt x="410210" y="32512"/>
                    </a:lnTo>
                    <a:lnTo>
                      <a:pt x="518668" y="11430"/>
                    </a:lnTo>
                    <a:lnTo>
                      <a:pt x="630428" y="889"/>
                    </a:lnTo>
                    <a:lnTo>
                      <a:pt x="720090" y="0"/>
                    </a:lnTo>
                    <a:lnTo>
                      <a:pt x="835406" y="6096"/>
                    </a:lnTo>
                    <a:lnTo>
                      <a:pt x="919734" y="23749"/>
                    </a:lnTo>
                    <a:lnTo>
                      <a:pt x="1017016" y="55880"/>
                    </a:lnTo>
                    <a:lnTo>
                      <a:pt x="1114298" y="114935"/>
                    </a:lnTo>
                    <a:lnTo>
                      <a:pt x="1159764" y="155956"/>
                    </a:lnTo>
                    <a:lnTo>
                      <a:pt x="1195959" y="198882"/>
                    </a:lnTo>
                    <a:lnTo>
                      <a:pt x="1224788" y="249047"/>
                    </a:lnTo>
                    <a:lnTo>
                      <a:pt x="1246505" y="306451"/>
                    </a:lnTo>
                    <a:lnTo>
                      <a:pt x="1258189" y="386334"/>
                    </a:lnTo>
                    <a:lnTo>
                      <a:pt x="1255141" y="451866"/>
                    </a:lnTo>
                    <a:lnTo>
                      <a:pt x="1237996" y="530479"/>
                    </a:lnTo>
                    <a:lnTo>
                      <a:pt x="1209929" y="587629"/>
                    </a:lnTo>
                    <a:lnTo>
                      <a:pt x="1175131" y="636778"/>
                    </a:lnTo>
                    <a:lnTo>
                      <a:pt x="1136015" y="675894"/>
                    </a:lnTo>
                    <a:lnTo>
                      <a:pt x="1081913" y="719201"/>
                    </a:lnTo>
                    <a:lnTo>
                      <a:pt x="1014857" y="748538"/>
                    </a:lnTo>
                    <a:lnTo>
                      <a:pt x="945388" y="766064"/>
                    </a:lnTo>
                    <a:lnTo>
                      <a:pt x="869696" y="772668"/>
                    </a:lnTo>
                    <a:lnTo>
                      <a:pt x="871982" y="843153"/>
                    </a:lnTo>
                    <a:lnTo>
                      <a:pt x="856996" y="914781"/>
                    </a:lnTo>
                    <a:lnTo>
                      <a:pt x="830961" y="993902"/>
                    </a:lnTo>
                    <a:lnTo>
                      <a:pt x="794766" y="1061212"/>
                    </a:lnTo>
                    <a:lnTo>
                      <a:pt x="739013" y="1143127"/>
                    </a:lnTo>
                    <a:lnTo>
                      <a:pt x="695960" y="1189990"/>
                    </a:lnTo>
                    <a:lnTo>
                      <a:pt x="643255" y="1234821"/>
                    </a:lnTo>
                    <a:lnTo>
                      <a:pt x="581660" y="1274318"/>
                    </a:lnTo>
                    <a:lnTo>
                      <a:pt x="638810" y="1185418"/>
                    </a:lnTo>
                    <a:lnTo>
                      <a:pt x="702310" y="1069340"/>
                    </a:lnTo>
                    <a:lnTo>
                      <a:pt x="726186" y="1003808"/>
                    </a:lnTo>
                    <a:lnTo>
                      <a:pt x="740664" y="934720"/>
                    </a:lnTo>
                    <a:lnTo>
                      <a:pt x="742315" y="877951"/>
                    </a:lnTo>
                    <a:lnTo>
                      <a:pt x="733171" y="827786"/>
                    </a:lnTo>
                    <a:lnTo>
                      <a:pt x="713740" y="773049"/>
                    </a:lnTo>
                    <a:lnTo>
                      <a:pt x="583946" y="767080"/>
                    </a:lnTo>
                    <a:lnTo>
                      <a:pt x="482600" y="755396"/>
                    </a:lnTo>
                    <a:lnTo>
                      <a:pt x="385699" y="736600"/>
                    </a:lnTo>
                    <a:lnTo>
                      <a:pt x="317627" y="716661"/>
                    </a:lnTo>
                    <a:lnTo>
                      <a:pt x="242824" y="686562"/>
                    </a:lnTo>
                    <a:lnTo>
                      <a:pt x="185293" y="660527"/>
                    </a:lnTo>
                    <a:lnTo>
                      <a:pt x="121666" y="616458"/>
                    </a:lnTo>
                    <a:lnTo>
                      <a:pt x="55880" y="549402"/>
                    </a:lnTo>
                    <a:lnTo>
                      <a:pt x="30861" y="517906"/>
                    </a:lnTo>
                    <a:lnTo>
                      <a:pt x="12573" y="482854"/>
                    </a:lnTo>
                    <a:lnTo>
                      <a:pt x="0" y="438658"/>
                    </a:lnTo>
                    <a:lnTo>
                      <a:pt x="1270" y="383159"/>
                    </a:lnTo>
                    <a:lnTo>
                      <a:pt x="4318" y="340487"/>
                    </a:lnTo>
                    <a:lnTo>
                      <a:pt x="22352" y="289433"/>
                    </a:lnTo>
                    <a:close/>
                  </a:path>
                </a:pathLst>
              </a:custGeom>
              <a:solidFill>
                <a:srgbClr val="C1C1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333500" y="584200"/>
                <a:ext cx="1016000" cy="276999"/>
              </a:xfrm>
              <a:prstGeom prst="rect">
                <a:avLst/>
              </a:prstGeom>
              <a:noFill/>
            </p:spPr>
            <p:txBody>
              <a:bodyPr vert="horz" rtlCol="0">
                <a:spAutoFit/>
              </a:bodyPr>
              <a:lstStyle/>
              <a:p>
                <a:r>
                  <a:rPr lang="en-US" sz="1200" smtClean="0">
                    <a:solidFill>
                      <a:srgbClr val="000000"/>
                    </a:solidFill>
                    <a:latin typeface="Arial - 16"/>
                  </a:rPr>
                  <a:t>Nitrates</a:t>
                </a:r>
                <a:endParaRPr lang="en-US" sz="1200">
                  <a:solidFill>
                    <a:srgbClr val="000000"/>
                  </a:solidFill>
                  <a:latin typeface="Arial - 16"/>
                </a:endParaRPr>
              </a:p>
            </p:txBody>
          </p:sp>
        </p:grpSp>
      </p:grpSp>
      <p:grpSp>
        <p:nvGrpSpPr>
          <p:cNvPr id="54" name="Group 53"/>
          <p:cNvGrpSpPr/>
          <p:nvPr/>
        </p:nvGrpSpPr>
        <p:grpSpPr>
          <a:xfrm>
            <a:off x="2733675" y="1701800"/>
            <a:ext cx="1444625" cy="3181351"/>
            <a:chOff x="2733675" y="1701800"/>
            <a:chExt cx="1444625" cy="3181351"/>
          </a:xfrm>
        </p:grpSpPr>
        <p:grpSp>
          <p:nvGrpSpPr>
            <p:cNvPr id="50" name="Group 49"/>
            <p:cNvGrpSpPr/>
            <p:nvPr/>
          </p:nvGrpSpPr>
          <p:grpSpPr>
            <a:xfrm>
              <a:off x="2733675" y="2784475"/>
              <a:ext cx="387986" cy="2098676"/>
              <a:chOff x="2733675" y="2784475"/>
              <a:chExt cx="387986" cy="2098676"/>
            </a:xfrm>
          </p:grpSpPr>
          <p:sp>
            <p:nvSpPr>
              <p:cNvPr id="30" name="Freeform 29"/>
              <p:cNvSpPr/>
              <p:nvPr/>
            </p:nvSpPr>
            <p:spPr>
              <a:xfrm>
                <a:off x="2733675" y="2807081"/>
                <a:ext cx="386970" cy="2075943"/>
              </a:xfrm>
              <a:custGeom>
                <a:avLst/>
                <a:gdLst/>
                <a:ahLst/>
                <a:cxnLst/>
                <a:rect l="0" t="0" r="0" b="0"/>
                <a:pathLst>
                  <a:path w="386970" h="2075943">
                    <a:moveTo>
                      <a:pt x="67691" y="104648"/>
                    </a:moveTo>
                    <a:lnTo>
                      <a:pt x="64389" y="91694"/>
                    </a:lnTo>
                    <a:lnTo>
                      <a:pt x="50927" y="64770"/>
                    </a:lnTo>
                    <a:lnTo>
                      <a:pt x="29337" y="37973"/>
                    </a:lnTo>
                    <a:lnTo>
                      <a:pt x="0" y="11557"/>
                    </a:lnTo>
                    <a:lnTo>
                      <a:pt x="11557" y="9652"/>
                    </a:lnTo>
                    <a:lnTo>
                      <a:pt x="27432" y="8128"/>
                    </a:lnTo>
                    <a:lnTo>
                      <a:pt x="47117" y="6223"/>
                    </a:lnTo>
                    <a:lnTo>
                      <a:pt x="69596" y="4826"/>
                    </a:lnTo>
                    <a:lnTo>
                      <a:pt x="122428" y="1905"/>
                    </a:lnTo>
                    <a:lnTo>
                      <a:pt x="181483" y="508"/>
                    </a:lnTo>
                    <a:lnTo>
                      <a:pt x="241427" y="0"/>
                    </a:lnTo>
                    <a:lnTo>
                      <a:pt x="299085" y="1905"/>
                    </a:lnTo>
                    <a:lnTo>
                      <a:pt x="324993" y="3302"/>
                    </a:lnTo>
                    <a:lnTo>
                      <a:pt x="348488" y="5334"/>
                    </a:lnTo>
                    <a:lnTo>
                      <a:pt x="369570" y="8128"/>
                    </a:lnTo>
                    <a:lnTo>
                      <a:pt x="386969" y="11557"/>
                    </a:lnTo>
                    <a:lnTo>
                      <a:pt x="358648" y="41783"/>
                    </a:lnTo>
                    <a:lnTo>
                      <a:pt x="336042" y="68199"/>
                    </a:lnTo>
                    <a:lnTo>
                      <a:pt x="321183" y="92202"/>
                    </a:lnTo>
                    <a:lnTo>
                      <a:pt x="317373" y="104648"/>
                    </a:lnTo>
                    <a:lnTo>
                      <a:pt x="315849" y="117094"/>
                    </a:lnTo>
                    <a:lnTo>
                      <a:pt x="315849" y="1926209"/>
                    </a:lnTo>
                    <a:lnTo>
                      <a:pt x="313436" y="1951228"/>
                    </a:lnTo>
                    <a:lnTo>
                      <a:pt x="306324" y="1977136"/>
                    </a:lnTo>
                    <a:lnTo>
                      <a:pt x="294259" y="2002028"/>
                    </a:lnTo>
                    <a:lnTo>
                      <a:pt x="279400" y="2025650"/>
                    </a:lnTo>
                    <a:lnTo>
                      <a:pt x="261112" y="2045716"/>
                    </a:lnTo>
                    <a:lnTo>
                      <a:pt x="240030" y="2061591"/>
                    </a:lnTo>
                    <a:lnTo>
                      <a:pt x="217424" y="2072132"/>
                    </a:lnTo>
                    <a:lnTo>
                      <a:pt x="193421" y="2075942"/>
                    </a:lnTo>
                    <a:lnTo>
                      <a:pt x="169037" y="2072132"/>
                    </a:lnTo>
                    <a:lnTo>
                      <a:pt x="146431" y="2061591"/>
                    </a:lnTo>
                    <a:lnTo>
                      <a:pt x="125349" y="2045716"/>
                    </a:lnTo>
                    <a:lnTo>
                      <a:pt x="106553" y="2025650"/>
                    </a:lnTo>
                    <a:lnTo>
                      <a:pt x="91186" y="2002028"/>
                    </a:lnTo>
                    <a:lnTo>
                      <a:pt x="79248" y="1977136"/>
                    </a:lnTo>
                    <a:lnTo>
                      <a:pt x="71501" y="1951228"/>
                    </a:lnTo>
                    <a:lnTo>
                      <a:pt x="69088" y="1926209"/>
                    </a:lnTo>
                    <a:lnTo>
                      <a:pt x="69088" y="1170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34310" y="2806700"/>
                <a:ext cx="387351" cy="2076451"/>
              </a:xfrm>
              <a:custGeom>
                <a:avLst/>
                <a:gdLst/>
                <a:ahLst/>
                <a:cxnLst/>
                <a:rect l="0" t="0" r="0" b="0"/>
                <a:pathLst>
                  <a:path w="387351" h="2076451">
                    <a:moveTo>
                      <a:pt x="68580" y="118110"/>
                    </a:moveTo>
                    <a:lnTo>
                      <a:pt x="68580" y="1926590"/>
                    </a:lnTo>
                    <a:lnTo>
                      <a:pt x="69850" y="1951990"/>
                    </a:lnTo>
                    <a:lnTo>
                      <a:pt x="77470" y="1977390"/>
                    </a:lnTo>
                    <a:lnTo>
                      <a:pt x="90170" y="2002790"/>
                    </a:lnTo>
                    <a:lnTo>
                      <a:pt x="105410" y="2025650"/>
                    </a:lnTo>
                    <a:lnTo>
                      <a:pt x="124460" y="2045970"/>
                    </a:lnTo>
                    <a:lnTo>
                      <a:pt x="146050" y="2062480"/>
                    </a:lnTo>
                    <a:lnTo>
                      <a:pt x="168910" y="2072640"/>
                    </a:lnTo>
                    <a:lnTo>
                      <a:pt x="191770" y="2076450"/>
                    </a:lnTo>
                    <a:lnTo>
                      <a:pt x="217170" y="2072640"/>
                    </a:lnTo>
                    <a:lnTo>
                      <a:pt x="238760" y="2062480"/>
                    </a:lnTo>
                    <a:lnTo>
                      <a:pt x="261620" y="2045970"/>
                    </a:lnTo>
                    <a:lnTo>
                      <a:pt x="279400" y="2025650"/>
                    </a:lnTo>
                    <a:lnTo>
                      <a:pt x="294640" y="2002790"/>
                    </a:lnTo>
                    <a:lnTo>
                      <a:pt x="306070" y="1977390"/>
                    </a:lnTo>
                    <a:lnTo>
                      <a:pt x="313690" y="1951990"/>
                    </a:lnTo>
                    <a:lnTo>
                      <a:pt x="314960" y="1926590"/>
                    </a:lnTo>
                    <a:lnTo>
                      <a:pt x="314960" y="118110"/>
                    </a:lnTo>
                    <a:lnTo>
                      <a:pt x="317500" y="105410"/>
                    </a:lnTo>
                    <a:lnTo>
                      <a:pt x="320040" y="92710"/>
                    </a:lnTo>
                    <a:lnTo>
                      <a:pt x="336550" y="68580"/>
                    </a:lnTo>
                    <a:lnTo>
                      <a:pt x="358140" y="41910"/>
                    </a:lnTo>
                    <a:lnTo>
                      <a:pt x="387350" y="11430"/>
                    </a:lnTo>
                    <a:lnTo>
                      <a:pt x="369570" y="8890"/>
                    </a:lnTo>
                    <a:lnTo>
                      <a:pt x="346710" y="6350"/>
                    </a:lnTo>
                    <a:lnTo>
                      <a:pt x="325120" y="3810"/>
                    </a:lnTo>
                    <a:lnTo>
                      <a:pt x="299720" y="2540"/>
                    </a:lnTo>
                    <a:lnTo>
                      <a:pt x="241300" y="0"/>
                    </a:lnTo>
                    <a:lnTo>
                      <a:pt x="181610" y="1270"/>
                    </a:lnTo>
                    <a:lnTo>
                      <a:pt x="121920" y="2540"/>
                    </a:lnTo>
                    <a:lnTo>
                      <a:pt x="69850" y="5080"/>
                    </a:lnTo>
                    <a:lnTo>
                      <a:pt x="46990" y="6350"/>
                    </a:lnTo>
                    <a:lnTo>
                      <a:pt x="27940" y="8890"/>
                    </a:lnTo>
                    <a:lnTo>
                      <a:pt x="10160" y="10160"/>
                    </a:lnTo>
                    <a:lnTo>
                      <a:pt x="0" y="11430"/>
                    </a:lnTo>
                    <a:lnTo>
                      <a:pt x="27940" y="38100"/>
                    </a:lnTo>
                    <a:lnTo>
                      <a:pt x="50800" y="64770"/>
                    </a:lnTo>
                    <a:lnTo>
                      <a:pt x="63500" y="92710"/>
                    </a:lnTo>
                    <a:lnTo>
                      <a:pt x="67310" y="10541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733675" y="2784475"/>
                <a:ext cx="386970" cy="68200"/>
              </a:xfrm>
              <a:custGeom>
                <a:avLst/>
                <a:gdLst/>
                <a:ahLst/>
                <a:cxnLst/>
                <a:rect l="0" t="0" r="0" b="0"/>
                <a:pathLst>
                  <a:path w="386970" h="68200">
                    <a:moveTo>
                      <a:pt x="0" y="34163"/>
                    </a:moveTo>
                    <a:lnTo>
                      <a:pt x="3810" y="27432"/>
                    </a:lnTo>
                    <a:lnTo>
                      <a:pt x="15367" y="20701"/>
                    </a:lnTo>
                    <a:lnTo>
                      <a:pt x="33147" y="15367"/>
                    </a:lnTo>
                    <a:lnTo>
                      <a:pt x="56642" y="10160"/>
                    </a:lnTo>
                    <a:lnTo>
                      <a:pt x="85471" y="5842"/>
                    </a:lnTo>
                    <a:lnTo>
                      <a:pt x="118110" y="2921"/>
                    </a:lnTo>
                    <a:lnTo>
                      <a:pt x="154559" y="1016"/>
                    </a:lnTo>
                    <a:lnTo>
                      <a:pt x="193421" y="0"/>
                    </a:lnTo>
                    <a:lnTo>
                      <a:pt x="232410" y="1016"/>
                    </a:lnTo>
                    <a:lnTo>
                      <a:pt x="268859" y="2921"/>
                    </a:lnTo>
                    <a:lnTo>
                      <a:pt x="301498" y="5842"/>
                    </a:lnTo>
                    <a:lnTo>
                      <a:pt x="330327" y="10160"/>
                    </a:lnTo>
                    <a:lnTo>
                      <a:pt x="353822" y="15367"/>
                    </a:lnTo>
                    <a:lnTo>
                      <a:pt x="371602" y="20701"/>
                    </a:lnTo>
                    <a:lnTo>
                      <a:pt x="382651" y="27432"/>
                    </a:lnTo>
                    <a:lnTo>
                      <a:pt x="386969" y="34163"/>
                    </a:lnTo>
                    <a:lnTo>
                      <a:pt x="382651" y="40894"/>
                    </a:lnTo>
                    <a:lnTo>
                      <a:pt x="371602" y="47117"/>
                    </a:lnTo>
                    <a:lnTo>
                      <a:pt x="353822" y="52832"/>
                    </a:lnTo>
                    <a:lnTo>
                      <a:pt x="330327" y="58166"/>
                    </a:lnTo>
                    <a:lnTo>
                      <a:pt x="301498" y="62484"/>
                    </a:lnTo>
                    <a:lnTo>
                      <a:pt x="268859" y="65278"/>
                    </a:lnTo>
                    <a:lnTo>
                      <a:pt x="232410" y="67183"/>
                    </a:lnTo>
                    <a:lnTo>
                      <a:pt x="193421" y="68199"/>
                    </a:lnTo>
                    <a:lnTo>
                      <a:pt x="154559" y="67183"/>
                    </a:lnTo>
                    <a:lnTo>
                      <a:pt x="118110" y="65278"/>
                    </a:lnTo>
                    <a:lnTo>
                      <a:pt x="85471" y="62484"/>
                    </a:lnTo>
                    <a:lnTo>
                      <a:pt x="56642" y="58166"/>
                    </a:lnTo>
                    <a:lnTo>
                      <a:pt x="33147" y="52832"/>
                    </a:lnTo>
                    <a:lnTo>
                      <a:pt x="15367" y="47117"/>
                    </a:lnTo>
                    <a:lnTo>
                      <a:pt x="3810" y="408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734310" y="2785110"/>
                <a:ext cx="387351" cy="67311"/>
              </a:xfrm>
              <a:custGeom>
                <a:avLst/>
                <a:gdLst/>
                <a:ahLst/>
                <a:cxnLst/>
                <a:rect l="0" t="0" r="0" b="0"/>
                <a:pathLst>
                  <a:path w="387351" h="67311">
                    <a:moveTo>
                      <a:pt x="0" y="33020"/>
                    </a:moveTo>
                    <a:lnTo>
                      <a:pt x="3810" y="26670"/>
                    </a:lnTo>
                    <a:lnTo>
                      <a:pt x="15240" y="20320"/>
                    </a:lnTo>
                    <a:lnTo>
                      <a:pt x="31750" y="15240"/>
                    </a:lnTo>
                    <a:lnTo>
                      <a:pt x="57150" y="10160"/>
                    </a:lnTo>
                    <a:lnTo>
                      <a:pt x="83820" y="5080"/>
                    </a:lnTo>
                    <a:lnTo>
                      <a:pt x="118110" y="2540"/>
                    </a:lnTo>
                    <a:lnTo>
                      <a:pt x="153670" y="0"/>
                    </a:lnTo>
                    <a:lnTo>
                      <a:pt x="191770" y="0"/>
                    </a:lnTo>
                    <a:lnTo>
                      <a:pt x="231140" y="0"/>
                    </a:lnTo>
                    <a:lnTo>
                      <a:pt x="269240" y="2540"/>
                    </a:lnTo>
                    <a:lnTo>
                      <a:pt x="300990" y="5080"/>
                    </a:lnTo>
                    <a:lnTo>
                      <a:pt x="330200" y="10160"/>
                    </a:lnTo>
                    <a:lnTo>
                      <a:pt x="353060" y="15240"/>
                    </a:lnTo>
                    <a:lnTo>
                      <a:pt x="370840" y="20320"/>
                    </a:lnTo>
                    <a:lnTo>
                      <a:pt x="382270" y="26670"/>
                    </a:lnTo>
                    <a:lnTo>
                      <a:pt x="387350" y="33020"/>
                    </a:lnTo>
                    <a:lnTo>
                      <a:pt x="382270" y="40640"/>
                    </a:lnTo>
                    <a:lnTo>
                      <a:pt x="370840" y="46990"/>
                    </a:lnTo>
                    <a:lnTo>
                      <a:pt x="353060" y="52070"/>
                    </a:lnTo>
                    <a:lnTo>
                      <a:pt x="330200" y="57150"/>
                    </a:lnTo>
                    <a:lnTo>
                      <a:pt x="300990" y="62230"/>
                    </a:lnTo>
                    <a:lnTo>
                      <a:pt x="269240" y="64770"/>
                    </a:lnTo>
                    <a:lnTo>
                      <a:pt x="231140" y="66040"/>
                    </a:lnTo>
                    <a:lnTo>
                      <a:pt x="191770" y="67310"/>
                    </a:lnTo>
                    <a:lnTo>
                      <a:pt x="153670" y="66040"/>
                    </a:lnTo>
                    <a:lnTo>
                      <a:pt x="118110" y="64770"/>
                    </a:lnTo>
                    <a:lnTo>
                      <a:pt x="83820" y="62230"/>
                    </a:lnTo>
                    <a:lnTo>
                      <a:pt x="57150" y="57150"/>
                    </a:lnTo>
                    <a:lnTo>
                      <a:pt x="31750" y="52070"/>
                    </a:lnTo>
                    <a:lnTo>
                      <a:pt x="15240" y="46990"/>
                    </a:lnTo>
                    <a:lnTo>
                      <a:pt x="3810" y="4064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832100" y="4784725"/>
                <a:ext cx="159894" cy="89282"/>
              </a:xfrm>
              <a:custGeom>
                <a:avLst/>
                <a:gdLst/>
                <a:ahLst/>
                <a:cxnLst/>
                <a:rect l="0" t="0" r="0" b="0"/>
                <a:pathLst>
                  <a:path w="159894" h="89282">
                    <a:moveTo>
                      <a:pt x="43688" y="11430"/>
                    </a:moveTo>
                    <a:lnTo>
                      <a:pt x="48006" y="3810"/>
                    </a:lnTo>
                    <a:lnTo>
                      <a:pt x="52324" y="381"/>
                    </a:lnTo>
                    <a:lnTo>
                      <a:pt x="53721" y="1905"/>
                    </a:lnTo>
                    <a:lnTo>
                      <a:pt x="55626" y="6223"/>
                    </a:lnTo>
                    <a:lnTo>
                      <a:pt x="57150" y="9525"/>
                    </a:lnTo>
                    <a:lnTo>
                      <a:pt x="59944" y="11430"/>
                    </a:lnTo>
                    <a:lnTo>
                      <a:pt x="68199" y="12446"/>
                    </a:lnTo>
                    <a:lnTo>
                      <a:pt x="77724" y="10033"/>
                    </a:lnTo>
                    <a:lnTo>
                      <a:pt x="85471" y="6223"/>
                    </a:lnTo>
                    <a:lnTo>
                      <a:pt x="88265" y="5207"/>
                    </a:lnTo>
                    <a:lnTo>
                      <a:pt x="93599" y="2794"/>
                    </a:lnTo>
                    <a:lnTo>
                      <a:pt x="98425" y="889"/>
                    </a:lnTo>
                    <a:lnTo>
                      <a:pt x="100838" y="0"/>
                    </a:lnTo>
                    <a:lnTo>
                      <a:pt x="102235" y="3810"/>
                    </a:lnTo>
                    <a:lnTo>
                      <a:pt x="104648" y="11430"/>
                    </a:lnTo>
                    <a:lnTo>
                      <a:pt x="107569" y="19177"/>
                    </a:lnTo>
                    <a:lnTo>
                      <a:pt x="109474" y="22479"/>
                    </a:lnTo>
                    <a:lnTo>
                      <a:pt x="115189" y="21971"/>
                    </a:lnTo>
                    <a:lnTo>
                      <a:pt x="119507" y="21082"/>
                    </a:lnTo>
                    <a:lnTo>
                      <a:pt x="128651" y="20066"/>
                    </a:lnTo>
                    <a:lnTo>
                      <a:pt x="131953" y="23495"/>
                    </a:lnTo>
                    <a:lnTo>
                      <a:pt x="135890" y="29210"/>
                    </a:lnTo>
                    <a:lnTo>
                      <a:pt x="139700" y="32639"/>
                    </a:lnTo>
                    <a:lnTo>
                      <a:pt x="141097" y="32639"/>
                    </a:lnTo>
                    <a:lnTo>
                      <a:pt x="142621" y="30226"/>
                    </a:lnTo>
                    <a:lnTo>
                      <a:pt x="146939" y="24892"/>
                    </a:lnTo>
                    <a:lnTo>
                      <a:pt x="150749" y="24003"/>
                    </a:lnTo>
                    <a:lnTo>
                      <a:pt x="154559" y="26797"/>
                    </a:lnTo>
                    <a:lnTo>
                      <a:pt x="157480" y="32131"/>
                    </a:lnTo>
                    <a:lnTo>
                      <a:pt x="159893" y="46990"/>
                    </a:lnTo>
                    <a:lnTo>
                      <a:pt x="159385" y="54229"/>
                    </a:lnTo>
                    <a:lnTo>
                      <a:pt x="157480" y="59944"/>
                    </a:lnTo>
                    <a:lnTo>
                      <a:pt x="140589" y="73914"/>
                    </a:lnTo>
                    <a:lnTo>
                      <a:pt x="117602" y="84963"/>
                    </a:lnTo>
                    <a:lnTo>
                      <a:pt x="92202" y="89281"/>
                    </a:lnTo>
                    <a:lnTo>
                      <a:pt x="79248" y="87757"/>
                    </a:lnTo>
                    <a:lnTo>
                      <a:pt x="67691" y="83439"/>
                    </a:lnTo>
                    <a:lnTo>
                      <a:pt x="61468" y="80137"/>
                    </a:lnTo>
                    <a:lnTo>
                      <a:pt x="53721" y="75311"/>
                    </a:lnTo>
                    <a:lnTo>
                      <a:pt x="35052" y="61849"/>
                    </a:lnTo>
                    <a:lnTo>
                      <a:pt x="16383" y="43180"/>
                    </a:lnTo>
                    <a:lnTo>
                      <a:pt x="0" y="19685"/>
                    </a:lnTo>
                    <a:lnTo>
                      <a:pt x="1905" y="19177"/>
                    </a:lnTo>
                    <a:lnTo>
                      <a:pt x="6731" y="19177"/>
                    </a:lnTo>
                    <a:lnTo>
                      <a:pt x="19685" y="18161"/>
                    </a:lnTo>
                    <a:lnTo>
                      <a:pt x="32639" y="17272"/>
                    </a:lnTo>
                    <a:lnTo>
                      <a:pt x="36957" y="17653"/>
                    </a:lnTo>
                    <a:lnTo>
                      <a:pt x="38354" y="18161"/>
                    </a:lnTo>
                    <a:close/>
                  </a:path>
                </a:pathLst>
              </a:custGeom>
              <a:solidFill>
                <a:srgbClr val="00FFFF"/>
              </a:solidFill>
              <a:ln w="0" cap="flat" cmpd="sng" algn="ctr">
                <a:solidFill>
                  <a:srgbClr val="00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832100" y="4785360"/>
                <a:ext cx="158751" cy="88901"/>
              </a:xfrm>
              <a:custGeom>
                <a:avLst/>
                <a:gdLst/>
                <a:ahLst/>
                <a:cxnLst/>
                <a:rect l="0" t="0" r="0" b="0"/>
                <a:pathLst>
                  <a:path w="158751" h="88901">
                    <a:moveTo>
                      <a:pt x="38100" y="16510"/>
                    </a:moveTo>
                    <a:lnTo>
                      <a:pt x="36830" y="16510"/>
                    </a:lnTo>
                    <a:lnTo>
                      <a:pt x="31750" y="16510"/>
                    </a:lnTo>
                    <a:lnTo>
                      <a:pt x="19050" y="16510"/>
                    </a:lnTo>
                    <a:lnTo>
                      <a:pt x="6350" y="19050"/>
                    </a:lnTo>
                    <a:lnTo>
                      <a:pt x="1270" y="19050"/>
                    </a:lnTo>
                    <a:lnTo>
                      <a:pt x="0" y="19050"/>
                    </a:lnTo>
                    <a:lnTo>
                      <a:pt x="15240" y="41910"/>
                    </a:lnTo>
                    <a:lnTo>
                      <a:pt x="34290" y="60960"/>
                    </a:lnTo>
                    <a:lnTo>
                      <a:pt x="53340" y="73660"/>
                    </a:lnTo>
                    <a:lnTo>
                      <a:pt x="60960" y="80010"/>
                    </a:lnTo>
                    <a:lnTo>
                      <a:pt x="67310" y="82550"/>
                    </a:lnTo>
                    <a:lnTo>
                      <a:pt x="78740" y="86360"/>
                    </a:lnTo>
                    <a:lnTo>
                      <a:pt x="91440" y="88900"/>
                    </a:lnTo>
                    <a:lnTo>
                      <a:pt x="116840" y="83820"/>
                    </a:lnTo>
                    <a:lnTo>
                      <a:pt x="139700" y="73660"/>
                    </a:lnTo>
                    <a:lnTo>
                      <a:pt x="157480" y="58420"/>
                    </a:lnTo>
                    <a:lnTo>
                      <a:pt x="158750" y="52070"/>
                    </a:lnTo>
                    <a:lnTo>
                      <a:pt x="158750" y="45720"/>
                    </a:lnTo>
                    <a:lnTo>
                      <a:pt x="157480" y="31750"/>
                    </a:lnTo>
                    <a:lnTo>
                      <a:pt x="153670" y="26670"/>
                    </a:lnTo>
                    <a:lnTo>
                      <a:pt x="149860" y="22860"/>
                    </a:lnTo>
                    <a:lnTo>
                      <a:pt x="146050" y="22860"/>
                    </a:lnTo>
                    <a:lnTo>
                      <a:pt x="142240" y="29210"/>
                    </a:lnTo>
                    <a:lnTo>
                      <a:pt x="140970" y="31750"/>
                    </a:lnTo>
                    <a:lnTo>
                      <a:pt x="138430" y="31750"/>
                    </a:lnTo>
                    <a:lnTo>
                      <a:pt x="135890" y="29210"/>
                    </a:lnTo>
                    <a:lnTo>
                      <a:pt x="130810" y="22860"/>
                    </a:lnTo>
                    <a:lnTo>
                      <a:pt x="128270" y="19050"/>
                    </a:lnTo>
                    <a:lnTo>
                      <a:pt x="119380" y="20320"/>
                    </a:lnTo>
                    <a:lnTo>
                      <a:pt x="114300" y="20320"/>
                    </a:lnTo>
                    <a:lnTo>
                      <a:pt x="109220" y="20320"/>
                    </a:lnTo>
                    <a:lnTo>
                      <a:pt x="106680" y="19050"/>
                    </a:lnTo>
                    <a:lnTo>
                      <a:pt x="104140" y="10160"/>
                    </a:lnTo>
                    <a:lnTo>
                      <a:pt x="101600" y="3810"/>
                    </a:lnTo>
                    <a:lnTo>
                      <a:pt x="100330" y="0"/>
                    </a:lnTo>
                    <a:lnTo>
                      <a:pt x="97790" y="0"/>
                    </a:lnTo>
                    <a:lnTo>
                      <a:pt x="92710" y="1270"/>
                    </a:lnTo>
                    <a:lnTo>
                      <a:pt x="87630" y="3810"/>
                    </a:lnTo>
                    <a:lnTo>
                      <a:pt x="85090" y="3810"/>
                    </a:lnTo>
                    <a:lnTo>
                      <a:pt x="77470" y="7620"/>
                    </a:lnTo>
                    <a:lnTo>
                      <a:pt x="67310" y="10160"/>
                    </a:lnTo>
                    <a:lnTo>
                      <a:pt x="59690" y="10160"/>
                    </a:lnTo>
                    <a:lnTo>
                      <a:pt x="57150" y="7620"/>
                    </a:lnTo>
                    <a:lnTo>
                      <a:pt x="54610" y="3810"/>
                    </a:lnTo>
                    <a:lnTo>
                      <a:pt x="53340" y="1270"/>
                    </a:lnTo>
                    <a:lnTo>
                      <a:pt x="52070" y="0"/>
                    </a:lnTo>
                    <a:lnTo>
                      <a:pt x="46990" y="3810"/>
                    </a:lnTo>
                    <a:lnTo>
                      <a:pt x="43180" y="101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876550" y="4813300"/>
                <a:ext cx="46991" cy="35561"/>
              </a:xfrm>
              <a:custGeom>
                <a:avLst/>
                <a:gdLst/>
                <a:ahLst/>
                <a:cxnLst/>
                <a:rect l="0" t="0" r="0" b="0"/>
                <a:pathLst>
                  <a:path w="46991" h="35561">
                    <a:moveTo>
                      <a:pt x="0" y="0"/>
                    </a:moveTo>
                    <a:lnTo>
                      <a:pt x="0" y="1270"/>
                    </a:lnTo>
                    <a:lnTo>
                      <a:pt x="1270" y="5080"/>
                    </a:lnTo>
                    <a:lnTo>
                      <a:pt x="8890" y="17780"/>
                    </a:lnTo>
                    <a:lnTo>
                      <a:pt x="15240" y="29210"/>
                    </a:lnTo>
                    <a:lnTo>
                      <a:pt x="19050" y="33020"/>
                    </a:lnTo>
                    <a:lnTo>
                      <a:pt x="19050" y="35560"/>
                    </a:lnTo>
                    <a:lnTo>
                      <a:pt x="25400" y="30480"/>
                    </a:lnTo>
                    <a:lnTo>
                      <a:pt x="31750" y="29210"/>
                    </a:lnTo>
                    <a:lnTo>
                      <a:pt x="43180" y="26670"/>
                    </a:lnTo>
                    <a:lnTo>
                      <a:pt x="45720" y="26670"/>
                    </a:lnTo>
                    <a:lnTo>
                      <a:pt x="46990" y="22860"/>
                    </a:lnTo>
                    <a:lnTo>
                      <a:pt x="44450" y="17780"/>
                    </a:lnTo>
                    <a:lnTo>
                      <a:pt x="39370" y="7620"/>
                    </a:lnTo>
                    <a:lnTo>
                      <a:pt x="33020" y="1270"/>
                    </a:lnTo>
                    <a:lnTo>
                      <a:pt x="25400" y="0"/>
                    </a:lnTo>
                    <a:lnTo>
                      <a:pt x="1397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923540" y="4819650"/>
                <a:ext cx="46991" cy="16511"/>
              </a:xfrm>
              <a:custGeom>
                <a:avLst/>
                <a:gdLst/>
                <a:ahLst/>
                <a:cxnLst/>
                <a:rect l="0" t="0" r="0" b="0"/>
                <a:pathLst>
                  <a:path w="46991" h="16511">
                    <a:moveTo>
                      <a:pt x="46990" y="0"/>
                    </a:moveTo>
                    <a:lnTo>
                      <a:pt x="45720" y="5080"/>
                    </a:lnTo>
                    <a:lnTo>
                      <a:pt x="41910" y="8890"/>
                    </a:lnTo>
                    <a:lnTo>
                      <a:pt x="29210" y="13970"/>
                    </a:lnTo>
                    <a:lnTo>
                      <a:pt x="12700" y="15240"/>
                    </a:lnTo>
                    <a:lnTo>
                      <a:pt x="0" y="1651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946400" y="4836160"/>
                <a:ext cx="20321" cy="7621"/>
              </a:xfrm>
              <a:custGeom>
                <a:avLst/>
                <a:gdLst/>
                <a:ahLst/>
                <a:cxnLst/>
                <a:rect l="0" t="0" r="0" b="0"/>
                <a:pathLst>
                  <a:path w="20321" h="7621">
                    <a:moveTo>
                      <a:pt x="20320" y="1270"/>
                    </a:moveTo>
                    <a:lnTo>
                      <a:pt x="20320" y="0"/>
                    </a:lnTo>
                    <a:lnTo>
                      <a:pt x="19050" y="6350"/>
                    </a:lnTo>
                    <a:lnTo>
                      <a:pt x="13970" y="7620"/>
                    </a:lnTo>
                    <a:lnTo>
                      <a:pt x="7620" y="3810"/>
                    </a:ln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870200" y="4817110"/>
                <a:ext cx="7621" cy="13971"/>
              </a:xfrm>
              <a:custGeom>
                <a:avLst/>
                <a:gdLst/>
                <a:ahLst/>
                <a:cxnLst/>
                <a:rect l="0" t="0" r="0" b="0"/>
                <a:pathLst>
                  <a:path w="7621" h="13971">
                    <a:moveTo>
                      <a:pt x="0" y="13970"/>
                    </a:moveTo>
                    <a:lnTo>
                      <a:pt x="0" y="11430"/>
                    </a:lnTo>
                    <a:lnTo>
                      <a:pt x="2540" y="7620"/>
                    </a:lnTo>
                    <a:lnTo>
                      <a:pt x="5080" y="2540"/>
                    </a:lnTo>
                    <a:lnTo>
                      <a:pt x="762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912110" y="4806950"/>
                <a:ext cx="31751" cy="10161"/>
              </a:xfrm>
              <a:custGeom>
                <a:avLst/>
                <a:gdLst/>
                <a:ahLst/>
                <a:cxnLst/>
                <a:rect l="0" t="0" r="0" b="0"/>
                <a:pathLst>
                  <a:path w="31751" h="10161">
                    <a:moveTo>
                      <a:pt x="31750" y="0"/>
                    </a:moveTo>
                    <a:lnTo>
                      <a:pt x="21590" y="1270"/>
                    </a:lnTo>
                    <a:lnTo>
                      <a:pt x="16510" y="2540"/>
                    </a:lnTo>
                    <a:lnTo>
                      <a:pt x="7620" y="5080"/>
                    </a:lnTo>
                    <a:lnTo>
                      <a:pt x="0" y="1016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805176" y="2986151"/>
                <a:ext cx="235205" cy="295657"/>
              </a:xfrm>
              <a:custGeom>
                <a:avLst/>
                <a:gdLst/>
                <a:ahLst/>
                <a:cxnLst/>
                <a:rect l="0" t="0" r="0" b="0"/>
                <a:pathLst>
                  <a:path w="235205" h="295657">
                    <a:moveTo>
                      <a:pt x="10668" y="76708"/>
                    </a:moveTo>
                    <a:lnTo>
                      <a:pt x="12065" y="59436"/>
                    </a:lnTo>
                    <a:lnTo>
                      <a:pt x="16383" y="45085"/>
                    </a:lnTo>
                    <a:lnTo>
                      <a:pt x="22606" y="33020"/>
                    </a:lnTo>
                    <a:lnTo>
                      <a:pt x="31750" y="24384"/>
                    </a:lnTo>
                    <a:lnTo>
                      <a:pt x="43307" y="20574"/>
                    </a:lnTo>
                    <a:lnTo>
                      <a:pt x="56642" y="22098"/>
                    </a:lnTo>
                    <a:lnTo>
                      <a:pt x="72517" y="29210"/>
                    </a:lnTo>
                    <a:lnTo>
                      <a:pt x="72009" y="20066"/>
                    </a:lnTo>
                    <a:lnTo>
                      <a:pt x="76327" y="12446"/>
                    </a:lnTo>
                    <a:lnTo>
                      <a:pt x="83058" y="6223"/>
                    </a:lnTo>
                    <a:lnTo>
                      <a:pt x="92202" y="1905"/>
                    </a:lnTo>
                    <a:lnTo>
                      <a:pt x="101346" y="0"/>
                    </a:lnTo>
                    <a:lnTo>
                      <a:pt x="109982" y="381"/>
                    </a:lnTo>
                    <a:lnTo>
                      <a:pt x="116713" y="4318"/>
                    </a:lnTo>
                    <a:lnTo>
                      <a:pt x="120015" y="11049"/>
                    </a:lnTo>
                    <a:lnTo>
                      <a:pt x="127762" y="9144"/>
                    </a:lnTo>
                    <a:lnTo>
                      <a:pt x="133985" y="9525"/>
                    </a:lnTo>
                    <a:lnTo>
                      <a:pt x="138811" y="12954"/>
                    </a:lnTo>
                    <a:lnTo>
                      <a:pt x="142621" y="17780"/>
                    </a:lnTo>
                    <a:lnTo>
                      <a:pt x="146431" y="31623"/>
                    </a:lnTo>
                    <a:lnTo>
                      <a:pt x="146939" y="48387"/>
                    </a:lnTo>
                    <a:lnTo>
                      <a:pt x="160401" y="39370"/>
                    </a:lnTo>
                    <a:lnTo>
                      <a:pt x="172847" y="36449"/>
                    </a:lnTo>
                    <a:lnTo>
                      <a:pt x="178562" y="37846"/>
                    </a:lnTo>
                    <a:lnTo>
                      <a:pt x="182880" y="40767"/>
                    </a:lnTo>
                    <a:lnTo>
                      <a:pt x="186309" y="46482"/>
                    </a:lnTo>
                    <a:lnTo>
                      <a:pt x="187706" y="54229"/>
                    </a:lnTo>
                    <a:lnTo>
                      <a:pt x="198755" y="52705"/>
                    </a:lnTo>
                    <a:lnTo>
                      <a:pt x="205994" y="54229"/>
                    </a:lnTo>
                    <a:lnTo>
                      <a:pt x="209804" y="57531"/>
                    </a:lnTo>
                    <a:lnTo>
                      <a:pt x="210312" y="61849"/>
                    </a:lnTo>
                    <a:lnTo>
                      <a:pt x="208407" y="67691"/>
                    </a:lnTo>
                    <a:lnTo>
                      <a:pt x="204470" y="73406"/>
                    </a:lnTo>
                    <a:lnTo>
                      <a:pt x="191135" y="83947"/>
                    </a:lnTo>
                    <a:lnTo>
                      <a:pt x="201168" y="79629"/>
                    </a:lnTo>
                    <a:lnTo>
                      <a:pt x="213106" y="75311"/>
                    </a:lnTo>
                    <a:lnTo>
                      <a:pt x="218948" y="75311"/>
                    </a:lnTo>
                    <a:lnTo>
                      <a:pt x="223774" y="76708"/>
                    </a:lnTo>
                    <a:lnTo>
                      <a:pt x="227584" y="81026"/>
                    </a:lnTo>
                    <a:lnTo>
                      <a:pt x="229997" y="88773"/>
                    </a:lnTo>
                    <a:lnTo>
                      <a:pt x="233299" y="101727"/>
                    </a:lnTo>
                    <a:lnTo>
                      <a:pt x="234823" y="120396"/>
                    </a:lnTo>
                    <a:lnTo>
                      <a:pt x="234823" y="144018"/>
                    </a:lnTo>
                    <a:lnTo>
                      <a:pt x="233807" y="170815"/>
                    </a:lnTo>
                    <a:lnTo>
                      <a:pt x="232410" y="227965"/>
                    </a:lnTo>
                    <a:lnTo>
                      <a:pt x="232791" y="255270"/>
                    </a:lnTo>
                    <a:lnTo>
                      <a:pt x="235204" y="279781"/>
                    </a:lnTo>
                    <a:lnTo>
                      <a:pt x="234315" y="279273"/>
                    </a:lnTo>
                    <a:lnTo>
                      <a:pt x="231902" y="280797"/>
                    </a:lnTo>
                    <a:lnTo>
                      <a:pt x="225171" y="286512"/>
                    </a:lnTo>
                    <a:lnTo>
                      <a:pt x="217551" y="293243"/>
                    </a:lnTo>
                    <a:lnTo>
                      <a:pt x="214122" y="295148"/>
                    </a:lnTo>
                    <a:lnTo>
                      <a:pt x="212725" y="295656"/>
                    </a:lnTo>
                    <a:lnTo>
                      <a:pt x="201168" y="291338"/>
                    </a:lnTo>
                    <a:lnTo>
                      <a:pt x="186309" y="288925"/>
                    </a:lnTo>
                    <a:lnTo>
                      <a:pt x="171831" y="286512"/>
                    </a:lnTo>
                    <a:lnTo>
                      <a:pt x="160909" y="282194"/>
                    </a:lnTo>
                    <a:lnTo>
                      <a:pt x="151765" y="275971"/>
                    </a:lnTo>
                    <a:lnTo>
                      <a:pt x="144018" y="267335"/>
                    </a:lnTo>
                    <a:lnTo>
                      <a:pt x="137795" y="257302"/>
                    </a:lnTo>
                    <a:lnTo>
                      <a:pt x="132080" y="250063"/>
                    </a:lnTo>
                    <a:lnTo>
                      <a:pt x="124841" y="247650"/>
                    </a:lnTo>
                    <a:lnTo>
                      <a:pt x="115697" y="249555"/>
                    </a:lnTo>
                    <a:lnTo>
                      <a:pt x="105664" y="253365"/>
                    </a:lnTo>
                    <a:lnTo>
                      <a:pt x="94107" y="257683"/>
                    </a:lnTo>
                    <a:lnTo>
                      <a:pt x="80645" y="261112"/>
                    </a:lnTo>
                    <a:lnTo>
                      <a:pt x="66294" y="261620"/>
                    </a:lnTo>
                    <a:lnTo>
                      <a:pt x="49911" y="257302"/>
                    </a:lnTo>
                    <a:lnTo>
                      <a:pt x="39878" y="252476"/>
                    </a:lnTo>
                    <a:lnTo>
                      <a:pt x="28321" y="245745"/>
                    </a:lnTo>
                    <a:lnTo>
                      <a:pt x="17780" y="237998"/>
                    </a:lnTo>
                    <a:lnTo>
                      <a:pt x="8636" y="228981"/>
                    </a:lnTo>
                    <a:lnTo>
                      <a:pt x="2413" y="219837"/>
                    </a:lnTo>
                    <a:lnTo>
                      <a:pt x="0" y="210693"/>
                    </a:lnTo>
                    <a:lnTo>
                      <a:pt x="3937" y="202057"/>
                    </a:lnTo>
                    <a:lnTo>
                      <a:pt x="13970" y="193929"/>
                    </a:lnTo>
                    <a:lnTo>
                      <a:pt x="10668" y="187198"/>
                    </a:lnTo>
                    <a:lnTo>
                      <a:pt x="7747" y="174244"/>
                    </a:lnTo>
                    <a:lnTo>
                      <a:pt x="4826" y="157353"/>
                    </a:lnTo>
                    <a:lnTo>
                      <a:pt x="3429" y="138684"/>
                    </a:lnTo>
                    <a:lnTo>
                      <a:pt x="2921" y="120904"/>
                    </a:lnTo>
                    <a:lnTo>
                      <a:pt x="3937" y="106045"/>
                    </a:lnTo>
                    <a:lnTo>
                      <a:pt x="6731" y="96901"/>
                    </a:lnTo>
                    <a:lnTo>
                      <a:pt x="8636" y="94488"/>
                    </a:lnTo>
                    <a:lnTo>
                      <a:pt x="11557" y="9448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804160" y="2984500"/>
                <a:ext cx="236221" cy="295911"/>
              </a:xfrm>
              <a:custGeom>
                <a:avLst/>
                <a:gdLst/>
                <a:ahLst/>
                <a:cxnLst/>
                <a:rect l="0" t="0" r="0" b="0"/>
                <a:pathLst>
                  <a:path w="236221" h="295911">
                    <a:moveTo>
                      <a:pt x="11430" y="95250"/>
                    </a:moveTo>
                    <a:lnTo>
                      <a:pt x="8890" y="95250"/>
                    </a:lnTo>
                    <a:lnTo>
                      <a:pt x="7620" y="97790"/>
                    </a:lnTo>
                    <a:lnTo>
                      <a:pt x="3810" y="106680"/>
                    </a:lnTo>
                    <a:lnTo>
                      <a:pt x="3810" y="121920"/>
                    </a:lnTo>
                    <a:lnTo>
                      <a:pt x="3810" y="139700"/>
                    </a:lnTo>
                    <a:lnTo>
                      <a:pt x="5080" y="157480"/>
                    </a:lnTo>
                    <a:lnTo>
                      <a:pt x="7620" y="175260"/>
                    </a:lnTo>
                    <a:lnTo>
                      <a:pt x="11430" y="187960"/>
                    </a:lnTo>
                    <a:lnTo>
                      <a:pt x="13970" y="194310"/>
                    </a:lnTo>
                    <a:lnTo>
                      <a:pt x="3810" y="203200"/>
                    </a:lnTo>
                    <a:lnTo>
                      <a:pt x="0" y="210820"/>
                    </a:lnTo>
                    <a:lnTo>
                      <a:pt x="2540" y="219710"/>
                    </a:lnTo>
                    <a:lnTo>
                      <a:pt x="8890" y="229870"/>
                    </a:lnTo>
                    <a:lnTo>
                      <a:pt x="17780" y="238760"/>
                    </a:lnTo>
                    <a:lnTo>
                      <a:pt x="29210" y="246380"/>
                    </a:lnTo>
                    <a:lnTo>
                      <a:pt x="40640" y="252730"/>
                    </a:lnTo>
                    <a:lnTo>
                      <a:pt x="50800" y="257810"/>
                    </a:lnTo>
                    <a:lnTo>
                      <a:pt x="66040" y="261620"/>
                    </a:lnTo>
                    <a:lnTo>
                      <a:pt x="81280" y="261620"/>
                    </a:lnTo>
                    <a:lnTo>
                      <a:pt x="93980" y="257810"/>
                    </a:lnTo>
                    <a:lnTo>
                      <a:pt x="106680" y="254000"/>
                    </a:lnTo>
                    <a:lnTo>
                      <a:pt x="115570" y="250190"/>
                    </a:lnTo>
                    <a:lnTo>
                      <a:pt x="125730" y="247650"/>
                    </a:lnTo>
                    <a:lnTo>
                      <a:pt x="132080" y="250190"/>
                    </a:lnTo>
                    <a:lnTo>
                      <a:pt x="138430" y="257810"/>
                    </a:lnTo>
                    <a:lnTo>
                      <a:pt x="144780" y="267970"/>
                    </a:lnTo>
                    <a:lnTo>
                      <a:pt x="152400" y="276860"/>
                    </a:lnTo>
                    <a:lnTo>
                      <a:pt x="161290" y="283210"/>
                    </a:lnTo>
                    <a:lnTo>
                      <a:pt x="172720" y="287020"/>
                    </a:lnTo>
                    <a:lnTo>
                      <a:pt x="186690" y="289560"/>
                    </a:lnTo>
                    <a:lnTo>
                      <a:pt x="201930" y="292100"/>
                    </a:lnTo>
                    <a:lnTo>
                      <a:pt x="213360" y="295910"/>
                    </a:lnTo>
                    <a:lnTo>
                      <a:pt x="214630" y="295910"/>
                    </a:lnTo>
                    <a:lnTo>
                      <a:pt x="218440" y="293370"/>
                    </a:lnTo>
                    <a:lnTo>
                      <a:pt x="226060" y="287020"/>
                    </a:lnTo>
                    <a:lnTo>
                      <a:pt x="232410" y="281940"/>
                    </a:lnTo>
                    <a:lnTo>
                      <a:pt x="234950" y="279400"/>
                    </a:lnTo>
                    <a:lnTo>
                      <a:pt x="236220" y="280670"/>
                    </a:lnTo>
                    <a:lnTo>
                      <a:pt x="233680" y="255270"/>
                    </a:lnTo>
                    <a:lnTo>
                      <a:pt x="232410" y="228600"/>
                    </a:lnTo>
                    <a:lnTo>
                      <a:pt x="233680" y="171450"/>
                    </a:lnTo>
                    <a:lnTo>
                      <a:pt x="234950" y="144780"/>
                    </a:lnTo>
                    <a:lnTo>
                      <a:pt x="234950" y="120650"/>
                    </a:lnTo>
                    <a:lnTo>
                      <a:pt x="233680" y="101600"/>
                    </a:lnTo>
                    <a:lnTo>
                      <a:pt x="229870" y="88900"/>
                    </a:lnTo>
                    <a:lnTo>
                      <a:pt x="228600" y="81280"/>
                    </a:lnTo>
                    <a:lnTo>
                      <a:pt x="223520" y="77470"/>
                    </a:lnTo>
                    <a:lnTo>
                      <a:pt x="219710" y="76200"/>
                    </a:lnTo>
                    <a:lnTo>
                      <a:pt x="213360" y="76200"/>
                    </a:lnTo>
                    <a:lnTo>
                      <a:pt x="201930" y="80010"/>
                    </a:lnTo>
                    <a:lnTo>
                      <a:pt x="191770" y="83820"/>
                    </a:lnTo>
                    <a:lnTo>
                      <a:pt x="204470" y="73660"/>
                    </a:lnTo>
                    <a:lnTo>
                      <a:pt x="208280" y="68580"/>
                    </a:lnTo>
                    <a:lnTo>
                      <a:pt x="210820" y="62230"/>
                    </a:lnTo>
                    <a:lnTo>
                      <a:pt x="210820" y="58420"/>
                    </a:lnTo>
                    <a:lnTo>
                      <a:pt x="205740" y="54610"/>
                    </a:lnTo>
                    <a:lnTo>
                      <a:pt x="199390" y="53340"/>
                    </a:lnTo>
                    <a:lnTo>
                      <a:pt x="187960" y="54610"/>
                    </a:lnTo>
                    <a:lnTo>
                      <a:pt x="186690" y="46990"/>
                    </a:lnTo>
                    <a:lnTo>
                      <a:pt x="182880" y="41910"/>
                    </a:lnTo>
                    <a:lnTo>
                      <a:pt x="179070" y="38100"/>
                    </a:lnTo>
                    <a:lnTo>
                      <a:pt x="172720" y="36830"/>
                    </a:lnTo>
                    <a:lnTo>
                      <a:pt x="161290" y="39370"/>
                    </a:lnTo>
                    <a:lnTo>
                      <a:pt x="147320" y="49530"/>
                    </a:lnTo>
                    <a:lnTo>
                      <a:pt x="147320" y="31750"/>
                    </a:lnTo>
                    <a:lnTo>
                      <a:pt x="143510" y="17780"/>
                    </a:lnTo>
                    <a:lnTo>
                      <a:pt x="139700" y="13970"/>
                    </a:lnTo>
                    <a:lnTo>
                      <a:pt x="134620" y="10160"/>
                    </a:lnTo>
                    <a:lnTo>
                      <a:pt x="128270" y="10160"/>
                    </a:lnTo>
                    <a:lnTo>
                      <a:pt x="120650" y="11430"/>
                    </a:lnTo>
                    <a:lnTo>
                      <a:pt x="116840" y="5080"/>
                    </a:lnTo>
                    <a:lnTo>
                      <a:pt x="110490" y="1270"/>
                    </a:lnTo>
                    <a:lnTo>
                      <a:pt x="101600" y="0"/>
                    </a:lnTo>
                    <a:lnTo>
                      <a:pt x="92710" y="2540"/>
                    </a:lnTo>
                    <a:lnTo>
                      <a:pt x="83820" y="6350"/>
                    </a:lnTo>
                    <a:lnTo>
                      <a:pt x="76200" y="12700"/>
                    </a:lnTo>
                    <a:lnTo>
                      <a:pt x="72390" y="20320"/>
                    </a:lnTo>
                    <a:lnTo>
                      <a:pt x="72390" y="29210"/>
                    </a:lnTo>
                    <a:lnTo>
                      <a:pt x="57150" y="22860"/>
                    </a:lnTo>
                    <a:lnTo>
                      <a:pt x="43180" y="21590"/>
                    </a:lnTo>
                    <a:lnTo>
                      <a:pt x="31750" y="25400"/>
                    </a:lnTo>
                    <a:lnTo>
                      <a:pt x="22860" y="33020"/>
                    </a:lnTo>
                    <a:lnTo>
                      <a:pt x="16510" y="45720"/>
                    </a:lnTo>
                    <a:lnTo>
                      <a:pt x="12700" y="59690"/>
                    </a:lnTo>
                    <a:lnTo>
                      <a:pt x="11430" y="7747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817241" y="3094609"/>
                <a:ext cx="217933" cy="175642"/>
              </a:xfrm>
              <a:custGeom>
                <a:avLst/>
                <a:gdLst/>
                <a:ahLst/>
                <a:cxnLst/>
                <a:rect l="0" t="0" r="0" b="0"/>
                <a:pathLst>
                  <a:path w="217933" h="175642">
                    <a:moveTo>
                      <a:pt x="0" y="22987"/>
                    </a:moveTo>
                    <a:lnTo>
                      <a:pt x="1397" y="12446"/>
                    </a:lnTo>
                    <a:lnTo>
                      <a:pt x="6731" y="5207"/>
                    </a:lnTo>
                    <a:lnTo>
                      <a:pt x="14859" y="1397"/>
                    </a:lnTo>
                    <a:lnTo>
                      <a:pt x="25400" y="0"/>
                    </a:lnTo>
                    <a:lnTo>
                      <a:pt x="37846" y="1397"/>
                    </a:lnTo>
                    <a:lnTo>
                      <a:pt x="51308" y="4826"/>
                    </a:lnTo>
                    <a:lnTo>
                      <a:pt x="80645" y="17272"/>
                    </a:lnTo>
                    <a:lnTo>
                      <a:pt x="109474" y="34544"/>
                    </a:lnTo>
                    <a:lnTo>
                      <a:pt x="133477" y="54229"/>
                    </a:lnTo>
                    <a:lnTo>
                      <a:pt x="142494" y="63881"/>
                    </a:lnTo>
                    <a:lnTo>
                      <a:pt x="148844" y="73406"/>
                    </a:lnTo>
                    <a:lnTo>
                      <a:pt x="151638" y="82042"/>
                    </a:lnTo>
                    <a:lnTo>
                      <a:pt x="150749" y="89789"/>
                    </a:lnTo>
                    <a:lnTo>
                      <a:pt x="156464" y="82550"/>
                    </a:lnTo>
                    <a:lnTo>
                      <a:pt x="163703" y="79121"/>
                    </a:lnTo>
                    <a:lnTo>
                      <a:pt x="172339" y="79121"/>
                    </a:lnTo>
                    <a:lnTo>
                      <a:pt x="181864" y="81534"/>
                    </a:lnTo>
                    <a:lnTo>
                      <a:pt x="201041" y="91186"/>
                    </a:lnTo>
                    <a:lnTo>
                      <a:pt x="217424" y="103632"/>
                    </a:lnTo>
                    <a:lnTo>
                      <a:pt x="217424" y="124841"/>
                    </a:lnTo>
                    <a:lnTo>
                      <a:pt x="217932" y="142113"/>
                    </a:lnTo>
                    <a:lnTo>
                      <a:pt x="217932" y="155956"/>
                    </a:lnTo>
                    <a:lnTo>
                      <a:pt x="216027" y="166116"/>
                    </a:lnTo>
                    <a:lnTo>
                      <a:pt x="210693" y="172847"/>
                    </a:lnTo>
                    <a:lnTo>
                      <a:pt x="200152" y="175641"/>
                    </a:lnTo>
                    <a:lnTo>
                      <a:pt x="192913" y="175641"/>
                    </a:lnTo>
                    <a:lnTo>
                      <a:pt x="183769" y="174752"/>
                    </a:lnTo>
                    <a:lnTo>
                      <a:pt x="172847" y="172847"/>
                    </a:lnTo>
                    <a:lnTo>
                      <a:pt x="159766" y="169418"/>
                    </a:lnTo>
                    <a:lnTo>
                      <a:pt x="158877" y="168402"/>
                    </a:lnTo>
                    <a:lnTo>
                      <a:pt x="155956" y="166116"/>
                    </a:lnTo>
                    <a:lnTo>
                      <a:pt x="145923" y="156464"/>
                    </a:lnTo>
                    <a:lnTo>
                      <a:pt x="131953" y="144018"/>
                    </a:lnTo>
                    <a:lnTo>
                      <a:pt x="116586" y="130556"/>
                    </a:lnTo>
                    <a:lnTo>
                      <a:pt x="100330" y="137795"/>
                    </a:lnTo>
                    <a:lnTo>
                      <a:pt x="82550" y="142113"/>
                    </a:lnTo>
                    <a:lnTo>
                      <a:pt x="64262" y="144018"/>
                    </a:lnTo>
                    <a:lnTo>
                      <a:pt x="46990" y="143510"/>
                    </a:lnTo>
                    <a:lnTo>
                      <a:pt x="31242" y="140081"/>
                    </a:lnTo>
                    <a:lnTo>
                      <a:pt x="18161" y="134366"/>
                    </a:lnTo>
                    <a:lnTo>
                      <a:pt x="9144" y="126238"/>
                    </a:lnTo>
                    <a:lnTo>
                      <a:pt x="5207" y="115189"/>
                    </a:lnTo>
                    <a:lnTo>
                      <a:pt x="6223" y="100838"/>
                    </a:lnTo>
                    <a:lnTo>
                      <a:pt x="9525" y="86360"/>
                    </a:lnTo>
                    <a:lnTo>
                      <a:pt x="13843" y="72517"/>
                    </a:lnTo>
                    <a:lnTo>
                      <a:pt x="14859" y="57531"/>
                    </a:lnTo>
                    <a:lnTo>
                      <a:pt x="12446" y="48895"/>
                    </a:lnTo>
                    <a:lnTo>
                      <a:pt x="7620" y="41275"/>
                    </a:lnTo>
                    <a:lnTo>
                      <a:pt x="2413" y="3352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825369" y="3105150"/>
                <a:ext cx="200153" cy="157481"/>
              </a:xfrm>
              <a:custGeom>
                <a:avLst/>
                <a:gdLst/>
                <a:ahLst/>
                <a:cxnLst/>
                <a:rect l="0" t="0" r="0" b="0"/>
                <a:pathLst>
                  <a:path w="200153" h="157481">
                    <a:moveTo>
                      <a:pt x="4826" y="101346"/>
                    </a:moveTo>
                    <a:lnTo>
                      <a:pt x="2921" y="88265"/>
                    </a:lnTo>
                    <a:lnTo>
                      <a:pt x="5334" y="74930"/>
                    </a:lnTo>
                    <a:lnTo>
                      <a:pt x="11557" y="49022"/>
                    </a:lnTo>
                    <a:lnTo>
                      <a:pt x="8128" y="40386"/>
                    </a:lnTo>
                    <a:lnTo>
                      <a:pt x="3429" y="32639"/>
                    </a:lnTo>
                    <a:lnTo>
                      <a:pt x="0" y="25400"/>
                    </a:lnTo>
                    <a:lnTo>
                      <a:pt x="1016" y="16764"/>
                    </a:lnTo>
                    <a:lnTo>
                      <a:pt x="2413" y="8636"/>
                    </a:lnTo>
                    <a:lnTo>
                      <a:pt x="7239" y="2921"/>
                    </a:lnTo>
                    <a:lnTo>
                      <a:pt x="13970" y="0"/>
                    </a:lnTo>
                    <a:lnTo>
                      <a:pt x="23114" y="0"/>
                    </a:lnTo>
                    <a:lnTo>
                      <a:pt x="34036" y="1397"/>
                    </a:lnTo>
                    <a:lnTo>
                      <a:pt x="45593" y="4826"/>
                    </a:lnTo>
                    <a:lnTo>
                      <a:pt x="71501" y="16383"/>
                    </a:lnTo>
                    <a:lnTo>
                      <a:pt x="96520" y="31623"/>
                    </a:lnTo>
                    <a:lnTo>
                      <a:pt x="117602" y="49022"/>
                    </a:lnTo>
                    <a:lnTo>
                      <a:pt x="125730" y="57658"/>
                    </a:lnTo>
                    <a:lnTo>
                      <a:pt x="131953" y="65786"/>
                    </a:lnTo>
                    <a:lnTo>
                      <a:pt x="134874" y="73406"/>
                    </a:lnTo>
                    <a:lnTo>
                      <a:pt x="135382" y="80137"/>
                    </a:lnTo>
                    <a:lnTo>
                      <a:pt x="140716" y="74422"/>
                    </a:lnTo>
                    <a:lnTo>
                      <a:pt x="147320" y="72009"/>
                    </a:lnTo>
                    <a:lnTo>
                      <a:pt x="155067" y="72009"/>
                    </a:lnTo>
                    <a:lnTo>
                      <a:pt x="163703" y="74422"/>
                    </a:lnTo>
                    <a:lnTo>
                      <a:pt x="180467" y="82550"/>
                    </a:lnTo>
                    <a:lnTo>
                      <a:pt x="195326" y="93091"/>
                    </a:lnTo>
                    <a:lnTo>
                      <a:pt x="196342" y="114300"/>
                    </a:lnTo>
                    <a:lnTo>
                      <a:pt x="199644" y="131953"/>
                    </a:lnTo>
                    <a:lnTo>
                      <a:pt x="200152" y="142113"/>
                    </a:lnTo>
                    <a:lnTo>
                      <a:pt x="199644" y="149225"/>
                    </a:lnTo>
                    <a:lnTo>
                      <a:pt x="196342" y="154051"/>
                    </a:lnTo>
                    <a:lnTo>
                      <a:pt x="189103" y="156464"/>
                    </a:lnTo>
                    <a:lnTo>
                      <a:pt x="181991" y="157480"/>
                    </a:lnTo>
                    <a:lnTo>
                      <a:pt x="172847" y="156972"/>
                    </a:lnTo>
                    <a:lnTo>
                      <a:pt x="161290" y="154559"/>
                    </a:lnTo>
                    <a:lnTo>
                      <a:pt x="146939" y="150241"/>
                    </a:lnTo>
                    <a:lnTo>
                      <a:pt x="145034" y="149225"/>
                    </a:lnTo>
                    <a:lnTo>
                      <a:pt x="141605" y="146939"/>
                    </a:lnTo>
                    <a:lnTo>
                      <a:pt x="131572" y="139192"/>
                    </a:lnTo>
                    <a:lnTo>
                      <a:pt x="118618" y="128143"/>
                    </a:lnTo>
                    <a:lnTo>
                      <a:pt x="103759" y="117094"/>
                    </a:lnTo>
                    <a:lnTo>
                      <a:pt x="88773" y="122936"/>
                    </a:lnTo>
                    <a:lnTo>
                      <a:pt x="72517" y="126238"/>
                    </a:lnTo>
                    <a:lnTo>
                      <a:pt x="56134" y="127635"/>
                    </a:lnTo>
                    <a:lnTo>
                      <a:pt x="40386" y="126746"/>
                    </a:lnTo>
                    <a:lnTo>
                      <a:pt x="26416" y="123317"/>
                    </a:lnTo>
                    <a:lnTo>
                      <a:pt x="15367" y="118110"/>
                    </a:lnTo>
                    <a:lnTo>
                      <a:pt x="7747" y="110871"/>
                    </a:lnTo>
                    <a:close/>
                  </a:path>
                </a:pathLst>
              </a:custGeom>
              <a:solidFill>
                <a:srgbClr val="F7F7F7"/>
              </a:solidFill>
              <a:ln w="0" cap="flat" cmpd="sng" algn="ctr">
                <a:solidFill>
                  <a:srgbClr val="F7F7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832100" y="3115183"/>
                <a:ext cx="185294" cy="140209"/>
              </a:xfrm>
              <a:custGeom>
                <a:avLst/>
                <a:gdLst/>
                <a:ahLst/>
                <a:cxnLst/>
                <a:rect l="0" t="0" r="0" b="0"/>
                <a:pathLst>
                  <a:path w="185294" h="140209">
                    <a:moveTo>
                      <a:pt x="5715" y="87884"/>
                    </a:moveTo>
                    <a:lnTo>
                      <a:pt x="1905" y="76327"/>
                    </a:lnTo>
                    <a:lnTo>
                      <a:pt x="2413" y="64389"/>
                    </a:lnTo>
                    <a:lnTo>
                      <a:pt x="10033" y="41275"/>
                    </a:lnTo>
                    <a:lnTo>
                      <a:pt x="1397" y="24511"/>
                    </a:lnTo>
                    <a:lnTo>
                      <a:pt x="0" y="17780"/>
                    </a:lnTo>
                    <a:lnTo>
                      <a:pt x="3810" y="11557"/>
                    </a:lnTo>
                    <a:lnTo>
                      <a:pt x="5334" y="5842"/>
                    </a:lnTo>
                    <a:lnTo>
                      <a:pt x="9144" y="2032"/>
                    </a:lnTo>
                    <a:lnTo>
                      <a:pt x="15367" y="0"/>
                    </a:lnTo>
                    <a:lnTo>
                      <a:pt x="22987" y="508"/>
                    </a:lnTo>
                    <a:lnTo>
                      <a:pt x="32131" y="2413"/>
                    </a:lnTo>
                    <a:lnTo>
                      <a:pt x="42291" y="5842"/>
                    </a:lnTo>
                    <a:lnTo>
                      <a:pt x="63881" y="15875"/>
                    </a:lnTo>
                    <a:lnTo>
                      <a:pt x="85471" y="29337"/>
                    </a:lnTo>
                    <a:lnTo>
                      <a:pt x="104140" y="44704"/>
                    </a:lnTo>
                    <a:lnTo>
                      <a:pt x="117094" y="59055"/>
                    </a:lnTo>
                    <a:lnTo>
                      <a:pt x="120523" y="65786"/>
                    </a:lnTo>
                    <a:lnTo>
                      <a:pt x="121412" y="71628"/>
                    </a:lnTo>
                    <a:lnTo>
                      <a:pt x="126746" y="67310"/>
                    </a:lnTo>
                    <a:lnTo>
                      <a:pt x="132461" y="65786"/>
                    </a:lnTo>
                    <a:lnTo>
                      <a:pt x="146939" y="67691"/>
                    </a:lnTo>
                    <a:lnTo>
                      <a:pt x="162306" y="74930"/>
                    </a:lnTo>
                    <a:lnTo>
                      <a:pt x="175260" y="83566"/>
                    </a:lnTo>
                    <a:lnTo>
                      <a:pt x="177165" y="101346"/>
                    </a:lnTo>
                    <a:lnTo>
                      <a:pt x="179070" y="108585"/>
                    </a:lnTo>
                    <a:lnTo>
                      <a:pt x="182880" y="117221"/>
                    </a:lnTo>
                    <a:lnTo>
                      <a:pt x="184785" y="126746"/>
                    </a:lnTo>
                    <a:lnTo>
                      <a:pt x="185293" y="133985"/>
                    </a:lnTo>
                    <a:lnTo>
                      <a:pt x="182372" y="138303"/>
                    </a:lnTo>
                    <a:lnTo>
                      <a:pt x="173736" y="139700"/>
                    </a:lnTo>
                    <a:lnTo>
                      <a:pt x="167005" y="140208"/>
                    </a:lnTo>
                    <a:lnTo>
                      <a:pt x="159385" y="139192"/>
                    </a:lnTo>
                    <a:lnTo>
                      <a:pt x="148844" y="137287"/>
                    </a:lnTo>
                    <a:lnTo>
                      <a:pt x="135382" y="132080"/>
                    </a:lnTo>
                    <a:lnTo>
                      <a:pt x="129159" y="129159"/>
                    </a:lnTo>
                    <a:lnTo>
                      <a:pt x="118999" y="122428"/>
                    </a:lnTo>
                    <a:lnTo>
                      <a:pt x="93091" y="104267"/>
                    </a:lnTo>
                    <a:lnTo>
                      <a:pt x="79248" y="108585"/>
                    </a:lnTo>
                    <a:lnTo>
                      <a:pt x="64262" y="111379"/>
                    </a:lnTo>
                    <a:lnTo>
                      <a:pt x="49403" y="111887"/>
                    </a:lnTo>
                    <a:lnTo>
                      <a:pt x="36068" y="110871"/>
                    </a:lnTo>
                    <a:lnTo>
                      <a:pt x="24003" y="108077"/>
                    </a:lnTo>
                    <a:lnTo>
                      <a:pt x="14351" y="103251"/>
                    </a:lnTo>
                    <a:lnTo>
                      <a:pt x="8128" y="96520"/>
                    </a:lnTo>
                    <a:close/>
                  </a:path>
                </a:pathLst>
              </a:custGeom>
              <a:solidFill>
                <a:srgbClr val="EDEDED"/>
              </a:solidFill>
              <a:ln w="0" cap="flat" cmpd="sng" algn="ctr">
                <a:solidFill>
                  <a:srgbClr val="ED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837815" y="3124835"/>
                <a:ext cx="171832" cy="122937"/>
              </a:xfrm>
              <a:custGeom>
                <a:avLst/>
                <a:gdLst/>
                <a:ahLst/>
                <a:cxnLst/>
                <a:rect l="0" t="0" r="0" b="0"/>
                <a:pathLst>
                  <a:path w="171832" h="122937">
                    <a:moveTo>
                      <a:pt x="8255" y="75311"/>
                    </a:moveTo>
                    <a:lnTo>
                      <a:pt x="2032" y="65278"/>
                    </a:lnTo>
                    <a:lnTo>
                      <a:pt x="508" y="53721"/>
                    </a:lnTo>
                    <a:lnTo>
                      <a:pt x="3429" y="43180"/>
                    </a:lnTo>
                    <a:lnTo>
                      <a:pt x="9652" y="33655"/>
                    </a:lnTo>
                    <a:lnTo>
                      <a:pt x="3937" y="25019"/>
                    </a:lnTo>
                    <a:lnTo>
                      <a:pt x="0" y="17272"/>
                    </a:lnTo>
                    <a:lnTo>
                      <a:pt x="0" y="10541"/>
                    </a:lnTo>
                    <a:lnTo>
                      <a:pt x="2921" y="8128"/>
                    </a:lnTo>
                    <a:lnTo>
                      <a:pt x="7239" y="6731"/>
                    </a:lnTo>
                    <a:lnTo>
                      <a:pt x="8636" y="2921"/>
                    </a:lnTo>
                    <a:lnTo>
                      <a:pt x="12065" y="508"/>
                    </a:lnTo>
                    <a:lnTo>
                      <a:pt x="17272" y="0"/>
                    </a:lnTo>
                    <a:lnTo>
                      <a:pt x="23622" y="1016"/>
                    </a:lnTo>
                    <a:lnTo>
                      <a:pt x="38989" y="6731"/>
                    </a:lnTo>
                    <a:lnTo>
                      <a:pt x="57150" y="15875"/>
                    </a:lnTo>
                    <a:lnTo>
                      <a:pt x="74930" y="27813"/>
                    </a:lnTo>
                    <a:lnTo>
                      <a:pt x="91313" y="40259"/>
                    </a:lnTo>
                    <a:lnTo>
                      <a:pt x="102743" y="52832"/>
                    </a:lnTo>
                    <a:lnTo>
                      <a:pt x="108585" y="63373"/>
                    </a:lnTo>
                    <a:lnTo>
                      <a:pt x="113284" y="60452"/>
                    </a:lnTo>
                    <a:lnTo>
                      <a:pt x="118618" y="59563"/>
                    </a:lnTo>
                    <a:lnTo>
                      <a:pt x="131064" y="61976"/>
                    </a:lnTo>
                    <a:lnTo>
                      <a:pt x="156083" y="73914"/>
                    </a:lnTo>
                    <a:lnTo>
                      <a:pt x="156972" y="82042"/>
                    </a:lnTo>
                    <a:lnTo>
                      <a:pt x="158877" y="88265"/>
                    </a:lnTo>
                    <a:lnTo>
                      <a:pt x="161798" y="94615"/>
                    </a:lnTo>
                    <a:lnTo>
                      <a:pt x="167132" y="102743"/>
                    </a:lnTo>
                    <a:lnTo>
                      <a:pt x="169926" y="111887"/>
                    </a:lnTo>
                    <a:lnTo>
                      <a:pt x="171831" y="118618"/>
                    </a:lnTo>
                    <a:lnTo>
                      <a:pt x="169037" y="122428"/>
                    </a:lnTo>
                    <a:lnTo>
                      <a:pt x="165227" y="122936"/>
                    </a:lnTo>
                    <a:lnTo>
                      <a:pt x="159385" y="122936"/>
                    </a:lnTo>
                    <a:lnTo>
                      <a:pt x="146431" y="122428"/>
                    </a:lnTo>
                    <a:lnTo>
                      <a:pt x="137287" y="119507"/>
                    </a:lnTo>
                    <a:lnTo>
                      <a:pt x="124841" y="113792"/>
                    </a:lnTo>
                    <a:lnTo>
                      <a:pt x="117602" y="111379"/>
                    </a:lnTo>
                    <a:lnTo>
                      <a:pt x="107569" y="106045"/>
                    </a:lnTo>
                    <a:lnTo>
                      <a:pt x="83058" y="92202"/>
                    </a:lnTo>
                    <a:lnTo>
                      <a:pt x="56642" y="96520"/>
                    </a:lnTo>
                    <a:lnTo>
                      <a:pt x="32258" y="94996"/>
                    </a:lnTo>
                    <a:lnTo>
                      <a:pt x="22098" y="92202"/>
                    </a:lnTo>
                    <a:lnTo>
                      <a:pt x="13970" y="87884"/>
                    </a:lnTo>
                    <a:lnTo>
                      <a:pt x="9144" y="82550"/>
                    </a:lnTo>
                    <a:close/>
                  </a:path>
                </a:pathLst>
              </a:custGeom>
              <a:solidFill>
                <a:srgbClr val="E6E6E6"/>
              </a:solidFill>
              <a:ln w="0" cap="flat" cmpd="sng" algn="ctr">
                <a:solidFill>
                  <a:srgbClr val="E6E6E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842133" y="3133979"/>
                <a:ext cx="159386" cy="106554"/>
              </a:xfrm>
              <a:custGeom>
                <a:avLst/>
                <a:gdLst/>
                <a:ahLst/>
                <a:cxnLst/>
                <a:rect l="0" t="0" r="0" b="0"/>
                <a:pathLst>
                  <a:path w="159386" h="106554">
                    <a:moveTo>
                      <a:pt x="11557" y="62865"/>
                    </a:moveTo>
                    <a:lnTo>
                      <a:pt x="2921" y="53721"/>
                    </a:lnTo>
                    <a:lnTo>
                      <a:pt x="0" y="43688"/>
                    </a:lnTo>
                    <a:lnTo>
                      <a:pt x="2413" y="34036"/>
                    </a:lnTo>
                    <a:lnTo>
                      <a:pt x="10160" y="26416"/>
                    </a:lnTo>
                    <a:lnTo>
                      <a:pt x="3429" y="17780"/>
                    </a:lnTo>
                    <a:lnTo>
                      <a:pt x="0" y="9525"/>
                    </a:lnTo>
                    <a:lnTo>
                      <a:pt x="0" y="6223"/>
                    </a:lnTo>
                    <a:lnTo>
                      <a:pt x="2032" y="3810"/>
                    </a:lnTo>
                    <a:lnTo>
                      <a:pt x="5842" y="2413"/>
                    </a:lnTo>
                    <a:lnTo>
                      <a:pt x="12573" y="1905"/>
                    </a:lnTo>
                    <a:lnTo>
                      <a:pt x="13970" y="508"/>
                    </a:lnTo>
                    <a:lnTo>
                      <a:pt x="16383" y="0"/>
                    </a:lnTo>
                    <a:lnTo>
                      <a:pt x="25527" y="2413"/>
                    </a:lnTo>
                    <a:lnTo>
                      <a:pt x="37465" y="8128"/>
                    </a:lnTo>
                    <a:lnTo>
                      <a:pt x="51435" y="16256"/>
                    </a:lnTo>
                    <a:lnTo>
                      <a:pt x="79756" y="36449"/>
                    </a:lnTo>
                    <a:lnTo>
                      <a:pt x="90297" y="46482"/>
                    </a:lnTo>
                    <a:lnTo>
                      <a:pt x="97028" y="55118"/>
                    </a:lnTo>
                    <a:lnTo>
                      <a:pt x="106172" y="53213"/>
                    </a:lnTo>
                    <a:lnTo>
                      <a:pt x="117221" y="55626"/>
                    </a:lnTo>
                    <a:lnTo>
                      <a:pt x="137795" y="64770"/>
                    </a:lnTo>
                    <a:lnTo>
                      <a:pt x="139700" y="71501"/>
                    </a:lnTo>
                    <a:lnTo>
                      <a:pt x="141605" y="75819"/>
                    </a:lnTo>
                    <a:lnTo>
                      <a:pt x="145542" y="80645"/>
                    </a:lnTo>
                    <a:lnTo>
                      <a:pt x="152654" y="88265"/>
                    </a:lnTo>
                    <a:lnTo>
                      <a:pt x="156591" y="97409"/>
                    </a:lnTo>
                    <a:lnTo>
                      <a:pt x="159385" y="103632"/>
                    </a:lnTo>
                    <a:lnTo>
                      <a:pt x="158877" y="105537"/>
                    </a:lnTo>
                    <a:lnTo>
                      <a:pt x="156972" y="106553"/>
                    </a:lnTo>
                    <a:lnTo>
                      <a:pt x="153162" y="106553"/>
                    </a:lnTo>
                    <a:lnTo>
                      <a:pt x="146431" y="106045"/>
                    </a:lnTo>
                    <a:lnTo>
                      <a:pt x="134493" y="105156"/>
                    </a:lnTo>
                    <a:lnTo>
                      <a:pt x="126746" y="102743"/>
                    </a:lnTo>
                    <a:lnTo>
                      <a:pt x="115697" y="96012"/>
                    </a:lnTo>
                    <a:lnTo>
                      <a:pt x="107569" y="94107"/>
                    </a:lnTo>
                    <a:lnTo>
                      <a:pt x="97536" y="90170"/>
                    </a:lnTo>
                    <a:lnTo>
                      <a:pt x="74422" y="80137"/>
                    </a:lnTo>
                    <a:lnTo>
                      <a:pt x="50927" y="82042"/>
                    </a:lnTo>
                    <a:lnTo>
                      <a:pt x="29845" y="79629"/>
                    </a:lnTo>
                    <a:lnTo>
                      <a:pt x="21590" y="76835"/>
                    </a:lnTo>
                    <a:lnTo>
                      <a:pt x="15367" y="73406"/>
                    </a:lnTo>
                    <a:lnTo>
                      <a:pt x="11557" y="68580"/>
                    </a:lnTo>
                    <a:close/>
                  </a:path>
                </a:pathLst>
              </a:custGeom>
              <a:solidFill>
                <a:srgbClr val="DDDDDD"/>
              </a:solidFill>
              <a:ln w="0" cap="flat" cmpd="sng" algn="ctr">
                <a:solidFill>
                  <a:srgbClr val="DDDDD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846070" y="3139694"/>
                <a:ext cx="147829" cy="94616"/>
              </a:xfrm>
              <a:custGeom>
                <a:avLst/>
                <a:gdLst/>
                <a:ahLst/>
                <a:cxnLst/>
                <a:rect l="0" t="0" r="0" b="0"/>
                <a:pathLst>
                  <a:path w="147829" h="94616">
                    <a:moveTo>
                      <a:pt x="15367" y="53721"/>
                    </a:moveTo>
                    <a:lnTo>
                      <a:pt x="4699" y="46609"/>
                    </a:lnTo>
                    <a:lnTo>
                      <a:pt x="0" y="37465"/>
                    </a:lnTo>
                    <a:lnTo>
                      <a:pt x="1905" y="28829"/>
                    </a:lnTo>
                    <a:lnTo>
                      <a:pt x="5715" y="25400"/>
                    </a:lnTo>
                    <a:lnTo>
                      <a:pt x="11430" y="23114"/>
                    </a:lnTo>
                    <a:lnTo>
                      <a:pt x="3302" y="14478"/>
                    </a:lnTo>
                    <a:lnTo>
                      <a:pt x="381" y="6223"/>
                    </a:lnTo>
                    <a:lnTo>
                      <a:pt x="1397" y="2921"/>
                    </a:lnTo>
                    <a:lnTo>
                      <a:pt x="4318" y="1016"/>
                    </a:lnTo>
                    <a:lnTo>
                      <a:pt x="9525" y="0"/>
                    </a:lnTo>
                    <a:lnTo>
                      <a:pt x="17653" y="1016"/>
                    </a:lnTo>
                    <a:lnTo>
                      <a:pt x="21082" y="2921"/>
                    </a:lnTo>
                    <a:lnTo>
                      <a:pt x="27813" y="7239"/>
                    </a:lnTo>
                    <a:lnTo>
                      <a:pt x="36449" y="12954"/>
                    </a:lnTo>
                    <a:lnTo>
                      <a:pt x="46482" y="20193"/>
                    </a:lnTo>
                    <a:lnTo>
                      <a:pt x="68580" y="36449"/>
                    </a:lnTo>
                    <a:lnTo>
                      <a:pt x="78232" y="44196"/>
                    </a:lnTo>
                    <a:lnTo>
                      <a:pt x="85852" y="50927"/>
                    </a:lnTo>
                    <a:lnTo>
                      <a:pt x="93980" y="51435"/>
                    </a:lnTo>
                    <a:lnTo>
                      <a:pt x="103124" y="53721"/>
                    </a:lnTo>
                    <a:lnTo>
                      <a:pt x="120396" y="59563"/>
                    </a:lnTo>
                    <a:lnTo>
                      <a:pt x="122301" y="64389"/>
                    </a:lnTo>
                    <a:lnTo>
                      <a:pt x="124714" y="66802"/>
                    </a:lnTo>
                    <a:lnTo>
                      <a:pt x="129540" y="70104"/>
                    </a:lnTo>
                    <a:lnTo>
                      <a:pt x="133350" y="73406"/>
                    </a:lnTo>
                    <a:lnTo>
                      <a:pt x="138684" y="78232"/>
                    </a:lnTo>
                    <a:lnTo>
                      <a:pt x="144018" y="86360"/>
                    </a:lnTo>
                    <a:lnTo>
                      <a:pt x="147828" y="92202"/>
                    </a:lnTo>
                    <a:lnTo>
                      <a:pt x="147828" y="94107"/>
                    </a:lnTo>
                    <a:lnTo>
                      <a:pt x="145923" y="94615"/>
                    </a:lnTo>
                    <a:lnTo>
                      <a:pt x="141097" y="94615"/>
                    </a:lnTo>
                    <a:lnTo>
                      <a:pt x="133858" y="93091"/>
                    </a:lnTo>
                    <a:lnTo>
                      <a:pt x="123317" y="92202"/>
                    </a:lnTo>
                    <a:lnTo>
                      <a:pt x="117094" y="89281"/>
                    </a:lnTo>
                    <a:lnTo>
                      <a:pt x="112268" y="86360"/>
                    </a:lnTo>
                    <a:lnTo>
                      <a:pt x="106934" y="82042"/>
                    </a:lnTo>
                    <a:lnTo>
                      <a:pt x="87757" y="78232"/>
                    </a:lnTo>
                    <a:lnTo>
                      <a:pt x="66675" y="72009"/>
                    </a:lnTo>
                    <a:lnTo>
                      <a:pt x="45593" y="71120"/>
                    </a:lnTo>
                    <a:lnTo>
                      <a:pt x="27813" y="68199"/>
                    </a:lnTo>
                    <a:lnTo>
                      <a:pt x="21082" y="65278"/>
                    </a:lnTo>
                    <a:lnTo>
                      <a:pt x="16764" y="62357"/>
                    </a:lnTo>
                    <a:lnTo>
                      <a:pt x="14859" y="58547"/>
                    </a:lnTo>
                    <a:close/>
                  </a:path>
                </a:pathLst>
              </a:custGeom>
              <a:solidFill>
                <a:srgbClr val="D4D4D4"/>
              </a:solidFill>
              <a:ln w="0" cap="flat" cmpd="sng" algn="ctr">
                <a:solidFill>
                  <a:srgbClr val="D4D4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849372" y="3142615"/>
                <a:ext cx="136272" cy="85472"/>
              </a:xfrm>
              <a:custGeom>
                <a:avLst/>
                <a:gdLst/>
                <a:ahLst/>
                <a:cxnLst/>
                <a:rect l="0" t="0" r="0" b="0"/>
                <a:pathLst>
                  <a:path w="136272" h="85472">
                    <a:moveTo>
                      <a:pt x="24003" y="2921"/>
                    </a:moveTo>
                    <a:lnTo>
                      <a:pt x="27432" y="10541"/>
                    </a:lnTo>
                    <a:lnTo>
                      <a:pt x="34036" y="19177"/>
                    </a:lnTo>
                    <a:lnTo>
                      <a:pt x="53721" y="35941"/>
                    </a:lnTo>
                    <a:lnTo>
                      <a:pt x="77724" y="49911"/>
                    </a:lnTo>
                    <a:lnTo>
                      <a:pt x="90678" y="54229"/>
                    </a:lnTo>
                    <a:lnTo>
                      <a:pt x="103251" y="56642"/>
                    </a:lnTo>
                    <a:lnTo>
                      <a:pt x="105664" y="59944"/>
                    </a:lnTo>
                    <a:lnTo>
                      <a:pt x="108966" y="60452"/>
                    </a:lnTo>
                    <a:lnTo>
                      <a:pt x="114300" y="62357"/>
                    </a:lnTo>
                    <a:lnTo>
                      <a:pt x="118999" y="65278"/>
                    </a:lnTo>
                    <a:lnTo>
                      <a:pt x="124841" y="70104"/>
                    </a:lnTo>
                    <a:lnTo>
                      <a:pt x="131064" y="78232"/>
                    </a:lnTo>
                    <a:lnTo>
                      <a:pt x="135890" y="83439"/>
                    </a:lnTo>
                    <a:lnTo>
                      <a:pt x="136271" y="84963"/>
                    </a:lnTo>
                    <a:lnTo>
                      <a:pt x="134366" y="85471"/>
                    </a:lnTo>
                    <a:lnTo>
                      <a:pt x="129667" y="84455"/>
                    </a:lnTo>
                    <a:lnTo>
                      <a:pt x="121412" y="82550"/>
                    </a:lnTo>
                    <a:lnTo>
                      <a:pt x="116713" y="82042"/>
                    </a:lnTo>
                    <a:lnTo>
                      <a:pt x="112776" y="81534"/>
                    </a:lnTo>
                    <a:lnTo>
                      <a:pt x="107569" y="78232"/>
                    </a:lnTo>
                    <a:lnTo>
                      <a:pt x="103632" y="75311"/>
                    </a:lnTo>
                    <a:lnTo>
                      <a:pt x="98425" y="70485"/>
                    </a:lnTo>
                    <a:lnTo>
                      <a:pt x="66675" y="67183"/>
                    </a:lnTo>
                    <a:lnTo>
                      <a:pt x="38862" y="62357"/>
                    </a:lnTo>
                    <a:lnTo>
                      <a:pt x="28321" y="59436"/>
                    </a:lnTo>
                    <a:lnTo>
                      <a:pt x="21082" y="56134"/>
                    </a:lnTo>
                    <a:lnTo>
                      <a:pt x="18288" y="52324"/>
                    </a:lnTo>
                    <a:lnTo>
                      <a:pt x="19685" y="47498"/>
                    </a:lnTo>
                    <a:lnTo>
                      <a:pt x="6223" y="41783"/>
                    </a:lnTo>
                    <a:lnTo>
                      <a:pt x="0" y="33528"/>
                    </a:lnTo>
                    <a:lnTo>
                      <a:pt x="0" y="29718"/>
                    </a:lnTo>
                    <a:lnTo>
                      <a:pt x="1905" y="25908"/>
                    </a:lnTo>
                    <a:lnTo>
                      <a:pt x="5715" y="23495"/>
                    </a:lnTo>
                    <a:lnTo>
                      <a:pt x="12446" y="22098"/>
                    </a:lnTo>
                    <a:lnTo>
                      <a:pt x="3810" y="13462"/>
                    </a:lnTo>
                    <a:lnTo>
                      <a:pt x="1016" y="4826"/>
                    </a:lnTo>
                    <a:lnTo>
                      <a:pt x="2413" y="1905"/>
                    </a:lnTo>
                    <a:lnTo>
                      <a:pt x="6731" y="0"/>
                    </a:lnTo>
                    <a:lnTo>
                      <a:pt x="13462" y="508"/>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755900" y="1701800"/>
              <a:ext cx="1422400" cy="1274319"/>
              <a:chOff x="2755900" y="1701800"/>
              <a:chExt cx="1422400" cy="1274319"/>
            </a:xfrm>
          </p:grpSpPr>
          <p:sp>
            <p:nvSpPr>
              <p:cNvPr id="51" name="Freeform 50"/>
              <p:cNvSpPr/>
              <p:nvPr/>
            </p:nvSpPr>
            <p:spPr>
              <a:xfrm>
                <a:off x="2755900" y="1701800"/>
                <a:ext cx="1258190" cy="1274319"/>
              </a:xfrm>
              <a:custGeom>
                <a:avLst/>
                <a:gdLst/>
                <a:ahLst/>
                <a:cxnLst/>
                <a:rect l="0" t="0" r="0" b="0"/>
                <a:pathLst>
                  <a:path w="1258190" h="1274319">
                    <a:moveTo>
                      <a:pt x="46355" y="245618"/>
                    </a:moveTo>
                    <a:lnTo>
                      <a:pt x="85979" y="194183"/>
                    </a:lnTo>
                    <a:lnTo>
                      <a:pt x="144145" y="145542"/>
                    </a:lnTo>
                    <a:lnTo>
                      <a:pt x="224409" y="95758"/>
                    </a:lnTo>
                    <a:lnTo>
                      <a:pt x="321310" y="56896"/>
                    </a:lnTo>
                    <a:lnTo>
                      <a:pt x="410210" y="32512"/>
                    </a:lnTo>
                    <a:lnTo>
                      <a:pt x="518668" y="11430"/>
                    </a:lnTo>
                    <a:lnTo>
                      <a:pt x="630428" y="889"/>
                    </a:lnTo>
                    <a:lnTo>
                      <a:pt x="720090" y="0"/>
                    </a:lnTo>
                    <a:lnTo>
                      <a:pt x="835406" y="6096"/>
                    </a:lnTo>
                    <a:lnTo>
                      <a:pt x="919734" y="23749"/>
                    </a:lnTo>
                    <a:lnTo>
                      <a:pt x="1017016" y="55880"/>
                    </a:lnTo>
                    <a:lnTo>
                      <a:pt x="1114298" y="114935"/>
                    </a:lnTo>
                    <a:lnTo>
                      <a:pt x="1159764" y="155956"/>
                    </a:lnTo>
                    <a:lnTo>
                      <a:pt x="1195959" y="198882"/>
                    </a:lnTo>
                    <a:lnTo>
                      <a:pt x="1224788" y="249047"/>
                    </a:lnTo>
                    <a:lnTo>
                      <a:pt x="1246505" y="306451"/>
                    </a:lnTo>
                    <a:lnTo>
                      <a:pt x="1258189" y="386334"/>
                    </a:lnTo>
                    <a:lnTo>
                      <a:pt x="1255141" y="451866"/>
                    </a:lnTo>
                    <a:lnTo>
                      <a:pt x="1237996" y="530479"/>
                    </a:lnTo>
                    <a:lnTo>
                      <a:pt x="1209929" y="587629"/>
                    </a:lnTo>
                    <a:lnTo>
                      <a:pt x="1175131" y="636778"/>
                    </a:lnTo>
                    <a:lnTo>
                      <a:pt x="1136015" y="675894"/>
                    </a:lnTo>
                    <a:lnTo>
                      <a:pt x="1081913" y="719201"/>
                    </a:lnTo>
                    <a:lnTo>
                      <a:pt x="1014857" y="748538"/>
                    </a:lnTo>
                    <a:lnTo>
                      <a:pt x="945388" y="766064"/>
                    </a:lnTo>
                    <a:lnTo>
                      <a:pt x="869696" y="772668"/>
                    </a:lnTo>
                    <a:lnTo>
                      <a:pt x="871982" y="843153"/>
                    </a:lnTo>
                    <a:lnTo>
                      <a:pt x="856996" y="914781"/>
                    </a:lnTo>
                    <a:lnTo>
                      <a:pt x="830961" y="993902"/>
                    </a:lnTo>
                    <a:lnTo>
                      <a:pt x="794766" y="1061212"/>
                    </a:lnTo>
                    <a:lnTo>
                      <a:pt x="739013" y="1143127"/>
                    </a:lnTo>
                    <a:lnTo>
                      <a:pt x="695960" y="1189990"/>
                    </a:lnTo>
                    <a:lnTo>
                      <a:pt x="643255" y="1234821"/>
                    </a:lnTo>
                    <a:lnTo>
                      <a:pt x="581660" y="1274318"/>
                    </a:lnTo>
                    <a:lnTo>
                      <a:pt x="638810" y="1185418"/>
                    </a:lnTo>
                    <a:lnTo>
                      <a:pt x="702310" y="1069340"/>
                    </a:lnTo>
                    <a:lnTo>
                      <a:pt x="726186" y="1003808"/>
                    </a:lnTo>
                    <a:lnTo>
                      <a:pt x="740664" y="934720"/>
                    </a:lnTo>
                    <a:lnTo>
                      <a:pt x="742315" y="877951"/>
                    </a:lnTo>
                    <a:lnTo>
                      <a:pt x="733171" y="827786"/>
                    </a:lnTo>
                    <a:lnTo>
                      <a:pt x="713740" y="773049"/>
                    </a:lnTo>
                    <a:lnTo>
                      <a:pt x="583946" y="767080"/>
                    </a:lnTo>
                    <a:lnTo>
                      <a:pt x="482600" y="755396"/>
                    </a:lnTo>
                    <a:lnTo>
                      <a:pt x="385699" y="736600"/>
                    </a:lnTo>
                    <a:lnTo>
                      <a:pt x="317627" y="716661"/>
                    </a:lnTo>
                    <a:lnTo>
                      <a:pt x="242824" y="686562"/>
                    </a:lnTo>
                    <a:lnTo>
                      <a:pt x="185293" y="660527"/>
                    </a:lnTo>
                    <a:lnTo>
                      <a:pt x="121666" y="616458"/>
                    </a:lnTo>
                    <a:lnTo>
                      <a:pt x="55880" y="549402"/>
                    </a:lnTo>
                    <a:lnTo>
                      <a:pt x="30861" y="517906"/>
                    </a:lnTo>
                    <a:lnTo>
                      <a:pt x="12573" y="482854"/>
                    </a:lnTo>
                    <a:lnTo>
                      <a:pt x="0" y="438658"/>
                    </a:lnTo>
                    <a:lnTo>
                      <a:pt x="1270" y="383159"/>
                    </a:lnTo>
                    <a:lnTo>
                      <a:pt x="4318" y="340487"/>
                    </a:lnTo>
                    <a:lnTo>
                      <a:pt x="22352" y="289433"/>
                    </a:lnTo>
                    <a:close/>
                  </a:path>
                </a:pathLst>
              </a:custGeom>
              <a:solidFill>
                <a:srgbClr val="C1C1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781300" y="1968500"/>
                <a:ext cx="1397000" cy="276999"/>
              </a:xfrm>
              <a:prstGeom prst="rect">
                <a:avLst/>
              </a:prstGeom>
              <a:noFill/>
            </p:spPr>
            <p:txBody>
              <a:bodyPr vert="horz" rtlCol="0">
                <a:spAutoFit/>
              </a:bodyPr>
              <a:lstStyle/>
              <a:p>
                <a:r>
                  <a:rPr lang="en-US" sz="1200" smtClean="0">
                    <a:solidFill>
                      <a:srgbClr val="000000"/>
                    </a:solidFill>
                    <a:latin typeface="Arial - 16"/>
                  </a:rPr>
                  <a:t>Phosphates</a:t>
                </a:r>
                <a:endParaRPr lang="en-US" sz="1200">
                  <a:solidFill>
                    <a:srgbClr val="000000"/>
                  </a:solidFill>
                  <a:latin typeface="Arial - 16"/>
                </a:endParaRPr>
              </a:p>
            </p:txBody>
          </p:sp>
        </p:grpSp>
      </p:grpSp>
      <p:grpSp>
        <p:nvGrpSpPr>
          <p:cNvPr id="78" name="Group 77"/>
          <p:cNvGrpSpPr/>
          <p:nvPr/>
        </p:nvGrpSpPr>
        <p:grpSpPr>
          <a:xfrm>
            <a:off x="4622800" y="2463800"/>
            <a:ext cx="1258190" cy="3117851"/>
            <a:chOff x="4622800" y="2463800"/>
            <a:chExt cx="1258190" cy="3117851"/>
          </a:xfrm>
        </p:grpSpPr>
        <p:grpSp>
          <p:nvGrpSpPr>
            <p:cNvPr id="75" name="Group 74"/>
            <p:cNvGrpSpPr/>
            <p:nvPr/>
          </p:nvGrpSpPr>
          <p:grpSpPr>
            <a:xfrm>
              <a:off x="4994275" y="3482975"/>
              <a:ext cx="387986" cy="2098676"/>
              <a:chOff x="4994275" y="3482975"/>
              <a:chExt cx="387986" cy="2098676"/>
            </a:xfrm>
          </p:grpSpPr>
          <p:sp>
            <p:nvSpPr>
              <p:cNvPr id="55" name="Freeform 54"/>
              <p:cNvSpPr/>
              <p:nvPr/>
            </p:nvSpPr>
            <p:spPr>
              <a:xfrm>
                <a:off x="4994275" y="3505581"/>
                <a:ext cx="386970" cy="2075943"/>
              </a:xfrm>
              <a:custGeom>
                <a:avLst/>
                <a:gdLst/>
                <a:ahLst/>
                <a:cxnLst/>
                <a:rect l="0" t="0" r="0" b="0"/>
                <a:pathLst>
                  <a:path w="386970" h="2075943">
                    <a:moveTo>
                      <a:pt x="67691" y="104648"/>
                    </a:moveTo>
                    <a:lnTo>
                      <a:pt x="64389" y="91694"/>
                    </a:lnTo>
                    <a:lnTo>
                      <a:pt x="50927" y="64770"/>
                    </a:lnTo>
                    <a:lnTo>
                      <a:pt x="29337" y="37973"/>
                    </a:lnTo>
                    <a:lnTo>
                      <a:pt x="0" y="11557"/>
                    </a:lnTo>
                    <a:lnTo>
                      <a:pt x="11557" y="9652"/>
                    </a:lnTo>
                    <a:lnTo>
                      <a:pt x="27432" y="8128"/>
                    </a:lnTo>
                    <a:lnTo>
                      <a:pt x="47117" y="6223"/>
                    </a:lnTo>
                    <a:lnTo>
                      <a:pt x="69596" y="4826"/>
                    </a:lnTo>
                    <a:lnTo>
                      <a:pt x="122428" y="1905"/>
                    </a:lnTo>
                    <a:lnTo>
                      <a:pt x="181483" y="508"/>
                    </a:lnTo>
                    <a:lnTo>
                      <a:pt x="241427" y="0"/>
                    </a:lnTo>
                    <a:lnTo>
                      <a:pt x="299085" y="1905"/>
                    </a:lnTo>
                    <a:lnTo>
                      <a:pt x="324993" y="3302"/>
                    </a:lnTo>
                    <a:lnTo>
                      <a:pt x="348488" y="5334"/>
                    </a:lnTo>
                    <a:lnTo>
                      <a:pt x="369570" y="8128"/>
                    </a:lnTo>
                    <a:lnTo>
                      <a:pt x="386969" y="11557"/>
                    </a:lnTo>
                    <a:lnTo>
                      <a:pt x="358648" y="41783"/>
                    </a:lnTo>
                    <a:lnTo>
                      <a:pt x="336042" y="68199"/>
                    </a:lnTo>
                    <a:lnTo>
                      <a:pt x="321183" y="92202"/>
                    </a:lnTo>
                    <a:lnTo>
                      <a:pt x="317373" y="104648"/>
                    </a:lnTo>
                    <a:lnTo>
                      <a:pt x="315849" y="117094"/>
                    </a:lnTo>
                    <a:lnTo>
                      <a:pt x="315849" y="1926209"/>
                    </a:lnTo>
                    <a:lnTo>
                      <a:pt x="313436" y="1951228"/>
                    </a:lnTo>
                    <a:lnTo>
                      <a:pt x="306324" y="1977136"/>
                    </a:lnTo>
                    <a:lnTo>
                      <a:pt x="294259" y="2002028"/>
                    </a:lnTo>
                    <a:lnTo>
                      <a:pt x="279400" y="2025650"/>
                    </a:lnTo>
                    <a:lnTo>
                      <a:pt x="261112" y="2045716"/>
                    </a:lnTo>
                    <a:lnTo>
                      <a:pt x="240030" y="2061591"/>
                    </a:lnTo>
                    <a:lnTo>
                      <a:pt x="217424" y="2072132"/>
                    </a:lnTo>
                    <a:lnTo>
                      <a:pt x="193421" y="2075942"/>
                    </a:lnTo>
                    <a:lnTo>
                      <a:pt x="169037" y="2072132"/>
                    </a:lnTo>
                    <a:lnTo>
                      <a:pt x="146431" y="2061591"/>
                    </a:lnTo>
                    <a:lnTo>
                      <a:pt x="125349" y="2045716"/>
                    </a:lnTo>
                    <a:lnTo>
                      <a:pt x="106553" y="2025650"/>
                    </a:lnTo>
                    <a:lnTo>
                      <a:pt x="91186" y="2002028"/>
                    </a:lnTo>
                    <a:lnTo>
                      <a:pt x="79248" y="1977136"/>
                    </a:lnTo>
                    <a:lnTo>
                      <a:pt x="71501" y="1951228"/>
                    </a:lnTo>
                    <a:lnTo>
                      <a:pt x="69088" y="1926209"/>
                    </a:lnTo>
                    <a:lnTo>
                      <a:pt x="69088" y="1170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994910" y="3505200"/>
                <a:ext cx="387351" cy="2076451"/>
              </a:xfrm>
              <a:custGeom>
                <a:avLst/>
                <a:gdLst/>
                <a:ahLst/>
                <a:cxnLst/>
                <a:rect l="0" t="0" r="0" b="0"/>
                <a:pathLst>
                  <a:path w="387351" h="2076451">
                    <a:moveTo>
                      <a:pt x="68580" y="118110"/>
                    </a:moveTo>
                    <a:lnTo>
                      <a:pt x="68580" y="1926590"/>
                    </a:lnTo>
                    <a:lnTo>
                      <a:pt x="69850" y="1951990"/>
                    </a:lnTo>
                    <a:lnTo>
                      <a:pt x="77470" y="1977390"/>
                    </a:lnTo>
                    <a:lnTo>
                      <a:pt x="90170" y="2002790"/>
                    </a:lnTo>
                    <a:lnTo>
                      <a:pt x="105410" y="2025650"/>
                    </a:lnTo>
                    <a:lnTo>
                      <a:pt x="124460" y="2045970"/>
                    </a:lnTo>
                    <a:lnTo>
                      <a:pt x="146050" y="2062480"/>
                    </a:lnTo>
                    <a:lnTo>
                      <a:pt x="168910" y="2072640"/>
                    </a:lnTo>
                    <a:lnTo>
                      <a:pt x="191770" y="2076450"/>
                    </a:lnTo>
                    <a:lnTo>
                      <a:pt x="217170" y="2072640"/>
                    </a:lnTo>
                    <a:lnTo>
                      <a:pt x="238760" y="2062480"/>
                    </a:lnTo>
                    <a:lnTo>
                      <a:pt x="261620" y="2045970"/>
                    </a:lnTo>
                    <a:lnTo>
                      <a:pt x="279400" y="2025650"/>
                    </a:lnTo>
                    <a:lnTo>
                      <a:pt x="294640" y="2002790"/>
                    </a:lnTo>
                    <a:lnTo>
                      <a:pt x="306070" y="1977390"/>
                    </a:lnTo>
                    <a:lnTo>
                      <a:pt x="313690" y="1951990"/>
                    </a:lnTo>
                    <a:lnTo>
                      <a:pt x="314960" y="1926590"/>
                    </a:lnTo>
                    <a:lnTo>
                      <a:pt x="314960" y="118110"/>
                    </a:lnTo>
                    <a:lnTo>
                      <a:pt x="317500" y="105410"/>
                    </a:lnTo>
                    <a:lnTo>
                      <a:pt x="320040" y="92710"/>
                    </a:lnTo>
                    <a:lnTo>
                      <a:pt x="336550" y="68580"/>
                    </a:lnTo>
                    <a:lnTo>
                      <a:pt x="358140" y="41910"/>
                    </a:lnTo>
                    <a:lnTo>
                      <a:pt x="387350" y="11430"/>
                    </a:lnTo>
                    <a:lnTo>
                      <a:pt x="369570" y="8890"/>
                    </a:lnTo>
                    <a:lnTo>
                      <a:pt x="346710" y="6350"/>
                    </a:lnTo>
                    <a:lnTo>
                      <a:pt x="325120" y="3810"/>
                    </a:lnTo>
                    <a:lnTo>
                      <a:pt x="299720" y="2540"/>
                    </a:lnTo>
                    <a:lnTo>
                      <a:pt x="241300" y="0"/>
                    </a:lnTo>
                    <a:lnTo>
                      <a:pt x="181610" y="1270"/>
                    </a:lnTo>
                    <a:lnTo>
                      <a:pt x="121920" y="2540"/>
                    </a:lnTo>
                    <a:lnTo>
                      <a:pt x="69850" y="5080"/>
                    </a:lnTo>
                    <a:lnTo>
                      <a:pt x="46990" y="6350"/>
                    </a:lnTo>
                    <a:lnTo>
                      <a:pt x="27940" y="8890"/>
                    </a:lnTo>
                    <a:lnTo>
                      <a:pt x="10160" y="10160"/>
                    </a:lnTo>
                    <a:lnTo>
                      <a:pt x="0" y="11430"/>
                    </a:lnTo>
                    <a:lnTo>
                      <a:pt x="27940" y="38100"/>
                    </a:lnTo>
                    <a:lnTo>
                      <a:pt x="50800" y="64770"/>
                    </a:lnTo>
                    <a:lnTo>
                      <a:pt x="63500" y="92710"/>
                    </a:lnTo>
                    <a:lnTo>
                      <a:pt x="67310" y="10541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994275" y="3482975"/>
                <a:ext cx="386970" cy="68200"/>
              </a:xfrm>
              <a:custGeom>
                <a:avLst/>
                <a:gdLst/>
                <a:ahLst/>
                <a:cxnLst/>
                <a:rect l="0" t="0" r="0" b="0"/>
                <a:pathLst>
                  <a:path w="386970" h="68200">
                    <a:moveTo>
                      <a:pt x="0" y="34163"/>
                    </a:moveTo>
                    <a:lnTo>
                      <a:pt x="3810" y="27432"/>
                    </a:lnTo>
                    <a:lnTo>
                      <a:pt x="15367" y="20701"/>
                    </a:lnTo>
                    <a:lnTo>
                      <a:pt x="33147" y="15367"/>
                    </a:lnTo>
                    <a:lnTo>
                      <a:pt x="56642" y="10160"/>
                    </a:lnTo>
                    <a:lnTo>
                      <a:pt x="85471" y="5842"/>
                    </a:lnTo>
                    <a:lnTo>
                      <a:pt x="118110" y="2921"/>
                    </a:lnTo>
                    <a:lnTo>
                      <a:pt x="154559" y="1016"/>
                    </a:lnTo>
                    <a:lnTo>
                      <a:pt x="193421" y="0"/>
                    </a:lnTo>
                    <a:lnTo>
                      <a:pt x="232410" y="1016"/>
                    </a:lnTo>
                    <a:lnTo>
                      <a:pt x="268859" y="2921"/>
                    </a:lnTo>
                    <a:lnTo>
                      <a:pt x="301498" y="5842"/>
                    </a:lnTo>
                    <a:lnTo>
                      <a:pt x="330327" y="10160"/>
                    </a:lnTo>
                    <a:lnTo>
                      <a:pt x="353822" y="15367"/>
                    </a:lnTo>
                    <a:lnTo>
                      <a:pt x="371602" y="20701"/>
                    </a:lnTo>
                    <a:lnTo>
                      <a:pt x="382651" y="27432"/>
                    </a:lnTo>
                    <a:lnTo>
                      <a:pt x="386969" y="34163"/>
                    </a:lnTo>
                    <a:lnTo>
                      <a:pt x="382651" y="40894"/>
                    </a:lnTo>
                    <a:lnTo>
                      <a:pt x="371602" y="47117"/>
                    </a:lnTo>
                    <a:lnTo>
                      <a:pt x="353822" y="52832"/>
                    </a:lnTo>
                    <a:lnTo>
                      <a:pt x="330327" y="58166"/>
                    </a:lnTo>
                    <a:lnTo>
                      <a:pt x="301498" y="62484"/>
                    </a:lnTo>
                    <a:lnTo>
                      <a:pt x="268859" y="65278"/>
                    </a:lnTo>
                    <a:lnTo>
                      <a:pt x="232410" y="67183"/>
                    </a:lnTo>
                    <a:lnTo>
                      <a:pt x="193421" y="68199"/>
                    </a:lnTo>
                    <a:lnTo>
                      <a:pt x="154559" y="67183"/>
                    </a:lnTo>
                    <a:lnTo>
                      <a:pt x="118110" y="65278"/>
                    </a:lnTo>
                    <a:lnTo>
                      <a:pt x="85471" y="62484"/>
                    </a:lnTo>
                    <a:lnTo>
                      <a:pt x="56642" y="58166"/>
                    </a:lnTo>
                    <a:lnTo>
                      <a:pt x="33147" y="52832"/>
                    </a:lnTo>
                    <a:lnTo>
                      <a:pt x="15367" y="47117"/>
                    </a:lnTo>
                    <a:lnTo>
                      <a:pt x="3810" y="408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994910" y="3483610"/>
                <a:ext cx="387351" cy="67311"/>
              </a:xfrm>
              <a:custGeom>
                <a:avLst/>
                <a:gdLst/>
                <a:ahLst/>
                <a:cxnLst/>
                <a:rect l="0" t="0" r="0" b="0"/>
                <a:pathLst>
                  <a:path w="387351" h="67311">
                    <a:moveTo>
                      <a:pt x="0" y="33020"/>
                    </a:moveTo>
                    <a:lnTo>
                      <a:pt x="3810" y="26670"/>
                    </a:lnTo>
                    <a:lnTo>
                      <a:pt x="15240" y="20320"/>
                    </a:lnTo>
                    <a:lnTo>
                      <a:pt x="31750" y="15240"/>
                    </a:lnTo>
                    <a:lnTo>
                      <a:pt x="57150" y="10160"/>
                    </a:lnTo>
                    <a:lnTo>
                      <a:pt x="83820" y="5080"/>
                    </a:lnTo>
                    <a:lnTo>
                      <a:pt x="118110" y="2540"/>
                    </a:lnTo>
                    <a:lnTo>
                      <a:pt x="153670" y="0"/>
                    </a:lnTo>
                    <a:lnTo>
                      <a:pt x="191770" y="0"/>
                    </a:lnTo>
                    <a:lnTo>
                      <a:pt x="231140" y="0"/>
                    </a:lnTo>
                    <a:lnTo>
                      <a:pt x="269240" y="2540"/>
                    </a:lnTo>
                    <a:lnTo>
                      <a:pt x="300990" y="5080"/>
                    </a:lnTo>
                    <a:lnTo>
                      <a:pt x="330200" y="10160"/>
                    </a:lnTo>
                    <a:lnTo>
                      <a:pt x="353060" y="15240"/>
                    </a:lnTo>
                    <a:lnTo>
                      <a:pt x="370840" y="20320"/>
                    </a:lnTo>
                    <a:lnTo>
                      <a:pt x="382270" y="26670"/>
                    </a:lnTo>
                    <a:lnTo>
                      <a:pt x="387350" y="33020"/>
                    </a:lnTo>
                    <a:lnTo>
                      <a:pt x="382270" y="40640"/>
                    </a:lnTo>
                    <a:lnTo>
                      <a:pt x="370840" y="46990"/>
                    </a:lnTo>
                    <a:lnTo>
                      <a:pt x="353060" y="52070"/>
                    </a:lnTo>
                    <a:lnTo>
                      <a:pt x="330200" y="57150"/>
                    </a:lnTo>
                    <a:lnTo>
                      <a:pt x="300990" y="62230"/>
                    </a:lnTo>
                    <a:lnTo>
                      <a:pt x="269240" y="64770"/>
                    </a:lnTo>
                    <a:lnTo>
                      <a:pt x="231140" y="66040"/>
                    </a:lnTo>
                    <a:lnTo>
                      <a:pt x="191770" y="67310"/>
                    </a:lnTo>
                    <a:lnTo>
                      <a:pt x="153670" y="66040"/>
                    </a:lnTo>
                    <a:lnTo>
                      <a:pt x="118110" y="64770"/>
                    </a:lnTo>
                    <a:lnTo>
                      <a:pt x="83820" y="62230"/>
                    </a:lnTo>
                    <a:lnTo>
                      <a:pt x="57150" y="57150"/>
                    </a:lnTo>
                    <a:lnTo>
                      <a:pt x="31750" y="52070"/>
                    </a:lnTo>
                    <a:lnTo>
                      <a:pt x="15240" y="46990"/>
                    </a:lnTo>
                    <a:lnTo>
                      <a:pt x="3810" y="4064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092700" y="5483225"/>
                <a:ext cx="159894" cy="89282"/>
              </a:xfrm>
              <a:custGeom>
                <a:avLst/>
                <a:gdLst/>
                <a:ahLst/>
                <a:cxnLst/>
                <a:rect l="0" t="0" r="0" b="0"/>
                <a:pathLst>
                  <a:path w="159894" h="89282">
                    <a:moveTo>
                      <a:pt x="43688" y="11430"/>
                    </a:moveTo>
                    <a:lnTo>
                      <a:pt x="48006" y="3810"/>
                    </a:lnTo>
                    <a:lnTo>
                      <a:pt x="52324" y="381"/>
                    </a:lnTo>
                    <a:lnTo>
                      <a:pt x="53721" y="1905"/>
                    </a:lnTo>
                    <a:lnTo>
                      <a:pt x="55626" y="6223"/>
                    </a:lnTo>
                    <a:lnTo>
                      <a:pt x="57150" y="9525"/>
                    </a:lnTo>
                    <a:lnTo>
                      <a:pt x="59944" y="11430"/>
                    </a:lnTo>
                    <a:lnTo>
                      <a:pt x="68199" y="12446"/>
                    </a:lnTo>
                    <a:lnTo>
                      <a:pt x="77724" y="10033"/>
                    </a:lnTo>
                    <a:lnTo>
                      <a:pt x="85471" y="6223"/>
                    </a:lnTo>
                    <a:lnTo>
                      <a:pt x="88265" y="5207"/>
                    </a:lnTo>
                    <a:lnTo>
                      <a:pt x="93599" y="2794"/>
                    </a:lnTo>
                    <a:lnTo>
                      <a:pt x="98425" y="889"/>
                    </a:lnTo>
                    <a:lnTo>
                      <a:pt x="100838" y="0"/>
                    </a:lnTo>
                    <a:lnTo>
                      <a:pt x="102235" y="3810"/>
                    </a:lnTo>
                    <a:lnTo>
                      <a:pt x="104648" y="11430"/>
                    </a:lnTo>
                    <a:lnTo>
                      <a:pt x="107569" y="19177"/>
                    </a:lnTo>
                    <a:lnTo>
                      <a:pt x="109474" y="22479"/>
                    </a:lnTo>
                    <a:lnTo>
                      <a:pt x="115189" y="21971"/>
                    </a:lnTo>
                    <a:lnTo>
                      <a:pt x="119507" y="21082"/>
                    </a:lnTo>
                    <a:lnTo>
                      <a:pt x="128651" y="20066"/>
                    </a:lnTo>
                    <a:lnTo>
                      <a:pt x="131953" y="23495"/>
                    </a:lnTo>
                    <a:lnTo>
                      <a:pt x="135890" y="29210"/>
                    </a:lnTo>
                    <a:lnTo>
                      <a:pt x="139700" y="32639"/>
                    </a:lnTo>
                    <a:lnTo>
                      <a:pt x="141097" y="32639"/>
                    </a:lnTo>
                    <a:lnTo>
                      <a:pt x="142621" y="30226"/>
                    </a:lnTo>
                    <a:lnTo>
                      <a:pt x="146939" y="24892"/>
                    </a:lnTo>
                    <a:lnTo>
                      <a:pt x="150749" y="24003"/>
                    </a:lnTo>
                    <a:lnTo>
                      <a:pt x="154559" y="26797"/>
                    </a:lnTo>
                    <a:lnTo>
                      <a:pt x="157480" y="32131"/>
                    </a:lnTo>
                    <a:lnTo>
                      <a:pt x="159893" y="46990"/>
                    </a:lnTo>
                    <a:lnTo>
                      <a:pt x="159385" y="54229"/>
                    </a:lnTo>
                    <a:lnTo>
                      <a:pt x="157480" y="59944"/>
                    </a:lnTo>
                    <a:lnTo>
                      <a:pt x="140589" y="73914"/>
                    </a:lnTo>
                    <a:lnTo>
                      <a:pt x="117602" y="84963"/>
                    </a:lnTo>
                    <a:lnTo>
                      <a:pt x="92202" y="89281"/>
                    </a:lnTo>
                    <a:lnTo>
                      <a:pt x="79248" y="87757"/>
                    </a:lnTo>
                    <a:lnTo>
                      <a:pt x="67691" y="83439"/>
                    </a:lnTo>
                    <a:lnTo>
                      <a:pt x="61468" y="80137"/>
                    </a:lnTo>
                    <a:lnTo>
                      <a:pt x="53721" y="75311"/>
                    </a:lnTo>
                    <a:lnTo>
                      <a:pt x="35052" y="61849"/>
                    </a:lnTo>
                    <a:lnTo>
                      <a:pt x="16383" y="43180"/>
                    </a:lnTo>
                    <a:lnTo>
                      <a:pt x="0" y="19685"/>
                    </a:lnTo>
                    <a:lnTo>
                      <a:pt x="1905" y="19177"/>
                    </a:lnTo>
                    <a:lnTo>
                      <a:pt x="6731" y="19177"/>
                    </a:lnTo>
                    <a:lnTo>
                      <a:pt x="19685" y="18161"/>
                    </a:lnTo>
                    <a:lnTo>
                      <a:pt x="32639" y="17272"/>
                    </a:lnTo>
                    <a:lnTo>
                      <a:pt x="36957" y="17653"/>
                    </a:lnTo>
                    <a:lnTo>
                      <a:pt x="38354" y="18161"/>
                    </a:lnTo>
                    <a:close/>
                  </a:path>
                </a:pathLst>
              </a:custGeom>
              <a:solidFill>
                <a:srgbClr val="00FFFF"/>
              </a:solidFill>
              <a:ln w="0" cap="flat" cmpd="sng" algn="ctr">
                <a:solidFill>
                  <a:srgbClr val="00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5092700" y="5483860"/>
                <a:ext cx="158751" cy="88901"/>
              </a:xfrm>
              <a:custGeom>
                <a:avLst/>
                <a:gdLst/>
                <a:ahLst/>
                <a:cxnLst/>
                <a:rect l="0" t="0" r="0" b="0"/>
                <a:pathLst>
                  <a:path w="158751" h="88901">
                    <a:moveTo>
                      <a:pt x="38100" y="16510"/>
                    </a:moveTo>
                    <a:lnTo>
                      <a:pt x="36830" y="16510"/>
                    </a:lnTo>
                    <a:lnTo>
                      <a:pt x="31750" y="16510"/>
                    </a:lnTo>
                    <a:lnTo>
                      <a:pt x="19050" y="16510"/>
                    </a:lnTo>
                    <a:lnTo>
                      <a:pt x="6350" y="19050"/>
                    </a:lnTo>
                    <a:lnTo>
                      <a:pt x="1270" y="19050"/>
                    </a:lnTo>
                    <a:lnTo>
                      <a:pt x="0" y="19050"/>
                    </a:lnTo>
                    <a:lnTo>
                      <a:pt x="15240" y="41910"/>
                    </a:lnTo>
                    <a:lnTo>
                      <a:pt x="34290" y="60960"/>
                    </a:lnTo>
                    <a:lnTo>
                      <a:pt x="53340" y="73660"/>
                    </a:lnTo>
                    <a:lnTo>
                      <a:pt x="60960" y="80010"/>
                    </a:lnTo>
                    <a:lnTo>
                      <a:pt x="67310" y="82550"/>
                    </a:lnTo>
                    <a:lnTo>
                      <a:pt x="78740" y="86360"/>
                    </a:lnTo>
                    <a:lnTo>
                      <a:pt x="91440" y="88900"/>
                    </a:lnTo>
                    <a:lnTo>
                      <a:pt x="116840" y="83820"/>
                    </a:lnTo>
                    <a:lnTo>
                      <a:pt x="139700" y="73660"/>
                    </a:lnTo>
                    <a:lnTo>
                      <a:pt x="157480" y="58420"/>
                    </a:lnTo>
                    <a:lnTo>
                      <a:pt x="158750" y="52070"/>
                    </a:lnTo>
                    <a:lnTo>
                      <a:pt x="158750" y="45720"/>
                    </a:lnTo>
                    <a:lnTo>
                      <a:pt x="157480" y="31750"/>
                    </a:lnTo>
                    <a:lnTo>
                      <a:pt x="153670" y="26670"/>
                    </a:lnTo>
                    <a:lnTo>
                      <a:pt x="149860" y="22860"/>
                    </a:lnTo>
                    <a:lnTo>
                      <a:pt x="146050" y="22860"/>
                    </a:lnTo>
                    <a:lnTo>
                      <a:pt x="142240" y="29210"/>
                    </a:lnTo>
                    <a:lnTo>
                      <a:pt x="140970" y="31750"/>
                    </a:lnTo>
                    <a:lnTo>
                      <a:pt x="138430" y="31750"/>
                    </a:lnTo>
                    <a:lnTo>
                      <a:pt x="135890" y="29210"/>
                    </a:lnTo>
                    <a:lnTo>
                      <a:pt x="130810" y="22860"/>
                    </a:lnTo>
                    <a:lnTo>
                      <a:pt x="128270" y="19050"/>
                    </a:lnTo>
                    <a:lnTo>
                      <a:pt x="119380" y="20320"/>
                    </a:lnTo>
                    <a:lnTo>
                      <a:pt x="114300" y="20320"/>
                    </a:lnTo>
                    <a:lnTo>
                      <a:pt x="109220" y="20320"/>
                    </a:lnTo>
                    <a:lnTo>
                      <a:pt x="106680" y="19050"/>
                    </a:lnTo>
                    <a:lnTo>
                      <a:pt x="104140" y="10160"/>
                    </a:lnTo>
                    <a:lnTo>
                      <a:pt x="101600" y="3810"/>
                    </a:lnTo>
                    <a:lnTo>
                      <a:pt x="100330" y="0"/>
                    </a:lnTo>
                    <a:lnTo>
                      <a:pt x="97790" y="0"/>
                    </a:lnTo>
                    <a:lnTo>
                      <a:pt x="92710" y="1270"/>
                    </a:lnTo>
                    <a:lnTo>
                      <a:pt x="87630" y="3810"/>
                    </a:lnTo>
                    <a:lnTo>
                      <a:pt x="85090" y="3810"/>
                    </a:lnTo>
                    <a:lnTo>
                      <a:pt x="77470" y="7620"/>
                    </a:lnTo>
                    <a:lnTo>
                      <a:pt x="67310" y="10160"/>
                    </a:lnTo>
                    <a:lnTo>
                      <a:pt x="59690" y="10160"/>
                    </a:lnTo>
                    <a:lnTo>
                      <a:pt x="57150" y="7620"/>
                    </a:lnTo>
                    <a:lnTo>
                      <a:pt x="54610" y="3810"/>
                    </a:lnTo>
                    <a:lnTo>
                      <a:pt x="53340" y="1270"/>
                    </a:lnTo>
                    <a:lnTo>
                      <a:pt x="52070" y="0"/>
                    </a:lnTo>
                    <a:lnTo>
                      <a:pt x="46990" y="3810"/>
                    </a:lnTo>
                    <a:lnTo>
                      <a:pt x="43180" y="101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137150" y="5511800"/>
                <a:ext cx="46991" cy="35561"/>
              </a:xfrm>
              <a:custGeom>
                <a:avLst/>
                <a:gdLst/>
                <a:ahLst/>
                <a:cxnLst/>
                <a:rect l="0" t="0" r="0" b="0"/>
                <a:pathLst>
                  <a:path w="46991" h="35561">
                    <a:moveTo>
                      <a:pt x="0" y="0"/>
                    </a:moveTo>
                    <a:lnTo>
                      <a:pt x="0" y="1270"/>
                    </a:lnTo>
                    <a:lnTo>
                      <a:pt x="1270" y="5080"/>
                    </a:lnTo>
                    <a:lnTo>
                      <a:pt x="8890" y="17780"/>
                    </a:lnTo>
                    <a:lnTo>
                      <a:pt x="15240" y="29210"/>
                    </a:lnTo>
                    <a:lnTo>
                      <a:pt x="19050" y="33020"/>
                    </a:lnTo>
                    <a:lnTo>
                      <a:pt x="19050" y="35560"/>
                    </a:lnTo>
                    <a:lnTo>
                      <a:pt x="25400" y="30480"/>
                    </a:lnTo>
                    <a:lnTo>
                      <a:pt x="31750" y="29210"/>
                    </a:lnTo>
                    <a:lnTo>
                      <a:pt x="43180" y="26670"/>
                    </a:lnTo>
                    <a:lnTo>
                      <a:pt x="45720" y="26670"/>
                    </a:lnTo>
                    <a:lnTo>
                      <a:pt x="46990" y="22860"/>
                    </a:lnTo>
                    <a:lnTo>
                      <a:pt x="44450" y="17780"/>
                    </a:lnTo>
                    <a:lnTo>
                      <a:pt x="39370" y="7620"/>
                    </a:lnTo>
                    <a:lnTo>
                      <a:pt x="33020" y="1270"/>
                    </a:lnTo>
                    <a:lnTo>
                      <a:pt x="25400" y="0"/>
                    </a:lnTo>
                    <a:lnTo>
                      <a:pt x="1397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184140" y="5518150"/>
                <a:ext cx="46991" cy="16511"/>
              </a:xfrm>
              <a:custGeom>
                <a:avLst/>
                <a:gdLst/>
                <a:ahLst/>
                <a:cxnLst/>
                <a:rect l="0" t="0" r="0" b="0"/>
                <a:pathLst>
                  <a:path w="46991" h="16511">
                    <a:moveTo>
                      <a:pt x="46990" y="0"/>
                    </a:moveTo>
                    <a:lnTo>
                      <a:pt x="45720" y="5080"/>
                    </a:lnTo>
                    <a:lnTo>
                      <a:pt x="41910" y="8890"/>
                    </a:lnTo>
                    <a:lnTo>
                      <a:pt x="29210" y="13970"/>
                    </a:lnTo>
                    <a:lnTo>
                      <a:pt x="12700" y="15240"/>
                    </a:lnTo>
                    <a:lnTo>
                      <a:pt x="0" y="1651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207000" y="5534660"/>
                <a:ext cx="20321" cy="7621"/>
              </a:xfrm>
              <a:custGeom>
                <a:avLst/>
                <a:gdLst/>
                <a:ahLst/>
                <a:cxnLst/>
                <a:rect l="0" t="0" r="0" b="0"/>
                <a:pathLst>
                  <a:path w="20321" h="7621">
                    <a:moveTo>
                      <a:pt x="20320" y="1270"/>
                    </a:moveTo>
                    <a:lnTo>
                      <a:pt x="20320" y="0"/>
                    </a:lnTo>
                    <a:lnTo>
                      <a:pt x="19050" y="6350"/>
                    </a:lnTo>
                    <a:lnTo>
                      <a:pt x="13970" y="7620"/>
                    </a:lnTo>
                    <a:lnTo>
                      <a:pt x="7620" y="3810"/>
                    </a:ln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130800" y="5515610"/>
                <a:ext cx="7621" cy="13971"/>
              </a:xfrm>
              <a:custGeom>
                <a:avLst/>
                <a:gdLst/>
                <a:ahLst/>
                <a:cxnLst/>
                <a:rect l="0" t="0" r="0" b="0"/>
                <a:pathLst>
                  <a:path w="7621" h="13971">
                    <a:moveTo>
                      <a:pt x="0" y="13970"/>
                    </a:moveTo>
                    <a:lnTo>
                      <a:pt x="0" y="11430"/>
                    </a:lnTo>
                    <a:lnTo>
                      <a:pt x="2540" y="7620"/>
                    </a:lnTo>
                    <a:lnTo>
                      <a:pt x="5080" y="2540"/>
                    </a:lnTo>
                    <a:lnTo>
                      <a:pt x="762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172710" y="5505450"/>
                <a:ext cx="31751" cy="10161"/>
              </a:xfrm>
              <a:custGeom>
                <a:avLst/>
                <a:gdLst/>
                <a:ahLst/>
                <a:cxnLst/>
                <a:rect l="0" t="0" r="0" b="0"/>
                <a:pathLst>
                  <a:path w="31751" h="10161">
                    <a:moveTo>
                      <a:pt x="31750" y="0"/>
                    </a:moveTo>
                    <a:lnTo>
                      <a:pt x="21590" y="1270"/>
                    </a:lnTo>
                    <a:lnTo>
                      <a:pt x="16510" y="2540"/>
                    </a:lnTo>
                    <a:lnTo>
                      <a:pt x="7620" y="5080"/>
                    </a:lnTo>
                    <a:lnTo>
                      <a:pt x="0" y="1016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5065776" y="3684651"/>
                <a:ext cx="235205" cy="295657"/>
              </a:xfrm>
              <a:custGeom>
                <a:avLst/>
                <a:gdLst/>
                <a:ahLst/>
                <a:cxnLst/>
                <a:rect l="0" t="0" r="0" b="0"/>
                <a:pathLst>
                  <a:path w="235205" h="295657">
                    <a:moveTo>
                      <a:pt x="10668" y="76708"/>
                    </a:moveTo>
                    <a:lnTo>
                      <a:pt x="12065" y="59436"/>
                    </a:lnTo>
                    <a:lnTo>
                      <a:pt x="16383" y="45085"/>
                    </a:lnTo>
                    <a:lnTo>
                      <a:pt x="22606" y="33020"/>
                    </a:lnTo>
                    <a:lnTo>
                      <a:pt x="31750" y="24384"/>
                    </a:lnTo>
                    <a:lnTo>
                      <a:pt x="43307" y="20574"/>
                    </a:lnTo>
                    <a:lnTo>
                      <a:pt x="56642" y="22098"/>
                    </a:lnTo>
                    <a:lnTo>
                      <a:pt x="72517" y="29210"/>
                    </a:lnTo>
                    <a:lnTo>
                      <a:pt x="72009" y="20066"/>
                    </a:lnTo>
                    <a:lnTo>
                      <a:pt x="76327" y="12446"/>
                    </a:lnTo>
                    <a:lnTo>
                      <a:pt x="83058" y="6223"/>
                    </a:lnTo>
                    <a:lnTo>
                      <a:pt x="92202" y="1905"/>
                    </a:lnTo>
                    <a:lnTo>
                      <a:pt x="101346" y="0"/>
                    </a:lnTo>
                    <a:lnTo>
                      <a:pt x="109982" y="381"/>
                    </a:lnTo>
                    <a:lnTo>
                      <a:pt x="116713" y="4318"/>
                    </a:lnTo>
                    <a:lnTo>
                      <a:pt x="120015" y="11049"/>
                    </a:lnTo>
                    <a:lnTo>
                      <a:pt x="127762" y="9144"/>
                    </a:lnTo>
                    <a:lnTo>
                      <a:pt x="133985" y="9525"/>
                    </a:lnTo>
                    <a:lnTo>
                      <a:pt x="138811" y="12954"/>
                    </a:lnTo>
                    <a:lnTo>
                      <a:pt x="142621" y="17780"/>
                    </a:lnTo>
                    <a:lnTo>
                      <a:pt x="146431" y="31623"/>
                    </a:lnTo>
                    <a:lnTo>
                      <a:pt x="146939" y="48387"/>
                    </a:lnTo>
                    <a:lnTo>
                      <a:pt x="160401" y="39370"/>
                    </a:lnTo>
                    <a:lnTo>
                      <a:pt x="172847" y="36449"/>
                    </a:lnTo>
                    <a:lnTo>
                      <a:pt x="178562" y="37846"/>
                    </a:lnTo>
                    <a:lnTo>
                      <a:pt x="182880" y="40767"/>
                    </a:lnTo>
                    <a:lnTo>
                      <a:pt x="186309" y="46482"/>
                    </a:lnTo>
                    <a:lnTo>
                      <a:pt x="187706" y="54229"/>
                    </a:lnTo>
                    <a:lnTo>
                      <a:pt x="198755" y="52705"/>
                    </a:lnTo>
                    <a:lnTo>
                      <a:pt x="205994" y="54229"/>
                    </a:lnTo>
                    <a:lnTo>
                      <a:pt x="209804" y="57531"/>
                    </a:lnTo>
                    <a:lnTo>
                      <a:pt x="210312" y="61849"/>
                    </a:lnTo>
                    <a:lnTo>
                      <a:pt x="208407" y="67691"/>
                    </a:lnTo>
                    <a:lnTo>
                      <a:pt x="204470" y="73406"/>
                    </a:lnTo>
                    <a:lnTo>
                      <a:pt x="191135" y="83947"/>
                    </a:lnTo>
                    <a:lnTo>
                      <a:pt x="201168" y="79629"/>
                    </a:lnTo>
                    <a:lnTo>
                      <a:pt x="213106" y="75311"/>
                    </a:lnTo>
                    <a:lnTo>
                      <a:pt x="218948" y="75311"/>
                    </a:lnTo>
                    <a:lnTo>
                      <a:pt x="223774" y="76708"/>
                    </a:lnTo>
                    <a:lnTo>
                      <a:pt x="227584" y="81026"/>
                    </a:lnTo>
                    <a:lnTo>
                      <a:pt x="229997" y="88773"/>
                    </a:lnTo>
                    <a:lnTo>
                      <a:pt x="233299" y="101727"/>
                    </a:lnTo>
                    <a:lnTo>
                      <a:pt x="234823" y="120396"/>
                    </a:lnTo>
                    <a:lnTo>
                      <a:pt x="234823" y="144018"/>
                    </a:lnTo>
                    <a:lnTo>
                      <a:pt x="233807" y="170815"/>
                    </a:lnTo>
                    <a:lnTo>
                      <a:pt x="232410" y="227965"/>
                    </a:lnTo>
                    <a:lnTo>
                      <a:pt x="232791" y="255270"/>
                    </a:lnTo>
                    <a:lnTo>
                      <a:pt x="235204" y="279781"/>
                    </a:lnTo>
                    <a:lnTo>
                      <a:pt x="234315" y="279273"/>
                    </a:lnTo>
                    <a:lnTo>
                      <a:pt x="231902" y="280797"/>
                    </a:lnTo>
                    <a:lnTo>
                      <a:pt x="225171" y="286512"/>
                    </a:lnTo>
                    <a:lnTo>
                      <a:pt x="217551" y="293243"/>
                    </a:lnTo>
                    <a:lnTo>
                      <a:pt x="214122" y="295148"/>
                    </a:lnTo>
                    <a:lnTo>
                      <a:pt x="212725" y="295656"/>
                    </a:lnTo>
                    <a:lnTo>
                      <a:pt x="201168" y="291338"/>
                    </a:lnTo>
                    <a:lnTo>
                      <a:pt x="186309" y="288925"/>
                    </a:lnTo>
                    <a:lnTo>
                      <a:pt x="171831" y="286512"/>
                    </a:lnTo>
                    <a:lnTo>
                      <a:pt x="160909" y="282194"/>
                    </a:lnTo>
                    <a:lnTo>
                      <a:pt x="151765" y="275971"/>
                    </a:lnTo>
                    <a:lnTo>
                      <a:pt x="144018" y="267335"/>
                    </a:lnTo>
                    <a:lnTo>
                      <a:pt x="137795" y="257302"/>
                    </a:lnTo>
                    <a:lnTo>
                      <a:pt x="132080" y="250063"/>
                    </a:lnTo>
                    <a:lnTo>
                      <a:pt x="124841" y="247650"/>
                    </a:lnTo>
                    <a:lnTo>
                      <a:pt x="115697" y="249555"/>
                    </a:lnTo>
                    <a:lnTo>
                      <a:pt x="105664" y="253365"/>
                    </a:lnTo>
                    <a:lnTo>
                      <a:pt x="94107" y="257683"/>
                    </a:lnTo>
                    <a:lnTo>
                      <a:pt x="80645" y="261112"/>
                    </a:lnTo>
                    <a:lnTo>
                      <a:pt x="66294" y="261620"/>
                    </a:lnTo>
                    <a:lnTo>
                      <a:pt x="49911" y="257302"/>
                    </a:lnTo>
                    <a:lnTo>
                      <a:pt x="39878" y="252476"/>
                    </a:lnTo>
                    <a:lnTo>
                      <a:pt x="28321" y="245745"/>
                    </a:lnTo>
                    <a:lnTo>
                      <a:pt x="17780" y="237998"/>
                    </a:lnTo>
                    <a:lnTo>
                      <a:pt x="8636" y="228981"/>
                    </a:lnTo>
                    <a:lnTo>
                      <a:pt x="2413" y="219837"/>
                    </a:lnTo>
                    <a:lnTo>
                      <a:pt x="0" y="210693"/>
                    </a:lnTo>
                    <a:lnTo>
                      <a:pt x="3937" y="202057"/>
                    </a:lnTo>
                    <a:lnTo>
                      <a:pt x="13970" y="193929"/>
                    </a:lnTo>
                    <a:lnTo>
                      <a:pt x="10668" y="187198"/>
                    </a:lnTo>
                    <a:lnTo>
                      <a:pt x="7747" y="174244"/>
                    </a:lnTo>
                    <a:lnTo>
                      <a:pt x="4826" y="157353"/>
                    </a:lnTo>
                    <a:lnTo>
                      <a:pt x="3429" y="138684"/>
                    </a:lnTo>
                    <a:lnTo>
                      <a:pt x="2921" y="120904"/>
                    </a:lnTo>
                    <a:lnTo>
                      <a:pt x="3937" y="106045"/>
                    </a:lnTo>
                    <a:lnTo>
                      <a:pt x="6731" y="96901"/>
                    </a:lnTo>
                    <a:lnTo>
                      <a:pt x="8636" y="94488"/>
                    </a:lnTo>
                    <a:lnTo>
                      <a:pt x="11557" y="9448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5064760" y="3683000"/>
                <a:ext cx="236221" cy="295911"/>
              </a:xfrm>
              <a:custGeom>
                <a:avLst/>
                <a:gdLst/>
                <a:ahLst/>
                <a:cxnLst/>
                <a:rect l="0" t="0" r="0" b="0"/>
                <a:pathLst>
                  <a:path w="236221" h="295911">
                    <a:moveTo>
                      <a:pt x="11430" y="95250"/>
                    </a:moveTo>
                    <a:lnTo>
                      <a:pt x="8890" y="95250"/>
                    </a:lnTo>
                    <a:lnTo>
                      <a:pt x="7620" y="97790"/>
                    </a:lnTo>
                    <a:lnTo>
                      <a:pt x="3810" y="106680"/>
                    </a:lnTo>
                    <a:lnTo>
                      <a:pt x="3810" y="121920"/>
                    </a:lnTo>
                    <a:lnTo>
                      <a:pt x="3810" y="139700"/>
                    </a:lnTo>
                    <a:lnTo>
                      <a:pt x="5080" y="157480"/>
                    </a:lnTo>
                    <a:lnTo>
                      <a:pt x="7620" y="175260"/>
                    </a:lnTo>
                    <a:lnTo>
                      <a:pt x="11430" y="187960"/>
                    </a:lnTo>
                    <a:lnTo>
                      <a:pt x="13970" y="194310"/>
                    </a:lnTo>
                    <a:lnTo>
                      <a:pt x="3810" y="203200"/>
                    </a:lnTo>
                    <a:lnTo>
                      <a:pt x="0" y="210820"/>
                    </a:lnTo>
                    <a:lnTo>
                      <a:pt x="2540" y="219710"/>
                    </a:lnTo>
                    <a:lnTo>
                      <a:pt x="8890" y="229870"/>
                    </a:lnTo>
                    <a:lnTo>
                      <a:pt x="17780" y="238760"/>
                    </a:lnTo>
                    <a:lnTo>
                      <a:pt x="29210" y="246380"/>
                    </a:lnTo>
                    <a:lnTo>
                      <a:pt x="40640" y="252730"/>
                    </a:lnTo>
                    <a:lnTo>
                      <a:pt x="50800" y="257810"/>
                    </a:lnTo>
                    <a:lnTo>
                      <a:pt x="66040" y="261620"/>
                    </a:lnTo>
                    <a:lnTo>
                      <a:pt x="81280" y="261620"/>
                    </a:lnTo>
                    <a:lnTo>
                      <a:pt x="93980" y="257810"/>
                    </a:lnTo>
                    <a:lnTo>
                      <a:pt x="106680" y="254000"/>
                    </a:lnTo>
                    <a:lnTo>
                      <a:pt x="115570" y="250190"/>
                    </a:lnTo>
                    <a:lnTo>
                      <a:pt x="125730" y="247650"/>
                    </a:lnTo>
                    <a:lnTo>
                      <a:pt x="132080" y="250190"/>
                    </a:lnTo>
                    <a:lnTo>
                      <a:pt x="138430" y="257810"/>
                    </a:lnTo>
                    <a:lnTo>
                      <a:pt x="144780" y="267970"/>
                    </a:lnTo>
                    <a:lnTo>
                      <a:pt x="152400" y="276860"/>
                    </a:lnTo>
                    <a:lnTo>
                      <a:pt x="161290" y="283210"/>
                    </a:lnTo>
                    <a:lnTo>
                      <a:pt x="172720" y="287020"/>
                    </a:lnTo>
                    <a:lnTo>
                      <a:pt x="186690" y="289560"/>
                    </a:lnTo>
                    <a:lnTo>
                      <a:pt x="201930" y="292100"/>
                    </a:lnTo>
                    <a:lnTo>
                      <a:pt x="213360" y="295910"/>
                    </a:lnTo>
                    <a:lnTo>
                      <a:pt x="214630" y="295910"/>
                    </a:lnTo>
                    <a:lnTo>
                      <a:pt x="218440" y="293370"/>
                    </a:lnTo>
                    <a:lnTo>
                      <a:pt x="226060" y="287020"/>
                    </a:lnTo>
                    <a:lnTo>
                      <a:pt x="232410" y="281940"/>
                    </a:lnTo>
                    <a:lnTo>
                      <a:pt x="234950" y="279400"/>
                    </a:lnTo>
                    <a:lnTo>
                      <a:pt x="236220" y="280670"/>
                    </a:lnTo>
                    <a:lnTo>
                      <a:pt x="233680" y="255270"/>
                    </a:lnTo>
                    <a:lnTo>
                      <a:pt x="232410" y="228600"/>
                    </a:lnTo>
                    <a:lnTo>
                      <a:pt x="233680" y="171450"/>
                    </a:lnTo>
                    <a:lnTo>
                      <a:pt x="234950" y="144780"/>
                    </a:lnTo>
                    <a:lnTo>
                      <a:pt x="234950" y="120650"/>
                    </a:lnTo>
                    <a:lnTo>
                      <a:pt x="233680" y="101600"/>
                    </a:lnTo>
                    <a:lnTo>
                      <a:pt x="229870" y="88900"/>
                    </a:lnTo>
                    <a:lnTo>
                      <a:pt x="228600" y="81280"/>
                    </a:lnTo>
                    <a:lnTo>
                      <a:pt x="223520" y="77470"/>
                    </a:lnTo>
                    <a:lnTo>
                      <a:pt x="219710" y="76200"/>
                    </a:lnTo>
                    <a:lnTo>
                      <a:pt x="213360" y="76200"/>
                    </a:lnTo>
                    <a:lnTo>
                      <a:pt x="201930" y="80010"/>
                    </a:lnTo>
                    <a:lnTo>
                      <a:pt x="191770" y="83820"/>
                    </a:lnTo>
                    <a:lnTo>
                      <a:pt x="204470" y="73660"/>
                    </a:lnTo>
                    <a:lnTo>
                      <a:pt x="208280" y="68580"/>
                    </a:lnTo>
                    <a:lnTo>
                      <a:pt x="210820" y="62230"/>
                    </a:lnTo>
                    <a:lnTo>
                      <a:pt x="210820" y="58420"/>
                    </a:lnTo>
                    <a:lnTo>
                      <a:pt x="205740" y="54610"/>
                    </a:lnTo>
                    <a:lnTo>
                      <a:pt x="199390" y="53340"/>
                    </a:lnTo>
                    <a:lnTo>
                      <a:pt x="187960" y="54610"/>
                    </a:lnTo>
                    <a:lnTo>
                      <a:pt x="186690" y="46990"/>
                    </a:lnTo>
                    <a:lnTo>
                      <a:pt x="182880" y="41910"/>
                    </a:lnTo>
                    <a:lnTo>
                      <a:pt x="179070" y="38100"/>
                    </a:lnTo>
                    <a:lnTo>
                      <a:pt x="172720" y="36830"/>
                    </a:lnTo>
                    <a:lnTo>
                      <a:pt x="161290" y="39370"/>
                    </a:lnTo>
                    <a:lnTo>
                      <a:pt x="147320" y="49530"/>
                    </a:lnTo>
                    <a:lnTo>
                      <a:pt x="147320" y="31750"/>
                    </a:lnTo>
                    <a:lnTo>
                      <a:pt x="143510" y="17780"/>
                    </a:lnTo>
                    <a:lnTo>
                      <a:pt x="139700" y="13970"/>
                    </a:lnTo>
                    <a:lnTo>
                      <a:pt x="134620" y="10160"/>
                    </a:lnTo>
                    <a:lnTo>
                      <a:pt x="128270" y="10160"/>
                    </a:lnTo>
                    <a:lnTo>
                      <a:pt x="120650" y="11430"/>
                    </a:lnTo>
                    <a:lnTo>
                      <a:pt x="116840" y="5080"/>
                    </a:lnTo>
                    <a:lnTo>
                      <a:pt x="110490" y="1270"/>
                    </a:lnTo>
                    <a:lnTo>
                      <a:pt x="101600" y="0"/>
                    </a:lnTo>
                    <a:lnTo>
                      <a:pt x="92710" y="2540"/>
                    </a:lnTo>
                    <a:lnTo>
                      <a:pt x="83820" y="6350"/>
                    </a:lnTo>
                    <a:lnTo>
                      <a:pt x="76200" y="12700"/>
                    </a:lnTo>
                    <a:lnTo>
                      <a:pt x="72390" y="20320"/>
                    </a:lnTo>
                    <a:lnTo>
                      <a:pt x="72390" y="29210"/>
                    </a:lnTo>
                    <a:lnTo>
                      <a:pt x="57150" y="22860"/>
                    </a:lnTo>
                    <a:lnTo>
                      <a:pt x="43180" y="21590"/>
                    </a:lnTo>
                    <a:lnTo>
                      <a:pt x="31750" y="25400"/>
                    </a:lnTo>
                    <a:lnTo>
                      <a:pt x="22860" y="33020"/>
                    </a:lnTo>
                    <a:lnTo>
                      <a:pt x="16510" y="45720"/>
                    </a:lnTo>
                    <a:lnTo>
                      <a:pt x="12700" y="59690"/>
                    </a:lnTo>
                    <a:lnTo>
                      <a:pt x="11430" y="7747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077841" y="3793109"/>
                <a:ext cx="217933" cy="175642"/>
              </a:xfrm>
              <a:custGeom>
                <a:avLst/>
                <a:gdLst/>
                <a:ahLst/>
                <a:cxnLst/>
                <a:rect l="0" t="0" r="0" b="0"/>
                <a:pathLst>
                  <a:path w="217933" h="175642">
                    <a:moveTo>
                      <a:pt x="0" y="22987"/>
                    </a:moveTo>
                    <a:lnTo>
                      <a:pt x="1397" y="12446"/>
                    </a:lnTo>
                    <a:lnTo>
                      <a:pt x="6731" y="5207"/>
                    </a:lnTo>
                    <a:lnTo>
                      <a:pt x="14859" y="1397"/>
                    </a:lnTo>
                    <a:lnTo>
                      <a:pt x="25400" y="0"/>
                    </a:lnTo>
                    <a:lnTo>
                      <a:pt x="37846" y="1397"/>
                    </a:lnTo>
                    <a:lnTo>
                      <a:pt x="51308" y="4826"/>
                    </a:lnTo>
                    <a:lnTo>
                      <a:pt x="80645" y="17272"/>
                    </a:lnTo>
                    <a:lnTo>
                      <a:pt x="109474" y="34544"/>
                    </a:lnTo>
                    <a:lnTo>
                      <a:pt x="133477" y="54229"/>
                    </a:lnTo>
                    <a:lnTo>
                      <a:pt x="142494" y="63881"/>
                    </a:lnTo>
                    <a:lnTo>
                      <a:pt x="148844" y="73406"/>
                    </a:lnTo>
                    <a:lnTo>
                      <a:pt x="151638" y="82042"/>
                    </a:lnTo>
                    <a:lnTo>
                      <a:pt x="150749" y="89789"/>
                    </a:lnTo>
                    <a:lnTo>
                      <a:pt x="156464" y="82550"/>
                    </a:lnTo>
                    <a:lnTo>
                      <a:pt x="163703" y="79121"/>
                    </a:lnTo>
                    <a:lnTo>
                      <a:pt x="172339" y="79121"/>
                    </a:lnTo>
                    <a:lnTo>
                      <a:pt x="181864" y="81534"/>
                    </a:lnTo>
                    <a:lnTo>
                      <a:pt x="201041" y="91186"/>
                    </a:lnTo>
                    <a:lnTo>
                      <a:pt x="217424" y="103632"/>
                    </a:lnTo>
                    <a:lnTo>
                      <a:pt x="217424" y="124841"/>
                    </a:lnTo>
                    <a:lnTo>
                      <a:pt x="217932" y="142113"/>
                    </a:lnTo>
                    <a:lnTo>
                      <a:pt x="217932" y="155956"/>
                    </a:lnTo>
                    <a:lnTo>
                      <a:pt x="216027" y="166116"/>
                    </a:lnTo>
                    <a:lnTo>
                      <a:pt x="210693" y="172847"/>
                    </a:lnTo>
                    <a:lnTo>
                      <a:pt x="200152" y="175641"/>
                    </a:lnTo>
                    <a:lnTo>
                      <a:pt x="192913" y="175641"/>
                    </a:lnTo>
                    <a:lnTo>
                      <a:pt x="183769" y="174752"/>
                    </a:lnTo>
                    <a:lnTo>
                      <a:pt x="172847" y="172847"/>
                    </a:lnTo>
                    <a:lnTo>
                      <a:pt x="159766" y="169418"/>
                    </a:lnTo>
                    <a:lnTo>
                      <a:pt x="158877" y="168402"/>
                    </a:lnTo>
                    <a:lnTo>
                      <a:pt x="155956" y="166116"/>
                    </a:lnTo>
                    <a:lnTo>
                      <a:pt x="145923" y="156464"/>
                    </a:lnTo>
                    <a:lnTo>
                      <a:pt x="131953" y="144018"/>
                    </a:lnTo>
                    <a:lnTo>
                      <a:pt x="116586" y="130556"/>
                    </a:lnTo>
                    <a:lnTo>
                      <a:pt x="100330" y="137795"/>
                    </a:lnTo>
                    <a:lnTo>
                      <a:pt x="82550" y="142113"/>
                    </a:lnTo>
                    <a:lnTo>
                      <a:pt x="64262" y="144018"/>
                    </a:lnTo>
                    <a:lnTo>
                      <a:pt x="46990" y="143510"/>
                    </a:lnTo>
                    <a:lnTo>
                      <a:pt x="31242" y="140081"/>
                    </a:lnTo>
                    <a:lnTo>
                      <a:pt x="18161" y="134366"/>
                    </a:lnTo>
                    <a:lnTo>
                      <a:pt x="9144" y="126238"/>
                    </a:lnTo>
                    <a:lnTo>
                      <a:pt x="5207" y="115189"/>
                    </a:lnTo>
                    <a:lnTo>
                      <a:pt x="6223" y="100838"/>
                    </a:lnTo>
                    <a:lnTo>
                      <a:pt x="9525" y="86360"/>
                    </a:lnTo>
                    <a:lnTo>
                      <a:pt x="13843" y="72517"/>
                    </a:lnTo>
                    <a:lnTo>
                      <a:pt x="14859" y="57531"/>
                    </a:lnTo>
                    <a:lnTo>
                      <a:pt x="12446" y="48895"/>
                    </a:lnTo>
                    <a:lnTo>
                      <a:pt x="7620" y="41275"/>
                    </a:lnTo>
                    <a:lnTo>
                      <a:pt x="2413" y="3352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085969" y="3803650"/>
                <a:ext cx="200153" cy="157481"/>
              </a:xfrm>
              <a:custGeom>
                <a:avLst/>
                <a:gdLst/>
                <a:ahLst/>
                <a:cxnLst/>
                <a:rect l="0" t="0" r="0" b="0"/>
                <a:pathLst>
                  <a:path w="200153" h="157481">
                    <a:moveTo>
                      <a:pt x="4826" y="101346"/>
                    </a:moveTo>
                    <a:lnTo>
                      <a:pt x="2921" y="88265"/>
                    </a:lnTo>
                    <a:lnTo>
                      <a:pt x="5334" y="74930"/>
                    </a:lnTo>
                    <a:lnTo>
                      <a:pt x="11557" y="49022"/>
                    </a:lnTo>
                    <a:lnTo>
                      <a:pt x="8128" y="40386"/>
                    </a:lnTo>
                    <a:lnTo>
                      <a:pt x="3429" y="32639"/>
                    </a:lnTo>
                    <a:lnTo>
                      <a:pt x="0" y="25400"/>
                    </a:lnTo>
                    <a:lnTo>
                      <a:pt x="1016" y="16764"/>
                    </a:lnTo>
                    <a:lnTo>
                      <a:pt x="2413" y="8636"/>
                    </a:lnTo>
                    <a:lnTo>
                      <a:pt x="7239" y="2921"/>
                    </a:lnTo>
                    <a:lnTo>
                      <a:pt x="13970" y="0"/>
                    </a:lnTo>
                    <a:lnTo>
                      <a:pt x="23114" y="0"/>
                    </a:lnTo>
                    <a:lnTo>
                      <a:pt x="34036" y="1397"/>
                    </a:lnTo>
                    <a:lnTo>
                      <a:pt x="45593" y="4826"/>
                    </a:lnTo>
                    <a:lnTo>
                      <a:pt x="71501" y="16383"/>
                    </a:lnTo>
                    <a:lnTo>
                      <a:pt x="96520" y="31623"/>
                    </a:lnTo>
                    <a:lnTo>
                      <a:pt x="117602" y="49022"/>
                    </a:lnTo>
                    <a:lnTo>
                      <a:pt x="125730" y="57658"/>
                    </a:lnTo>
                    <a:lnTo>
                      <a:pt x="131953" y="65786"/>
                    </a:lnTo>
                    <a:lnTo>
                      <a:pt x="134874" y="73406"/>
                    </a:lnTo>
                    <a:lnTo>
                      <a:pt x="135382" y="80137"/>
                    </a:lnTo>
                    <a:lnTo>
                      <a:pt x="140716" y="74422"/>
                    </a:lnTo>
                    <a:lnTo>
                      <a:pt x="147320" y="72009"/>
                    </a:lnTo>
                    <a:lnTo>
                      <a:pt x="155067" y="72009"/>
                    </a:lnTo>
                    <a:lnTo>
                      <a:pt x="163703" y="74422"/>
                    </a:lnTo>
                    <a:lnTo>
                      <a:pt x="180467" y="82550"/>
                    </a:lnTo>
                    <a:lnTo>
                      <a:pt x="195326" y="93091"/>
                    </a:lnTo>
                    <a:lnTo>
                      <a:pt x="196342" y="114300"/>
                    </a:lnTo>
                    <a:lnTo>
                      <a:pt x="199644" y="131953"/>
                    </a:lnTo>
                    <a:lnTo>
                      <a:pt x="200152" y="142113"/>
                    </a:lnTo>
                    <a:lnTo>
                      <a:pt x="199644" y="149225"/>
                    </a:lnTo>
                    <a:lnTo>
                      <a:pt x="196342" y="154051"/>
                    </a:lnTo>
                    <a:lnTo>
                      <a:pt x="189103" y="156464"/>
                    </a:lnTo>
                    <a:lnTo>
                      <a:pt x="181991" y="157480"/>
                    </a:lnTo>
                    <a:lnTo>
                      <a:pt x="172847" y="156972"/>
                    </a:lnTo>
                    <a:lnTo>
                      <a:pt x="161290" y="154559"/>
                    </a:lnTo>
                    <a:lnTo>
                      <a:pt x="146939" y="150241"/>
                    </a:lnTo>
                    <a:lnTo>
                      <a:pt x="145034" y="149225"/>
                    </a:lnTo>
                    <a:lnTo>
                      <a:pt x="141605" y="146939"/>
                    </a:lnTo>
                    <a:lnTo>
                      <a:pt x="131572" y="139192"/>
                    </a:lnTo>
                    <a:lnTo>
                      <a:pt x="118618" y="128143"/>
                    </a:lnTo>
                    <a:lnTo>
                      <a:pt x="103759" y="117094"/>
                    </a:lnTo>
                    <a:lnTo>
                      <a:pt x="88773" y="122936"/>
                    </a:lnTo>
                    <a:lnTo>
                      <a:pt x="72517" y="126238"/>
                    </a:lnTo>
                    <a:lnTo>
                      <a:pt x="56134" y="127635"/>
                    </a:lnTo>
                    <a:lnTo>
                      <a:pt x="40386" y="126746"/>
                    </a:lnTo>
                    <a:lnTo>
                      <a:pt x="26416" y="123317"/>
                    </a:lnTo>
                    <a:lnTo>
                      <a:pt x="15367" y="118110"/>
                    </a:lnTo>
                    <a:lnTo>
                      <a:pt x="7747" y="110871"/>
                    </a:lnTo>
                    <a:close/>
                  </a:path>
                </a:pathLst>
              </a:custGeom>
              <a:solidFill>
                <a:srgbClr val="F7F7F7"/>
              </a:solidFill>
              <a:ln w="0" cap="flat" cmpd="sng" algn="ctr">
                <a:solidFill>
                  <a:srgbClr val="F7F7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092700" y="3813683"/>
                <a:ext cx="185294" cy="140209"/>
              </a:xfrm>
              <a:custGeom>
                <a:avLst/>
                <a:gdLst/>
                <a:ahLst/>
                <a:cxnLst/>
                <a:rect l="0" t="0" r="0" b="0"/>
                <a:pathLst>
                  <a:path w="185294" h="140209">
                    <a:moveTo>
                      <a:pt x="5715" y="87884"/>
                    </a:moveTo>
                    <a:lnTo>
                      <a:pt x="1905" y="76327"/>
                    </a:lnTo>
                    <a:lnTo>
                      <a:pt x="2413" y="64389"/>
                    </a:lnTo>
                    <a:lnTo>
                      <a:pt x="10033" y="41275"/>
                    </a:lnTo>
                    <a:lnTo>
                      <a:pt x="1397" y="24511"/>
                    </a:lnTo>
                    <a:lnTo>
                      <a:pt x="0" y="17780"/>
                    </a:lnTo>
                    <a:lnTo>
                      <a:pt x="3810" y="11557"/>
                    </a:lnTo>
                    <a:lnTo>
                      <a:pt x="5334" y="5842"/>
                    </a:lnTo>
                    <a:lnTo>
                      <a:pt x="9144" y="2032"/>
                    </a:lnTo>
                    <a:lnTo>
                      <a:pt x="15367" y="0"/>
                    </a:lnTo>
                    <a:lnTo>
                      <a:pt x="22987" y="508"/>
                    </a:lnTo>
                    <a:lnTo>
                      <a:pt x="32131" y="2413"/>
                    </a:lnTo>
                    <a:lnTo>
                      <a:pt x="42291" y="5842"/>
                    </a:lnTo>
                    <a:lnTo>
                      <a:pt x="63881" y="15875"/>
                    </a:lnTo>
                    <a:lnTo>
                      <a:pt x="85471" y="29337"/>
                    </a:lnTo>
                    <a:lnTo>
                      <a:pt x="104140" y="44704"/>
                    </a:lnTo>
                    <a:lnTo>
                      <a:pt x="117094" y="59055"/>
                    </a:lnTo>
                    <a:lnTo>
                      <a:pt x="120523" y="65786"/>
                    </a:lnTo>
                    <a:lnTo>
                      <a:pt x="121412" y="71628"/>
                    </a:lnTo>
                    <a:lnTo>
                      <a:pt x="126746" y="67310"/>
                    </a:lnTo>
                    <a:lnTo>
                      <a:pt x="132461" y="65786"/>
                    </a:lnTo>
                    <a:lnTo>
                      <a:pt x="146939" y="67691"/>
                    </a:lnTo>
                    <a:lnTo>
                      <a:pt x="162306" y="74930"/>
                    </a:lnTo>
                    <a:lnTo>
                      <a:pt x="175260" y="83566"/>
                    </a:lnTo>
                    <a:lnTo>
                      <a:pt x="177165" y="101346"/>
                    </a:lnTo>
                    <a:lnTo>
                      <a:pt x="179070" y="108585"/>
                    </a:lnTo>
                    <a:lnTo>
                      <a:pt x="182880" y="117221"/>
                    </a:lnTo>
                    <a:lnTo>
                      <a:pt x="184785" y="126746"/>
                    </a:lnTo>
                    <a:lnTo>
                      <a:pt x="185293" y="133985"/>
                    </a:lnTo>
                    <a:lnTo>
                      <a:pt x="182372" y="138303"/>
                    </a:lnTo>
                    <a:lnTo>
                      <a:pt x="173736" y="139700"/>
                    </a:lnTo>
                    <a:lnTo>
                      <a:pt x="167005" y="140208"/>
                    </a:lnTo>
                    <a:lnTo>
                      <a:pt x="159385" y="139192"/>
                    </a:lnTo>
                    <a:lnTo>
                      <a:pt x="148844" y="137287"/>
                    </a:lnTo>
                    <a:lnTo>
                      <a:pt x="135382" y="132080"/>
                    </a:lnTo>
                    <a:lnTo>
                      <a:pt x="129159" y="129159"/>
                    </a:lnTo>
                    <a:lnTo>
                      <a:pt x="118999" y="122428"/>
                    </a:lnTo>
                    <a:lnTo>
                      <a:pt x="93091" y="104267"/>
                    </a:lnTo>
                    <a:lnTo>
                      <a:pt x="79248" y="108585"/>
                    </a:lnTo>
                    <a:lnTo>
                      <a:pt x="64262" y="111379"/>
                    </a:lnTo>
                    <a:lnTo>
                      <a:pt x="49403" y="111887"/>
                    </a:lnTo>
                    <a:lnTo>
                      <a:pt x="36068" y="110871"/>
                    </a:lnTo>
                    <a:lnTo>
                      <a:pt x="24003" y="108077"/>
                    </a:lnTo>
                    <a:lnTo>
                      <a:pt x="14351" y="103251"/>
                    </a:lnTo>
                    <a:lnTo>
                      <a:pt x="8128" y="96520"/>
                    </a:lnTo>
                    <a:close/>
                  </a:path>
                </a:pathLst>
              </a:custGeom>
              <a:solidFill>
                <a:srgbClr val="EDEDED"/>
              </a:solidFill>
              <a:ln w="0" cap="flat" cmpd="sng" algn="ctr">
                <a:solidFill>
                  <a:srgbClr val="ED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5098415" y="3823335"/>
                <a:ext cx="171832" cy="122937"/>
              </a:xfrm>
              <a:custGeom>
                <a:avLst/>
                <a:gdLst/>
                <a:ahLst/>
                <a:cxnLst/>
                <a:rect l="0" t="0" r="0" b="0"/>
                <a:pathLst>
                  <a:path w="171832" h="122937">
                    <a:moveTo>
                      <a:pt x="8255" y="75311"/>
                    </a:moveTo>
                    <a:lnTo>
                      <a:pt x="2032" y="65278"/>
                    </a:lnTo>
                    <a:lnTo>
                      <a:pt x="508" y="53721"/>
                    </a:lnTo>
                    <a:lnTo>
                      <a:pt x="3429" y="43180"/>
                    </a:lnTo>
                    <a:lnTo>
                      <a:pt x="9652" y="33655"/>
                    </a:lnTo>
                    <a:lnTo>
                      <a:pt x="3937" y="25019"/>
                    </a:lnTo>
                    <a:lnTo>
                      <a:pt x="0" y="17272"/>
                    </a:lnTo>
                    <a:lnTo>
                      <a:pt x="0" y="10541"/>
                    </a:lnTo>
                    <a:lnTo>
                      <a:pt x="2921" y="8128"/>
                    </a:lnTo>
                    <a:lnTo>
                      <a:pt x="7239" y="6731"/>
                    </a:lnTo>
                    <a:lnTo>
                      <a:pt x="8636" y="2921"/>
                    </a:lnTo>
                    <a:lnTo>
                      <a:pt x="12065" y="508"/>
                    </a:lnTo>
                    <a:lnTo>
                      <a:pt x="17272" y="0"/>
                    </a:lnTo>
                    <a:lnTo>
                      <a:pt x="23622" y="1016"/>
                    </a:lnTo>
                    <a:lnTo>
                      <a:pt x="38989" y="6731"/>
                    </a:lnTo>
                    <a:lnTo>
                      <a:pt x="57150" y="15875"/>
                    </a:lnTo>
                    <a:lnTo>
                      <a:pt x="74930" y="27813"/>
                    </a:lnTo>
                    <a:lnTo>
                      <a:pt x="91313" y="40259"/>
                    </a:lnTo>
                    <a:lnTo>
                      <a:pt x="102743" y="52832"/>
                    </a:lnTo>
                    <a:lnTo>
                      <a:pt x="108585" y="63373"/>
                    </a:lnTo>
                    <a:lnTo>
                      <a:pt x="113284" y="60452"/>
                    </a:lnTo>
                    <a:lnTo>
                      <a:pt x="118618" y="59563"/>
                    </a:lnTo>
                    <a:lnTo>
                      <a:pt x="131064" y="61976"/>
                    </a:lnTo>
                    <a:lnTo>
                      <a:pt x="156083" y="73914"/>
                    </a:lnTo>
                    <a:lnTo>
                      <a:pt x="156972" y="82042"/>
                    </a:lnTo>
                    <a:lnTo>
                      <a:pt x="158877" y="88265"/>
                    </a:lnTo>
                    <a:lnTo>
                      <a:pt x="161798" y="94615"/>
                    </a:lnTo>
                    <a:lnTo>
                      <a:pt x="167132" y="102743"/>
                    </a:lnTo>
                    <a:lnTo>
                      <a:pt x="169926" y="111887"/>
                    </a:lnTo>
                    <a:lnTo>
                      <a:pt x="171831" y="118618"/>
                    </a:lnTo>
                    <a:lnTo>
                      <a:pt x="169037" y="122428"/>
                    </a:lnTo>
                    <a:lnTo>
                      <a:pt x="165227" y="122936"/>
                    </a:lnTo>
                    <a:lnTo>
                      <a:pt x="159385" y="122936"/>
                    </a:lnTo>
                    <a:lnTo>
                      <a:pt x="146431" y="122428"/>
                    </a:lnTo>
                    <a:lnTo>
                      <a:pt x="137287" y="119507"/>
                    </a:lnTo>
                    <a:lnTo>
                      <a:pt x="124841" y="113792"/>
                    </a:lnTo>
                    <a:lnTo>
                      <a:pt x="117602" y="111379"/>
                    </a:lnTo>
                    <a:lnTo>
                      <a:pt x="107569" y="106045"/>
                    </a:lnTo>
                    <a:lnTo>
                      <a:pt x="83058" y="92202"/>
                    </a:lnTo>
                    <a:lnTo>
                      <a:pt x="56642" y="96520"/>
                    </a:lnTo>
                    <a:lnTo>
                      <a:pt x="32258" y="94996"/>
                    </a:lnTo>
                    <a:lnTo>
                      <a:pt x="22098" y="92202"/>
                    </a:lnTo>
                    <a:lnTo>
                      <a:pt x="13970" y="87884"/>
                    </a:lnTo>
                    <a:lnTo>
                      <a:pt x="9144" y="82550"/>
                    </a:lnTo>
                    <a:close/>
                  </a:path>
                </a:pathLst>
              </a:custGeom>
              <a:solidFill>
                <a:srgbClr val="E6E6E6"/>
              </a:solidFill>
              <a:ln w="0" cap="flat" cmpd="sng" algn="ctr">
                <a:solidFill>
                  <a:srgbClr val="E6E6E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5102733" y="3832479"/>
                <a:ext cx="159386" cy="106554"/>
              </a:xfrm>
              <a:custGeom>
                <a:avLst/>
                <a:gdLst/>
                <a:ahLst/>
                <a:cxnLst/>
                <a:rect l="0" t="0" r="0" b="0"/>
                <a:pathLst>
                  <a:path w="159386" h="106554">
                    <a:moveTo>
                      <a:pt x="11557" y="62865"/>
                    </a:moveTo>
                    <a:lnTo>
                      <a:pt x="2921" y="53721"/>
                    </a:lnTo>
                    <a:lnTo>
                      <a:pt x="0" y="43688"/>
                    </a:lnTo>
                    <a:lnTo>
                      <a:pt x="2413" y="34036"/>
                    </a:lnTo>
                    <a:lnTo>
                      <a:pt x="10160" y="26416"/>
                    </a:lnTo>
                    <a:lnTo>
                      <a:pt x="3429" y="17780"/>
                    </a:lnTo>
                    <a:lnTo>
                      <a:pt x="0" y="9525"/>
                    </a:lnTo>
                    <a:lnTo>
                      <a:pt x="0" y="6223"/>
                    </a:lnTo>
                    <a:lnTo>
                      <a:pt x="2032" y="3810"/>
                    </a:lnTo>
                    <a:lnTo>
                      <a:pt x="5842" y="2413"/>
                    </a:lnTo>
                    <a:lnTo>
                      <a:pt x="12573" y="1905"/>
                    </a:lnTo>
                    <a:lnTo>
                      <a:pt x="13970" y="508"/>
                    </a:lnTo>
                    <a:lnTo>
                      <a:pt x="16383" y="0"/>
                    </a:lnTo>
                    <a:lnTo>
                      <a:pt x="25527" y="2413"/>
                    </a:lnTo>
                    <a:lnTo>
                      <a:pt x="37465" y="8128"/>
                    </a:lnTo>
                    <a:lnTo>
                      <a:pt x="51435" y="16256"/>
                    </a:lnTo>
                    <a:lnTo>
                      <a:pt x="79756" y="36449"/>
                    </a:lnTo>
                    <a:lnTo>
                      <a:pt x="90297" y="46482"/>
                    </a:lnTo>
                    <a:lnTo>
                      <a:pt x="97028" y="55118"/>
                    </a:lnTo>
                    <a:lnTo>
                      <a:pt x="106172" y="53213"/>
                    </a:lnTo>
                    <a:lnTo>
                      <a:pt x="117221" y="55626"/>
                    </a:lnTo>
                    <a:lnTo>
                      <a:pt x="137795" y="64770"/>
                    </a:lnTo>
                    <a:lnTo>
                      <a:pt x="139700" y="71501"/>
                    </a:lnTo>
                    <a:lnTo>
                      <a:pt x="141605" y="75819"/>
                    </a:lnTo>
                    <a:lnTo>
                      <a:pt x="145542" y="80645"/>
                    </a:lnTo>
                    <a:lnTo>
                      <a:pt x="152654" y="88265"/>
                    </a:lnTo>
                    <a:lnTo>
                      <a:pt x="156591" y="97409"/>
                    </a:lnTo>
                    <a:lnTo>
                      <a:pt x="159385" y="103632"/>
                    </a:lnTo>
                    <a:lnTo>
                      <a:pt x="158877" y="105537"/>
                    </a:lnTo>
                    <a:lnTo>
                      <a:pt x="156972" y="106553"/>
                    </a:lnTo>
                    <a:lnTo>
                      <a:pt x="153162" y="106553"/>
                    </a:lnTo>
                    <a:lnTo>
                      <a:pt x="146431" y="106045"/>
                    </a:lnTo>
                    <a:lnTo>
                      <a:pt x="134493" y="105156"/>
                    </a:lnTo>
                    <a:lnTo>
                      <a:pt x="126746" y="102743"/>
                    </a:lnTo>
                    <a:lnTo>
                      <a:pt x="115697" y="96012"/>
                    </a:lnTo>
                    <a:lnTo>
                      <a:pt x="107569" y="94107"/>
                    </a:lnTo>
                    <a:lnTo>
                      <a:pt x="97536" y="90170"/>
                    </a:lnTo>
                    <a:lnTo>
                      <a:pt x="74422" y="80137"/>
                    </a:lnTo>
                    <a:lnTo>
                      <a:pt x="50927" y="82042"/>
                    </a:lnTo>
                    <a:lnTo>
                      <a:pt x="29845" y="79629"/>
                    </a:lnTo>
                    <a:lnTo>
                      <a:pt x="21590" y="76835"/>
                    </a:lnTo>
                    <a:lnTo>
                      <a:pt x="15367" y="73406"/>
                    </a:lnTo>
                    <a:lnTo>
                      <a:pt x="11557" y="68580"/>
                    </a:lnTo>
                    <a:close/>
                  </a:path>
                </a:pathLst>
              </a:custGeom>
              <a:solidFill>
                <a:srgbClr val="DDDDDD"/>
              </a:solidFill>
              <a:ln w="0" cap="flat" cmpd="sng" algn="ctr">
                <a:solidFill>
                  <a:srgbClr val="DDDDD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5106670" y="3838194"/>
                <a:ext cx="147829" cy="94616"/>
              </a:xfrm>
              <a:custGeom>
                <a:avLst/>
                <a:gdLst/>
                <a:ahLst/>
                <a:cxnLst/>
                <a:rect l="0" t="0" r="0" b="0"/>
                <a:pathLst>
                  <a:path w="147829" h="94616">
                    <a:moveTo>
                      <a:pt x="15367" y="53721"/>
                    </a:moveTo>
                    <a:lnTo>
                      <a:pt x="4699" y="46609"/>
                    </a:lnTo>
                    <a:lnTo>
                      <a:pt x="0" y="37465"/>
                    </a:lnTo>
                    <a:lnTo>
                      <a:pt x="1905" y="28829"/>
                    </a:lnTo>
                    <a:lnTo>
                      <a:pt x="5715" y="25400"/>
                    </a:lnTo>
                    <a:lnTo>
                      <a:pt x="11430" y="23114"/>
                    </a:lnTo>
                    <a:lnTo>
                      <a:pt x="3302" y="14478"/>
                    </a:lnTo>
                    <a:lnTo>
                      <a:pt x="381" y="6223"/>
                    </a:lnTo>
                    <a:lnTo>
                      <a:pt x="1397" y="2921"/>
                    </a:lnTo>
                    <a:lnTo>
                      <a:pt x="4318" y="1016"/>
                    </a:lnTo>
                    <a:lnTo>
                      <a:pt x="9525" y="0"/>
                    </a:lnTo>
                    <a:lnTo>
                      <a:pt x="17653" y="1016"/>
                    </a:lnTo>
                    <a:lnTo>
                      <a:pt x="21082" y="2921"/>
                    </a:lnTo>
                    <a:lnTo>
                      <a:pt x="27813" y="7239"/>
                    </a:lnTo>
                    <a:lnTo>
                      <a:pt x="36449" y="12954"/>
                    </a:lnTo>
                    <a:lnTo>
                      <a:pt x="46482" y="20193"/>
                    </a:lnTo>
                    <a:lnTo>
                      <a:pt x="68580" y="36449"/>
                    </a:lnTo>
                    <a:lnTo>
                      <a:pt x="78232" y="44196"/>
                    </a:lnTo>
                    <a:lnTo>
                      <a:pt x="85852" y="50927"/>
                    </a:lnTo>
                    <a:lnTo>
                      <a:pt x="93980" y="51435"/>
                    </a:lnTo>
                    <a:lnTo>
                      <a:pt x="103124" y="53721"/>
                    </a:lnTo>
                    <a:lnTo>
                      <a:pt x="120396" y="59563"/>
                    </a:lnTo>
                    <a:lnTo>
                      <a:pt x="122301" y="64389"/>
                    </a:lnTo>
                    <a:lnTo>
                      <a:pt x="124714" y="66802"/>
                    </a:lnTo>
                    <a:lnTo>
                      <a:pt x="129540" y="70104"/>
                    </a:lnTo>
                    <a:lnTo>
                      <a:pt x="133350" y="73406"/>
                    </a:lnTo>
                    <a:lnTo>
                      <a:pt x="138684" y="78232"/>
                    </a:lnTo>
                    <a:lnTo>
                      <a:pt x="144018" y="86360"/>
                    </a:lnTo>
                    <a:lnTo>
                      <a:pt x="147828" y="92202"/>
                    </a:lnTo>
                    <a:lnTo>
                      <a:pt x="147828" y="94107"/>
                    </a:lnTo>
                    <a:lnTo>
                      <a:pt x="145923" y="94615"/>
                    </a:lnTo>
                    <a:lnTo>
                      <a:pt x="141097" y="94615"/>
                    </a:lnTo>
                    <a:lnTo>
                      <a:pt x="133858" y="93091"/>
                    </a:lnTo>
                    <a:lnTo>
                      <a:pt x="123317" y="92202"/>
                    </a:lnTo>
                    <a:lnTo>
                      <a:pt x="117094" y="89281"/>
                    </a:lnTo>
                    <a:lnTo>
                      <a:pt x="112268" y="86360"/>
                    </a:lnTo>
                    <a:lnTo>
                      <a:pt x="106934" y="82042"/>
                    </a:lnTo>
                    <a:lnTo>
                      <a:pt x="87757" y="78232"/>
                    </a:lnTo>
                    <a:lnTo>
                      <a:pt x="66675" y="72009"/>
                    </a:lnTo>
                    <a:lnTo>
                      <a:pt x="45593" y="71120"/>
                    </a:lnTo>
                    <a:lnTo>
                      <a:pt x="27813" y="68199"/>
                    </a:lnTo>
                    <a:lnTo>
                      <a:pt x="21082" y="65278"/>
                    </a:lnTo>
                    <a:lnTo>
                      <a:pt x="16764" y="62357"/>
                    </a:lnTo>
                    <a:lnTo>
                      <a:pt x="14859" y="58547"/>
                    </a:lnTo>
                    <a:close/>
                  </a:path>
                </a:pathLst>
              </a:custGeom>
              <a:solidFill>
                <a:srgbClr val="D4D4D4"/>
              </a:solidFill>
              <a:ln w="0" cap="flat" cmpd="sng" algn="ctr">
                <a:solidFill>
                  <a:srgbClr val="D4D4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109972" y="3841115"/>
                <a:ext cx="136272" cy="85472"/>
              </a:xfrm>
              <a:custGeom>
                <a:avLst/>
                <a:gdLst/>
                <a:ahLst/>
                <a:cxnLst/>
                <a:rect l="0" t="0" r="0" b="0"/>
                <a:pathLst>
                  <a:path w="136272" h="85472">
                    <a:moveTo>
                      <a:pt x="24003" y="2921"/>
                    </a:moveTo>
                    <a:lnTo>
                      <a:pt x="27432" y="10541"/>
                    </a:lnTo>
                    <a:lnTo>
                      <a:pt x="34036" y="19177"/>
                    </a:lnTo>
                    <a:lnTo>
                      <a:pt x="53721" y="35941"/>
                    </a:lnTo>
                    <a:lnTo>
                      <a:pt x="77724" y="49911"/>
                    </a:lnTo>
                    <a:lnTo>
                      <a:pt x="90678" y="54229"/>
                    </a:lnTo>
                    <a:lnTo>
                      <a:pt x="103251" y="56642"/>
                    </a:lnTo>
                    <a:lnTo>
                      <a:pt x="105664" y="59944"/>
                    </a:lnTo>
                    <a:lnTo>
                      <a:pt x="108966" y="60452"/>
                    </a:lnTo>
                    <a:lnTo>
                      <a:pt x="114300" y="62357"/>
                    </a:lnTo>
                    <a:lnTo>
                      <a:pt x="118999" y="65278"/>
                    </a:lnTo>
                    <a:lnTo>
                      <a:pt x="124841" y="70104"/>
                    </a:lnTo>
                    <a:lnTo>
                      <a:pt x="131064" y="78232"/>
                    </a:lnTo>
                    <a:lnTo>
                      <a:pt x="135890" y="83439"/>
                    </a:lnTo>
                    <a:lnTo>
                      <a:pt x="136271" y="84963"/>
                    </a:lnTo>
                    <a:lnTo>
                      <a:pt x="134366" y="85471"/>
                    </a:lnTo>
                    <a:lnTo>
                      <a:pt x="129667" y="84455"/>
                    </a:lnTo>
                    <a:lnTo>
                      <a:pt x="121412" y="82550"/>
                    </a:lnTo>
                    <a:lnTo>
                      <a:pt x="116713" y="82042"/>
                    </a:lnTo>
                    <a:lnTo>
                      <a:pt x="112776" y="81534"/>
                    </a:lnTo>
                    <a:lnTo>
                      <a:pt x="107569" y="78232"/>
                    </a:lnTo>
                    <a:lnTo>
                      <a:pt x="103632" y="75311"/>
                    </a:lnTo>
                    <a:lnTo>
                      <a:pt x="98425" y="70485"/>
                    </a:lnTo>
                    <a:lnTo>
                      <a:pt x="66675" y="67183"/>
                    </a:lnTo>
                    <a:lnTo>
                      <a:pt x="38862" y="62357"/>
                    </a:lnTo>
                    <a:lnTo>
                      <a:pt x="28321" y="59436"/>
                    </a:lnTo>
                    <a:lnTo>
                      <a:pt x="21082" y="56134"/>
                    </a:lnTo>
                    <a:lnTo>
                      <a:pt x="18288" y="52324"/>
                    </a:lnTo>
                    <a:lnTo>
                      <a:pt x="19685" y="47498"/>
                    </a:lnTo>
                    <a:lnTo>
                      <a:pt x="6223" y="41783"/>
                    </a:lnTo>
                    <a:lnTo>
                      <a:pt x="0" y="33528"/>
                    </a:lnTo>
                    <a:lnTo>
                      <a:pt x="0" y="29718"/>
                    </a:lnTo>
                    <a:lnTo>
                      <a:pt x="1905" y="25908"/>
                    </a:lnTo>
                    <a:lnTo>
                      <a:pt x="5715" y="23495"/>
                    </a:lnTo>
                    <a:lnTo>
                      <a:pt x="12446" y="22098"/>
                    </a:lnTo>
                    <a:lnTo>
                      <a:pt x="3810" y="13462"/>
                    </a:lnTo>
                    <a:lnTo>
                      <a:pt x="1016" y="4826"/>
                    </a:lnTo>
                    <a:lnTo>
                      <a:pt x="2413" y="1905"/>
                    </a:lnTo>
                    <a:lnTo>
                      <a:pt x="6731" y="0"/>
                    </a:lnTo>
                    <a:lnTo>
                      <a:pt x="13462" y="508"/>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Freeform 75"/>
            <p:cNvSpPr/>
            <p:nvPr/>
          </p:nvSpPr>
          <p:spPr>
            <a:xfrm>
              <a:off x="4622800" y="2463800"/>
              <a:ext cx="1258190" cy="1274319"/>
            </a:xfrm>
            <a:custGeom>
              <a:avLst/>
              <a:gdLst/>
              <a:ahLst/>
              <a:cxnLst/>
              <a:rect l="0" t="0" r="0" b="0"/>
              <a:pathLst>
                <a:path w="1258190" h="1274319">
                  <a:moveTo>
                    <a:pt x="46355" y="245618"/>
                  </a:moveTo>
                  <a:lnTo>
                    <a:pt x="85979" y="194183"/>
                  </a:lnTo>
                  <a:lnTo>
                    <a:pt x="144145" y="145542"/>
                  </a:lnTo>
                  <a:lnTo>
                    <a:pt x="224409" y="95758"/>
                  </a:lnTo>
                  <a:lnTo>
                    <a:pt x="321310" y="56896"/>
                  </a:lnTo>
                  <a:lnTo>
                    <a:pt x="410210" y="32512"/>
                  </a:lnTo>
                  <a:lnTo>
                    <a:pt x="518668" y="11430"/>
                  </a:lnTo>
                  <a:lnTo>
                    <a:pt x="630428" y="889"/>
                  </a:lnTo>
                  <a:lnTo>
                    <a:pt x="720090" y="0"/>
                  </a:lnTo>
                  <a:lnTo>
                    <a:pt x="835406" y="6096"/>
                  </a:lnTo>
                  <a:lnTo>
                    <a:pt x="919734" y="23749"/>
                  </a:lnTo>
                  <a:lnTo>
                    <a:pt x="1017016" y="55880"/>
                  </a:lnTo>
                  <a:lnTo>
                    <a:pt x="1114298" y="114935"/>
                  </a:lnTo>
                  <a:lnTo>
                    <a:pt x="1159764" y="155956"/>
                  </a:lnTo>
                  <a:lnTo>
                    <a:pt x="1195959" y="198882"/>
                  </a:lnTo>
                  <a:lnTo>
                    <a:pt x="1224788" y="249047"/>
                  </a:lnTo>
                  <a:lnTo>
                    <a:pt x="1246505" y="306451"/>
                  </a:lnTo>
                  <a:lnTo>
                    <a:pt x="1258189" y="386334"/>
                  </a:lnTo>
                  <a:lnTo>
                    <a:pt x="1255141" y="451866"/>
                  </a:lnTo>
                  <a:lnTo>
                    <a:pt x="1237996" y="530479"/>
                  </a:lnTo>
                  <a:lnTo>
                    <a:pt x="1209929" y="587629"/>
                  </a:lnTo>
                  <a:lnTo>
                    <a:pt x="1175131" y="636778"/>
                  </a:lnTo>
                  <a:lnTo>
                    <a:pt x="1136015" y="675894"/>
                  </a:lnTo>
                  <a:lnTo>
                    <a:pt x="1081913" y="719201"/>
                  </a:lnTo>
                  <a:lnTo>
                    <a:pt x="1014857" y="748538"/>
                  </a:lnTo>
                  <a:lnTo>
                    <a:pt x="945388" y="766064"/>
                  </a:lnTo>
                  <a:lnTo>
                    <a:pt x="869696" y="772668"/>
                  </a:lnTo>
                  <a:lnTo>
                    <a:pt x="871982" y="843153"/>
                  </a:lnTo>
                  <a:lnTo>
                    <a:pt x="856996" y="914781"/>
                  </a:lnTo>
                  <a:lnTo>
                    <a:pt x="830961" y="993902"/>
                  </a:lnTo>
                  <a:lnTo>
                    <a:pt x="794766" y="1061212"/>
                  </a:lnTo>
                  <a:lnTo>
                    <a:pt x="739013" y="1143127"/>
                  </a:lnTo>
                  <a:lnTo>
                    <a:pt x="695960" y="1189990"/>
                  </a:lnTo>
                  <a:lnTo>
                    <a:pt x="643255" y="1234821"/>
                  </a:lnTo>
                  <a:lnTo>
                    <a:pt x="581660" y="1274318"/>
                  </a:lnTo>
                  <a:lnTo>
                    <a:pt x="638810" y="1185418"/>
                  </a:lnTo>
                  <a:lnTo>
                    <a:pt x="702310" y="1069340"/>
                  </a:lnTo>
                  <a:lnTo>
                    <a:pt x="726186" y="1003808"/>
                  </a:lnTo>
                  <a:lnTo>
                    <a:pt x="740664" y="934720"/>
                  </a:lnTo>
                  <a:lnTo>
                    <a:pt x="742315" y="877951"/>
                  </a:lnTo>
                  <a:lnTo>
                    <a:pt x="733171" y="827786"/>
                  </a:lnTo>
                  <a:lnTo>
                    <a:pt x="713740" y="773049"/>
                  </a:lnTo>
                  <a:lnTo>
                    <a:pt x="583946" y="767080"/>
                  </a:lnTo>
                  <a:lnTo>
                    <a:pt x="482600" y="755396"/>
                  </a:lnTo>
                  <a:lnTo>
                    <a:pt x="385699" y="736600"/>
                  </a:lnTo>
                  <a:lnTo>
                    <a:pt x="317627" y="716661"/>
                  </a:lnTo>
                  <a:lnTo>
                    <a:pt x="242824" y="686562"/>
                  </a:lnTo>
                  <a:lnTo>
                    <a:pt x="185293" y="660527"/>
                  </a:lnTo>
                  <a:lnTo>
                    <a:pt x="121666" y="616458"/>
                  </a:lnTo>
                  <a:lnTo>
                    <a:pt x="55880" y="549402"/>
                  </a:lnTo>
                  <a:lnTo>
                    <a:pt x="30861" y="517906"/>
                  </a:lnTo>
                  <a:lnTo>
                    <a:pt x="12573" y="482854"/>
                  </a:lnTo>
                  <a:lnTo>
                    <a:pt x="0" y="438658"/>
                  </a:lnTo>
                  <a:lnTo>
                    <a:pt x="1270" y="383159"/>
                  </a:lnTo>
                  <a:lnTo>
                    <a:pt x="4318" y="340487"/>
                  </a:lnTo>
                  <a:lnTo>
                    <a:pt x="22352" y="289433"/>
                  </a:lnTo>
                  <a:close/>
                </a:path>
              </a:pathLst>
            </a:custGeom>
            <a:solidFill>
              <a:srgbClr val="C1C1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003800" y="2717800"/>
              <a:ext cx="584200" cy="276999"/>
            </a:xfrm>
            <a:prstGeom prst="rect">
              <a:avLst/>
            </a:prstGeom>
            <a:noFill/>
          </p:spPr>
          <p:txBody>
            <a:bodyPr vert="horz" rtlCol="0">
              <a:spAutoFit/>
            </a:bodyPr>
            <a:lstStyle/>
            <a:p>
              <a:r>
                <a:rPr lang="en-US" sz="1200" smtClean="0">
                  <a:solidFill>
                    <a:srgbClr val="000000"/>
                  </a:solidFill>
                  <a:latin typeface="Arial - 16"/>
                </a:rPr>
                <a:t>Ph</a:t>
              </a:r>
              <a:endParaRPr lang="en-US" sz="1200">
                <a:solidFill>
                  <a:srgbClr val="000000"/>
                </a:solidFill>
                <a:latin typeface="Arial - 16"/>
              </a:endParaRPr>
            </a:p>
          </p:txBody>
        </p:sp>
      </p:grpSp>
      <p:grpSp>
        <p:nvGrpSpPr>
          <p:cNvPr id="103" name="Group 102"/>
          <p:cNvGrpSpPr/>
          <p:nvPr/>
        </p:nvGrpSpPr>
        <p:grpSpPr>
          <a:xfrm>
            <a:off x="6273800" y="1765300"/>
            <a:ext cx="1422400" cy="3130551"/>
            <a:chOff x="6273800" y="1765300"/>
            <a:chExt cx="1422400" cy="3130551"/>
          </a:xfrm>
        </p:grpSpPr>
        <p:grpSp>
          <p:nvGrpSpPr>
            <p:cNvPr id="99" name="Group 98"/>
            <p:cNvGrpSpPr/>
            <p:nvPr/>
          </p:nvGrpSpPr>
          <p:grpSpPr>
            <a:xfrm>
              <a:off x="7191375" y="2797175"/>
              <a:ext cx="387986" cy="2098676"/>
              <a:chOff x="7191375" y="2797175"/>
              <a:chExt cx="387986" cy="2098676"/>
            </a:xfrm>
          </p:grpSpPr>
          <p:sp>
            <p:nvSpPr>
              <p:cNvPr id="79" name="Freeform 78"/>
              <p:cNvSpPr/>
              <p:nvPr/>
            </p:nvSpPr>
            <p:spPr>
              <a:xfrm>
                <a:off x="7191375" y="2819781"/>
                <a:ext cx="386970" cy="2075943"/>
              </a:xfrm>
              <a:custGeom>
                <a:avLst/>
                <a:gdLst/>
                <a:ahLst/>
                <a:cxnLst/>
                <a:rect l="0" t="0" r="0" b="0"/>
                <a:pathLst>
                  <a:path w="386970" h="2075943">
                    <a:moveTo>
                      <a:pt x="67691" y="104648"/>
                    </a:moveTo>
                    <a:lnTo>
                      <a:pt x="64389" y="91694"/>
                    </a:lnTo>
                    <a:lnTo>
                      <a:pt x="50927" y="64770"/>
                    </a:lnTo>
                    <a:lnTo>
                      <a:pt x="29337" y="37973"/>
                    </a:lnTo>
                    <a:lnTo>
                      <a:pt x="0" y="11557"/>
                    </a:lnTo>
                    <a:lnTo>
                      <a:pt x="11557" y="9652"/>
                    </a:lnTo>
                    <a:lnTo>
                      <a:pt x="27432" y="8128"/>
                    </a:lnTo>
                    <a:lnTo>
                      <a:pt x="47117" y="6223"/>
                    </a:lnTo>
                    <a:lnTo>
                      <a:pt x="69596" y="4826"/>
                    </a:lnTo>
                    <a:lnTo>
                      <a:pt x="122428" y="1905"/>
                    </a:lnTo>
                    <a:lnTo>
                      <a:pt x="181483" y="508"/>
                    </a:lnTo>
                    <a:lnTo>
                      <a:pt x="241427" y="0"/>
                    </a:lnTo>
                    <a:lnTo>
                      <a:pt x="299085" y="1905"/>
                    </a:lnTo>
                    <a:lnTo>
                      <a:pt x="324993" y="3302"/>
                    </a:lnTo>
                    <a:lnTo>
                      <a:pt x="348488" y="5334"/>
                    </a:lnTo>
                    <a:lnTo>
                      <a:pt x="369570" y="8128"/>
                    </a:lnTo>
                    <a:lnTo>
                      <a:pt x="386969" y="11557"/>
                    </a:lnTo>
                    <a:lnTo>
                      <a:pt x="358648" y="41783"/>
                    </a:lnTo>
                    <a:lnTo>
                      <a:pt x="336042" y="68199"/>
                    </a:lnTo>
                    <a:lnTo>
                      <a:pt x="321183" y="92202"/>
                    </a:lnTo>
                    <a:lnTo>
                      <a:pt x="317373" y="104648"/>
                    </a:lnTo>
                    <a:lnTo>
                      <a:pt x="315849" y="117094"/>
                    </a:lnTo>
                    <a:lnTo>
                      <a:pt x="315849" y="1926209"/>
                    </a:lnTo>
                    <a:lnTo>
                      <a:pt x="313436" y="1951228"/>
                    </a:lnTo>
                    <a:lnTo>
                      <a:pt x="306324" y="1977136"/>
                    </a:lnTo>
                    <a:lnTo>
                      <a:pt x="294259" y="2002028"/>
                    </a:lnTo>
                    <a:lnTo>
                      <a:pt x="279400" y="2025650"/>
                    </a:lnTo>
                    <a:lnTo>
                      <a:pt x="261112" y="2045716"/>
                    </a:lnTo>
                    <a:lnTo>
                      <a:pt x="240030" y="2061591"/>
                    </a:lnTo>
                    <a:lnTo>
                      <a:pt x="217424" y="2072132"/>
                    </a:lnTo>
                    <a:lnTo>
                      <a:pt x="193421" y="2075942"/>
                    </a:lnTo>
                    <a:lnTo>
                      <a:pt x="169037" y="2072132"/>
                    </a:lnTo>
                    <a:lnTo>
                      <a:pt x="146431" y="2061591"/>
                    </a:lnTo>
                    <a:lnTo>
                      <a:pt x="125349" y="2045716"/>
                    </a:lnTo>
                    <a:lnTo>
                      <a:pt x="106553" y="2025650"/>
                    </a:lnTo>
                    <a:lnTo>
                      <a:pt x="91186" y="2002028"/>
                    </a:lnTo>
                    <a:lnTo>
                      <a:pt x="79248" y="1977136"/>
                    </a:lnTo>
                    <a:lnTo>
                      <a:pt x="71501" y="1951228"/>
                    </a:lnTo>
                    <a:lnTo>
                      <a:pt x="69088" y="1926209"/>
                    </a:lnTo>
                    <a:lnTo>
                      <a:pt x="69088" y="1170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7192010" y="2819400"/>
                <a:ext cx="387351" cy="2076451"/>
              </a:xfrm>
              <a:custGeom>
                <a:avLst/>
                <a:gdLst/>
                <a:ahLst/>
                <a:cxnLst/>
                <a:rect l="0" t="0" r="0" b="0"/>
                <a:pathLst>
                  <a:path w="387351" h="2076451">
                    <a:moveTo>
                      <a:pt x="68580" y="118110"/>
                    </a:moveTo>
                    <a:lnTo>
                      <a:pt x="68580" y="1926590"/>
                    </a:lnTo>
                    <a:lnTo>
                      <a:pt x="69850" y="1951990"/>
                    </a:lnTo>
                    <a:lnTo>
                      <a:pt x="77470" y="1977390"/>
                    </a:lnTo>
                    <a:lnTo>
                      <a:pt x="90170" y="2002790"/>
                    </a:lnTo>
                    <a:lnTo>
                      <a:pt x="105410" y="2025650"/>
                    </a:lnTo>
                    <a:lnTo>
                      <a:pt x="124460" y="2045970"/>
                    </a:lnTo>
                    <a:lnTo>
                      <a:pt x="146050" y="2062480"/>
                    </a:lnTo>
                    <a:lnTo>
                      <a:pt x="168910" y="2072640"/>
                    </a:lnTo>
                    <a:lnTo>
                      <a:pt x="191770" y="2076450"/>
                    </a:lnTo>
                    <a:lnTo>
                      <a:pt x="217170" y="2072640"/>
                    </a:lnTo>
                    <a:lnTo>
                      <a:pt x="238760" y="2062480"/>
                    </a:lnTo>
                    <a:lnTo>
                      <a:pt x="261620" y="2045970"/>
                    </a:lnTo>
                    <a:lnTo>
                      <a:pt x="279400" y="2025650"/>
                    </a:lnTo>
                    <a:lnTo>
                      <a:pt x="294640" y="2002790"/>
                    </a:lnTo>
                    <a:lnTo>
                      <a:pt x="306070" y="1977390"/>
                    </a:lnTo>
                    <a:lnTo>
                      <a:pt x="313690" y="1951990"/>
                    </a:lnTo>
                    <a:lnTo>
                      <a:pt x="314960" y="1926590"/>
                    </a:lnTo>
                    <a:lnTo>
                      <a:pt x="314960" y="118110"/>
                    </a:lnTo>
                    <a:lnTo>
                      <a:pt x="317500" y="105410"/>
                    </a:lnTo>
                    <a:lnTo>
                      <a:pt x="320040" y="92710"/>
                    </a:lnTo>
                    <a:lnTo>
                      <a:pt x="336550" y="68580"/>
                    </a:lnTo>
                    <a:lnTo>
                      <a:pt x="358140" y="41910"/>
                    </a:lnTo>
                    <a:lnTo>
                      <a:pt x="387350" y="11430"/>
                    </a:lnTo>
                    <a:lnTo>
                      <a:pt x="369570" y="8890"/>
                    </a:lnTo>
                    <a:lnTo>
                      <a:pt x="346710" y="6350"/>
                    </a:lnTo>
                    <a:lnTo>
                      <a:pt x="325120" y="3810"/>
                    </a:lnTo>
                    <a:lnTo>
                      <a:pt x="299720" y="2540"/>
                    </a:lnTo>
                    <a:lnTo>
                      <a:pt x="241300" y="0"/>
                    </a:lnTo>
                    <a:lnTo>
                      <a:pt x="181610" y="1270"/>
                    </a:lnTo>
                    <a:lnTo>
                      <a:pt x="121920" y="2540"/>
                    </a:lnTo>
                    <a:lnTo>
                      <a:pt x="69850" y="5080"/>
                    </a:lnTo>
                    <a:lnTo>
                      <a:pt x="46990" y="6350"/>
                    </a:lnTo>
                    <a:lnTo>
                      <a:pt x="27940" y="8890"/>
                    </a:lnTo>
                    <a:lnTo>
                      <a:pt x="10160" y="10160"/>
                    </a:lnTo>
                    <a:lnTo>
                      <a:pt x="0" y="11430"/>
                    </a:lnTo>
                    <a:lnTo>
                      <a:pt x="27940" y="38100"/>
                    </a:lnTo>
                    <a:lnTo>
                      <a:pt x="50800" y="64770"/>
                    </a:lnTo>
                    <a:lnTo>
                      <a:pt x="63500" y="92710"/>
                    </a:lnTo>
                    <a:lnTo>
                      <a:pt x="67310" y="10541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7191375" y="2797175"/>
                <a:ext cx="386970" cy="68200"/>
              </a:xfrm>
              <a:custGeom>
                <a:avLst/>
                <a:gdLst/>
                <a:ahLst/>
                <a:cxnLst/>
                <a:rect l="0" t="0" r="0" b="0"/>
                <a:pathLst>
                  <a:path w="386970" h="68200">
                    <a:moveTo>
                      <a:pt x="0" y="34163"/>
                    </a:moveTo>
                    <a:lnTo>
                      <a:pt x="3810" y="27432"/>
                    </a:lnTo>
                    <a:lnTo>
                      <a:pt x="15367" y="20701"/>
                    </a:lnTo>
                    <a:lnTo>
                      <a:pt x="33147" y="15367"/>
                    </a:lnTo>
                    <a:lnTo>
                      <a:pt x="56642" y="10160"/>
                    </a:lnTo>
                    <a:lnTo>
                      <a:pt x="85471" y="5842"/>
                    </a:lnTo>
                    <a:lnTo>
                      <a:pt x="118110" y="2921"/>
                    </a:lnTo>
                    <a:lnTo>
                      <a:pt x="154559" y="1016"/>
                    </a:lnTo>
                    <a:lnTo>
                      <a:pt x="193421" y="0"/>
                    </a:lnTo>
                    <a:lnTo>
                      <a:pt x="232410" y="1016"/>
                    </a:lnTo>
                    <a:lnTo>
                      <a:pt x="268859" y="2921"/>
                    </a:lnTo>
                    <a:lnTo>
                      <a:pt x="301498" y="5842"/>
                    </a:lnTo>
                    <a:lnTo>
                      <a:pt x="330327" y="10160"/>
                    </a:lnTo>
                    <a:lnTo>
                      <a:pt x="353822" y="15367"/>
                    </a:lnTo>
                    <a:lnTo>
                      <a:pt x="371602" y="20701"/>
                    </a:lnTo>
                    <a:lnTo>
                      <a:pt x="382651" y="27432"/>
                    </a:lnTo>
                    <a:lnTo>
                      <a:pt x="386969" y="34163"/>
                    </a:lnTo>
                    <a:lnTo>
                      <a:pt x="382651" y="40894"/>
                    </a:lnTo>
                    <a:lnTo>
                      <a:pt x="371602" y="47117"/>
                    </a:lnTo>
                    <a:lnTo>
                      <a:pt x="353822" y="52832"/>
                    </a:lnTo>
                    <a:lnTo>
                      <a:pt x="330327" y="58166"/>
                    </a:lnTo>
                    <a:lnTo>
                      <a:pt x="301498" y="62484"/>
                    </a:lnTo>
                    <a:lnTo>
                      <a:pt x="268859" y="65278"/>
                    </a:lnTo>
                    <a:lnTo>
                      <a:pt x="232410" y="67183"/>
                    </a:lnTo>
                    <a:lnTo>
                      <a:pt x="193421" y="68199"/>
                    </a:lnTo>
                    <a:lnTo>
                      <a:pt x="154559" y="67183"/>
                    </a:lnTo>
                    <a:lnTo>
                      <a:pt x="118110" y="65278"/>
                    </a:lnTo>
                    <a:lnTo>
                      <a:pt x="85471" y="62484"/>
                    </a:lnTo>
                    <a:lnTo>
                      <a:pt x="56642" y="58166"/>
                    </a:lnTo>
                    <a:lnTo>
                      <a:pt x="33147" y="52832"/>
                    </a:lnTo>
                    <a:lnTo>
                      <a:pt x="15367" y="47117"/>
                    </a:lnTo>
                    <a:lnTo>
                      <a:pt x="3810" y="408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7192010" y="2797810"/>
                <a:ext cx="387351" cy="67311"/>
              </a:xfrm>
              <a:custGeom>
                <a:avLst/>
                <a:gdLst/>
                <a:ahLst/>
                <a:cxnLst/>
                <a:rect l="0" t="0" r="0" b="0"/>
                <a:pathLst>
                  <a:path w="387351" h="67311">
                    <a:moveTo>
                      <a:pt x="0" y="33020"/>
                    </a:moveTo>
                    <a:lnTo>
                      <a:pt x="3810" y="26670"/>
                    </a:lnTo>
                    <a:lnTo>
                      <a:pt x="15240" y="20320"/>
                    </a:lnTo>
                    <a:lnTo>
                      <a:pt x="31750" y="15240"/>
                    </a:lnTo>
                    <a:lnTo>
                      <a:pt x="57150" y="10160"/>
                    </a:lnTo>
                    <a:lnTo>
                      <a:pt x="83820" y="5080"/>
                    </a:lnTo>
                    <a:lnTo>
                      <a:pt x="118110" y="2540"/>
                    </a:lnTo>
                    <a:lnTo>
                      <a:pt x="153670" y="0"/>
                    </a:lnTo>
                    <a:lnTo>
                      <a:pt x="191770" y="0"/>
                    </a:lnTo>
                    <a:lnTo>
                      <a:pt x="231140" y="0"/>
                    </a:lnTo>
                    <a:lnTo>
                      <a:pt x="269240" y="2540"/>
                    </a:lnTo>
                    <a:lnTo>
                      <a:pt x="300990" y="5080"/>
                    </a:lnTo>
                    <a:lnTo>
                      <a:pt x="330200" y="10160"/>
                    </a:lnTo>
                    <a:lnTo>
                      <a:pt x="353060" y="15240"/>
                    </a:lnTo>
                    <a:lnTo>
                      <a:pt x="370840" y="20320"/>
                    </a:lnTo>
                    <a:lnTo>
                      <a:pt x="382270" y="26670"/>
                    </a:lnTo>
                    <a:lnTo>
                      <a:pt x="387350" y="33020"/>
                    </a:lnTo>
                    <a:lnTo>
                      <a:pt x="382270" y="40640"/>
                    </a:lnTo>
                    <a:lnTo>
                      <a:pt x="370840" y="46990"/>
                    </a:lnTo>
                    <a:lnTo>
                      <a:pt x="353060" y="52070"/>
                    </a:lnTo>
                    <a:lnTo>
                      <a:pt x="330200" y="57150"/>
                    </a:lnTo>
                    <a:lnTo>
                      <a:pt x="300990" y="62230"/>
                    </a:lnTo>
                    <a:lnTo>
                      <a:pt x="269240" y="64770"/>
                    </a:lnTo>
                    <a:lnTo>
                      <a:pt x="231140" y="66040"/>
                    </a:lnTo>
                    <a:lnTo>
                      <a:pt x="191770" y="67310"/>
                    </a:lnTo>
                    <a:lnTo>
                      <a:pt x="153670" y="66040"/>
                    </a:lnTo>
                    <a:lnTo>
                      <a:pt x="118110" y="64770"/>
                    </a:lnTo>
                    <a:lnTo>
                      <a:pt x="83820" y="62230"/>
                    </a:lnTo>
                    <a:lnTo>
                      <a:pt x="57150" y="57150"/>
                    </a:lnTo>
                    <a:lnTo>
                      <a:pt x="31750" y="52070"/>
                    </a:lnTo>
                    <a:lnTo>
                      <a:pt x="15240" y="46990"/>
                    </a:lnTo>
                    <a:lnTo>
                      <a:pt x="3810" y="4064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7289800" y="4797425"/>
                <a:ext cx="159894" cy="89282"/>
              </a:xfrm>
              <a:custGeom>
                <a:avLst/>
                <a:gdLst/>
                <a:ahLst/>
                <a:cxnLst/>
                <a:rect l="0" t="0" r="0" b="0"/>
                <a:pathLst>
                  <a:path w="159894" h="89282">
                    <a:moveTo>
                      <a:pt x="43688" y="11430"/>
                    </a:moveTo>
                    <a:lnTo>
                      <a:pt x="48006" y="3810"/>
                    </a:lnTo>
                    <a:lnTo>
                      <a:pt x="52324" y="381"/>
                    </a:lnTo>
                    <a:lnTo>
                      <a:pt x="53721" y="1905"/>
                    </a:lnTo>
                    <a:lnTo>
                      <a:pt x="55626" y="6223"/>
                    </a:lnTo>
                    <a:lnTo>
                      <a:pt x="57150" y="9525"/>
                    </a:lnTo>
                    <a:lnTo>
                      <a:pt x="59944" y="11430"/>
                    </a:lnTo>
                    <a:lnTo>
                      <a:pt x="68199" y="12446"/>
                    </a:lnTo>
                    <a:lnTo>
                      <a:pt x="77724" y="10033"/>
                    </a:lnTo>
                    <a:lnTo>
                      <a:pt x="85471" y="6223"/>
                    </a:lnTo>
                    <a:lnTo>
                      <a:pt x="88265" y="5207"/>
                    </a:lnTo>
                    <a:lnTo>
                      <a:pt x="93599" y="2794"/>
                    </a:lnTo>
                    <a:lnTo>
                      <a:pt x="98425" y="889"/>
                    </a:lnTo>
                    <a:lnTo>
                      <a:pt x="100838" y="0"/>
                    </a:lnTo>
                    <a:lnTo>
                      <a:pt x="102235" y="3810"/>
                    </a:lnTo>
                    <a:lnTo>
                      <a:pt x="104648" y="11430"/>
                    </a:lnTo>
                    <a:lnTo>
                      <a:pt x="107569" y="19177"/>
                    </a:lnTo>
                    <a:lnTo>
                      <a:pt x="109474" y="22479"/>
                    </a:lnTo>
                    <a:lnTo>
                      <a:pt x="115189" y="21971"/>
                    </a:lnTo>
                    <a:lnTo>
                      <a:pt x="119507" y="21082"/>
                    </a:lnTo>
                    <a:lnTo>
                      <a:pt x="128651" y="20066"/>
                    </a:lnTo>
                    <a:lnTo>
                      <a:pt x="131953" y="23495"/>
                    </a:lnTo>
                    <a:lnTo>
                      <a:pt x="135890" y="29210"/>
                    </a:lnTo>
                    <a:lnTo>
                      <a:pt x="139700" y="32639"/>
                    </a:lnTo>
                    <a:lnTo>
                      <a:pt x="141097" y="32639"/>
                    </a:lnTo>
                    <a:lnTo>
                      <a:pt x="142621" y="30226"/>
                    </a:lnTo>
                    <a:lnTo>
                      <a:pt x="146939" y="24892"/>
                    </a:lnTo>
                    <a:lnTo>
                      <a:pt x="150749" y="24003"/>
                    </a:lnTo>
                    <a:lnTo>
                      <a:pt x="154559" y="26797"/>
                    </a:lnTo>
                    <a:lnTo>
                      <a:pt x="157480" y="32131"/>
                    </a:lnTo>
                    <a:lnTo>
                      <a:pt x="159893" y="46990"/>
                    </a:lnTo>
                    <a:lnTo>
                      <a:pt x="159385" y="54229"/>
                    </a:lnTo>
                    <a:lnTo>
                      <a:pt x="157480" y="59944"/>
                    </a:lnTo>
                    <a:lnTo>
                      <a:pt x="140589" y="73914"/>
                    </a:lnTo>
                    <a:lnTo>
                      <a:pt x="117602" y="84963"/>
                    </a:lnTo>
                    <a:lnTo>
                      <a:pt x="92202" y="89281"/>
                    </a:lnTo>
                    <a:lnTo>
                      <a:pt x="79248" y="87757"/>
                    </a:lnTo>
                    <a:lnTo>
                      <a:pt x="67691" y="83439"/>
                    </a:lnTo>
                    <a:lnTo>
                      <a:pt x="61468" y="80137"/>
                    </a:lnTo>
                    <a:lnTo>
                      <a:pt x="53721" y="75311"/>
                    </a:lnTo>
                    <a:lnTo>
                      <a:pt x="35052" y="61849"/>
                    </a:lnTo>
                    <a:lnTo>
                      <a:pt x="16383" y="43180"/>
                    </a:lnTo>
                    <a:lnTo>
                      <a:pt x="0" y="19685"/>
                    </a:lnTo>
                    <a:lnTo>
                      <a:pt x="1905" y="19177"/>
                    </a:lnTo>
                    <a:lnTo>
                      <a:pt x="6731" y="19177"/>
                    </a:lnTo>
                    <a:lnTo>
                      <a:pt x="19685" y="18161"/>
                    </a:lnTo>
                    <a:lnTo>
                      <a:pt x="32639" y="17272"/>
                    </a:lnTo>
                    <a:lnTo>
                      <a:pt x="36957" y="17653"/>
                    </a:lnTo>
                    <a:lnTo>
                      <a:pt x="38354" y="18161"/>
                    </a:lnTo>
                    <a:close/>
                  </a:path>
                </a:pathLst>
              </a:custGeom>
              <a:solidFill>
                <a:srgbClr val="00FFFF"/>
              </a:solidFill>
              <a:ln w="0" cap="flat" cmpd="sng" algn="ctr">
                <a:solidFill>
                  <a:srgbClr val="00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289800" y="4798060"/>
                <a:ext cx="158751" cy="88901"/>
              </a:xfrm>
              <a:custGeom>
                <a:avLst/>
                <a:gdLst/>
                <a:ahLst/>
                <a:cxnLst/>
                <a:rect l="0" t="0" r="0" b="0"/>
                <a:pathLst>
                  <a:path w="158751" h="88901">
                    <a:moveTo>
                      <a:pt x="38100" y="16510"/>
                    </a:moveTo>
                    <a:lnTo>
                      <a:pt x="36830" y="16510"/>
                    </a:lnTo>
                    <a:lnTo>
                      <a:pt x="31750" y="16510"/>
                    </a:lnTo>
                    <a:lnTo>
                      <a:pt x="19050" y="16510"/>
                    </a:lnTo>
                    <a:lnTo>
                      <a:pt x="6350" y="19050"/>
                    </a:lnTo>
                    <a:lnTo>
                      <a:pt x="1270" y="19050"/>
                    </a:lnTo>
                    <a:lnTo>
                      <a:pt x="0" y="19050"/>
                    </a:lnTo>
                    <a:lnTo>
                      <a:pt x="15240" y="41910"/>
                    </a:lnTo>
                    <a:lnTo>
                      <a:pt x="34290" y="60960"/>
                    </a:lnTo>
                    <a:lnTo>
                      <a:pt x="53340" y="73660"/>
                    </a:lnTo>
                    <a:lnTo>
                      <a:pt x="60960" y="80010"/>
                    </a:lnTo>
                    <a:lnTo>
                      <a:pt x="67310" y="82550"/>
                    </a:lnTo>
                    <a:lnTo>
                      <a:pt x="78740" y="86360"/>
                    </a:lnTo>
                    <a:lnTo>
                      <a:pt x="91440" y="88900"/>
                    </a:lnTo>
                    <a:lnTo>
                      <a:pt x="116840" y="83820"/>
                    </a:lnTo>
                    <a:lnTo>
                      <a:pt x="139700" y="73660"/>
                    </a:lnTo>
                    <a:lnTo>
                      <a:pt x="157480" y="58420"/>
                    </a:lnTo>
                    <a:lnTo>
                      <a:pt x="158750" y="52070"/>
                    </a:lnTo>
                    <a:lnTo>
                      <a:pt x="158750" y="45720"/>
                    </a:lnTo>
                    <a:lnTo>
                      <a:pt x="157480" y="31750"/>
                    </a:lnTo>
                    <a:lnTo>
                      <a:pt x="153670" y="26670"/>
                    </a:lnTo>
                    <a:lnTo>
                      <a:pt x="149860" y="22860"/>
                    </a:lnTo>
                    <a:lnTo>
                      <a:pt x="146050" y="22860"/>
                    </a:lnTo>
                    <a:lnTo>
                      <a:pt x="142240" y="29210"/>
                    </a:lnTo>
                    <a:lnTo>
                      <a:pt x="140970" y="31750"/>
                    </a:lnTo>
                    <a:lnTo>
                      <a:pt x="138430" y="31750"/>
                    </a:lnTo>
                    <a:lnTo>
                      <a:pt x="135890" y="29210"/>
                    </a:lnTo>
                    <a:lnTo>
                      <a:pt x="130810" y="22860"/>
                    </a:lnTo>
                    <a:lnTo>
                      <a:pt x="128270" y="19050"/>
                    </a:lnTo>
                    <a:lnTo>
                      <a:pt x="119380" y="20320"/>
                    </a:lnTo>
                    <a:lnTo>
                      <a:pt x="114300" y="20320"/>
                    </a:lnTo>
                    <a:lnTo>
                      <a:pt x="109220" y="20320"/>
                    </a:lnTo>
                    <a:lnTo>
                      <a:pt x="106680" y="19050"/>
                    </a:lnTo>
                    <a:lnTo>
                      <a:pt x="104140" y="10160"/>
                    </a:lnTo>
                    <a:lnTo>
                      <a:pt x="101600" y="3810"/>
                    </a:lnTo>
                    <a:lnTo>
                      <a:pt x="100330" y="0"/>
                    </a:lnTo>
                    <a:lnTo>
                      <a:pt x="97790" y="0"/>
                    </a:lnTo>
                    <a:lnTo>
                      <a:pt x="92710" y="1270"/>
                    </a:lnTo>
                    <a:lnTo>
                      <a:pt x="87630" y="3810"/>
                    </a:lnTo>
                    <a:lnTo>
                      <a:pt x="85090" y="3810"/>
                    </a:lnTo>
                    <a:lnTo>
                      <a:pt x="77470" y="7620"/>
                    </a:lnTo>
                    <a:lnTo>
                      <a:pt x="67310" y="10160"/>
                    </a:lnTo>
                    <a:lnTo>
                      <a:pt x="59690" y="10160"/>
                    </a:lnTo>
                    <a:lnTo>
                      <a:pt x="57150" y="7620"/>
                    </a:lnTo>
                    <a:lnTo>
                      <a:pt x="54610" y="3810"/>
                    </a:lnTo>
                    <a:lnTo>
                      <a:pt x="53340" y="1270"/>
                    </a:lnTo>
                    <a:lnTo>
                      <a:pt x="52070" y="0"/>
                    </a:lnTo>
                    <a:lnTo>
                      <a:pt x="46990" y="3810"/>
                    </a:lnTo>
                    <a:lnTo>
                      <a:pt x="43180" y="101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7334250" y="4826000"/>
                <a:ext cx="46991" cy="35561"/>
              </a:xfrm>
              <a:custGeom>
                <a:avLst/>
                <a:gdLst/>
                <a:ahLst/>
                <a:cxnLst/>
                <a:rect l="0" t="0" r="0" b="0"/>
                <a:pathLst>
                  <a:path w="46991" h="35561">
                    <a:moveTo>
                      <a:pt x="0" y="0"/>
                    </a:moveTo>
                    <a:lnTo>
                      <a:pt x="0" y="1270"/>
                    </a:lnTo>
                    <a:lnTo>
                      <a:pt x="1270" y="5080"/>
                    </a:lnTo>
                    <a:lnTo>
                      <a:pt x="8890" y="17780"/>
                    </a:lnTo>
                    <a:lnTo>
                      <a:pt x="15240" y="29210"/>
                    </a:lnTo>
                    <a:lnTo>
                      <a:pt x="19050" y="33020"/>
                    </a:lnTo>
                    <a:lnTo>
                      <a:pt x="19050" y="35560"/>
                    </a:lnTo>
                    <a:lnTo>
                      <a:pt x="25400" y="30480"/>
                    </a:lnTo>
                    <a:lnTo>
                      <a:pt x="31750" y="29210"/>
                    </a:lnTo>
                    <a:lnTo>
                      <a:pt x="43180" y="26670"/>
                    </a:lnTo>
                    <a:lnTo>
                      <a:pt x="45720" y="26670"/>
                    </a:lnTo>
                    <a:lnTo>
                      <a:pt x="46990" y="22860"/>
                    </a:lnTo>
                    <a:lnTo>
                      <a:pt x="44450" y="17780"/>
                    </a:lnTo>
                    <a:lnTo>
                      <a:pt x="39370" y="7620"/>
                    </a:lnTo>
                    <a:lnTo>
                      <a:pt x="33020" y="1270"/>
                    </a:lnTo>
                    <a:lnTo>
                      <a:pt x="25400" y="0"/>
                    </a:lnTo>
                    <a:lnTo>
                      <a:pt x="1397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7381240" y="4832350"/>
                <a:ext cx="46991" cy="16511"/>
              </a:xfrm>
              <a:custGeom>
                <a:avLst/>
                <a:gdLst/>
                <a:ahLst/>
                <a:cxnLst/>
                <a:rect l="0" t="0" r="0" b="0"/>
                <a:pathLst>
                  <a:path w="46991" h="16511">
                    <a:moveTo>
                      <a:pt x="46990" y="0"/>
                    </a:moveTo>
                    <a:lnTo>
                      <a:pt x="45720" y="5080"/>
                    </a:lnTo>
                    <a:lnTo>
                      <a:pt x="41910" y="8890"/>
                    </a:lnTo>
                    <a:lnTo>
                      <a:pt x="29210" y="13970"/>
                    </a:lnTo>
                    <a:lnTo>
                      <a:pt x="12700" y="15240"/>
                    </a:lnTo>
                    <a:lnTo>
                      <a:pt x="0" y="1651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7404100" y="4848860"/>
                <a:ext cx="20321" cy="7621"/>
              </a:xfrm>
              <a:custGeom>
                <a:avLst/>
                <a:gdLst/>
                <a:ahLst/>
                <a:cxnLst/>
                <a:rect l="0" t="0" r="0" b="0"/>
                <a:pathLst>
                  <a:path w="20321" h="7621">
                    <a:moveTo>
                      <a:pt x="20320" y="1270"/>
                    </a:moveTo>
                    <a:lnTo>
                      <a:pt x="20320" y="0"/>
                    </a:lnTo>
                    <a:lnTo>
                      <a:pt x="19050" y="6350"/>
                    </a:lnTo>
                    <a:lnTo>
                      <a:pt x="13970" y="7620"/>
                    </a:lnTo>
                    <a:lnTo>
                      <a:pt x="7620" y="3810"/>
                    </a:ln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7327900" y="4829810"/>
                <a:ext cx="7621" cy="13971"/>
              </a:xfrm>
              <a:custGeom>
                <a:avLst/>
                <a:gdLst/>
                <a:ahLst/>
                <a:cxnLst/>
                <a:rect l="0" t="0" r="0" b="0"/>
                <a:pathLst>
                  <a:path w="7621" h="13971">
                    <a:moveTo>
                      <a:pt x="0" y="13970"/>
                    </a:moveTo>
                    <a:lnTo>
                      <a:pt x="0" y="11430"/>
                    </a:lnTo>
                    <a:lnTo>
                      <a:pt x="2540" y="7620"/>
                    </a:lnTo>
                    <a:lnTo>
                      <a:pt x="5080" y="2540"/>
                    </a:lnTo>
                    <a:lnTo>
                      <a:pt x="762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7369810" y="4819650"/>
                <a:ext cx="31751" cy="10161"/>
              </a:xfrm>
              <a:custGeom>
                <a:avLst/>
                <a:gdLst/>
                <a:ahLst/>
                <a:cxnLst/>
                <a:rect l="0" t="0" r="0" b="0"/>
                <a:pathLst>
                  <a:path w="31751" h="10161">
                    <a:moveTo>
                      <a:pt x="31750" y="0"/>
                    </a:moveTo>
                    <a:lnTo>
                      <a:pt x="21590" y="1270"/>
                    </a:lnTo>
                    <a:lnTo>
                      <a:pt x="16510" y="2540"/>
                    </a:lnTo>
                    <a:lnTo>
                      <a:pt x="7620" y="5080"/>
                    </a:lnTo>
                    <a:lnTo>
                      <a:pt x="0" y="1016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7262876" y="2998851"/>
                <a:ext cx="235205" cy="295657"/>
              </a:xfrm>
              <a:custGeom>
                <a:avLst/>
                <a:gdLst/>
                <a:ahLst/>
                <a:cxnLst/>
                <a:rect l="0" t="0" r="0" b="0"/>
                <a:pathLst>
                  <a:path w="235205" h="295657">
                    <a:moveTo>
                      <a:pt x="10668" y="76708"/>
                    </a:moveTo>
                    <a:lnTo>
                      <a:pt x="12065" y="59436"/>
                    </a:lnTo>
                    <a:lnTo>
                      <a:pt x="16383" y="45085"/>
                    </a:lnTo>
                    <a:lnTo>
                      <a:pt x="22606" y="33020"/>
                    </a:lnTo>
                    <a:lnTo>
                      <a:pt x="31750" y="24384"/>
                    </a:lnTo>
                    <a:lnTo>
                      <a:pt x="43307" y="20574"/>
                    </a:lnTo>
                    <a:lnTo>
                      <a:pt x="56642" y="22098"/>
                    </a:lnTo>
                    <a:lnTo>
                      <a:pt x="72517" y="29210"/>
                    </a:lnTo>
                    <a:lnTo>
                      <a:pt x="72009" y="20066"/>
                    </a:lnTo>
                    <a:lnTo>
                      <a:pt x="76327" y="12446"/>
                    </a:lnTo>
                    <a:lnTo>
                      <a:pt x="83058" y="6223"/>
                    </a:lnTo>
                    <a:lnTo>
                      <a:pt x="92202" y="1905"/>
                    </a:lnTo>
                    <a:lnTo>
                      <a:pt x="101346" y="0"/>
                    </a:lnTo>
                    <a:lnTo>
                      <a:pt x="109982" y="381"/>
                    </a:lnTo>
                    <a:lnTo>
                      <a:pt x="116713" y="4318"/>
                    </a:lnTo>
                    <a:lnTo>
                      <a:pt x="120015" y="11049"/>
                    </a:lnTo>
                    <a:lnTo>
                      <a:pt x="127762" y="9144"/>
                    </a:lnTo>
                    <a:lnTo>
                      <a:pt x="133985" y="9525"/>
                    </a:lnTo>
                    <a:lnTo>
                      <a:pt x="138811" y="12954"/>
                    </a:lnTo>
                    <a:lnTo>
                      <a:pt x="142621" y="17780"/>
                    </a:lnTo>
                    <a:lnTo>
                      <a:pt x="146431" y="31623"/>
                    </a:lnTo>
                    <a:lnTo>
                      <a:pt x="146939" y="48387"/>
                    </a:lnTo>
                    <a:lnTo>
                      <a:pt x="160401" y="39370"/>
                    </a:lnTo>
                    <a:lnTo>
                      <a:pt x="172847" y="36449"/>
                    </a:lnTo>
                    <a:lnTo>
                      <a:pt x="178562" y="37846"/>
                    </a:lnTo>
                    <a:lnTo>
                      <a:pt x="182880" y="40767"/>
                    </a:lnTo>
                    <a:lnTo>
                      <a:pt x="186309" y="46482"/>
                    </a:lnTo>
                    <a:lnTo>
                      <a:pt x="187706" y="54229"/>
                    </a:lnTo>
                    <a:lnTo>
                      <a:pt x="198755" y="52705"/>
                    </a:lnTo>
                    <a:lnTo>
                      <a:pt x="205994" y="54229"/>
                    </a:lnTo>
                    <a:lnTo>
                      <a:pt x="209804" y="57531"/>
                    </a:lnTo>
                    <a:lnTo>
                      <a:pt x="210312" y="61849"/>
                    </a:lnTo>
                    <a:lnTo>
                      <a:pt x="208407" y="67691"/>
                    </a:lnTo>
                    <a:lnTo>
                      <a:pt x="204470" y="73406"/>
                    </a:lnTo>
                    <a:lnTo>
                      <a:pt x="191135" y="83947"/>
                    </a:lnTo>
                    <a:lnTo>
                      <a:pt x="201168" y="79629"/>
                    </a:lnTo>
                    <a:lnTo>
                      <a:pt x="213106" y="75311"/>
                    </a:lnTo>
                    <a:lnTo>
                      <a:pt x="218948" y="75311"/>
                    </a:lnTo>
                    <a:lnTo>
                      <a:pt x="223774" y="76708"/>
                    </a:lnTo>
                    <a:lnTo>
                      <a:pt x="227584" y="81026"/>
                    </a:lnTo>
                    <a:lnTo>
                      <a:pt x="229997" y="88773"/>
                    </a:lnTo>
                    <a:lnTo>
                      <a:pt x="233299" y="101727"/>
                    </a:lnTo>
                    <a:lnTo>
                      <a:pt x="234823" y="120396"/>
                    </a:lnTo>
                    <a:lnTo>
                      <a:pt x="234823" y="144018"/>
                    </a:lnTo>
                    <a:lnTo>
                      <a:pt x="233807" y="170815"/>
                    </a:lnTo>
                    <a:lnTo>
                      <a:pt x="232410" y="227965"/>
                    </a:lnTo>
                    <a:lnTo>
                      <a:pt x="232791" y="255270"/>
                    </a:lnTo>
                    <a:lnTo>
                      <a:pt x="235204" y="279781"/>
                    </a:lnTo>
                    <a:lnTo>
                      <a:pt x="234315" y="279273"/>
                    </a:lnTo>
                    <a:lnTo>
                      <a:pt x="231902" y="280797"/>
                    </a:lnTo>
                    <a:lnTo>
                      <a:pt x="225171" y="286512"/>
                    </a:lnTo>
                    <a:lnTo>
                      <a:pt x="217551" y="293243"/>
                    </a:lnTo>
                    <a:lnTo>
                      <a:pt x="214122" y="295148"/>
                    </a:lnTo>
                    <a:lnTo>
                      <a:pt x="212725" y="295656"/>
                    </a:lnTo>
                    <a:lnTo>
                      <a:pt x="201168" y="291338"/>
                    </a:lnTo>
                    <a:lnTo>
                      <a:pt x="186309" y="288925"/>
                    </a:lnTo>
                    <a:lnTo>
                      <a:pt x="171831" y="286512"/>
                    </a:lnTo>
                    <a:lnTo>
                      <a:pt x="160909" y="282194"/>
                    </a:lnTo>
                    <a:lnTo>
                      <a:pt x="151765" y="275971"/>
                    </a:lnTo>
                    <a:lnTo>
                      <a:pt x="144018" y="267335"/>
                    </a:lnTo>
                    <a:lnTo>
                      <a:pt x="137795" y="257302"/>
                    </a:lnTo>
                    <a:lnTo>
                      <a:pt x="132080" y="250063"/>
                    </a:lnTo>
                    <a:lnTo>
                      <a:pt x="124841" y="247650"/>
                    </a:lnTo>
                    <a:lnTo>
                      <a:pt x="115697" y="249555"/>
                    </a:lnTo>
                    <a:lnTo>
                      <a:pt x="105664" y="253365"/>
                    </a:lnTo>
                    <a:lnTo>
                      <a:pt x="94107" y="257683"/>
                    </a:lnTo>
                    <a:lnTo>
                      <a:pt x="80645" y="261112"/>
                    </a:lnTo>
                    <a:lnTo>
                      <a:pt x="66294" y="261620"/>
                    </a:lnTo>
                    <a:lnTo>
                      <a:pt x="49911" y="257302"/>
                    </a:lnTo>
                    <a:lnTo>
                      <a:pt x="39878" y="252476"/>
                    </a:lnTo>
                    <a:lnTo>
                      <a:pt x="28321" y="245745"/>
                    </a:lnTo>
                    <a:lnTo>
                      <a:pt x="17780" y="237998"/>
                    </a:lnTo>
                    <a:lnTo>
                      <a:pt x="8636" y="228981"/>
                    </a:lnTo>
                    <a:lnTo>
                      <a:pt x="2413" y="219837"/>
                    </a:lnTo>
                    <a:lnTo>
                      <a:pt x="0" y="210693"/>
                    </a:lnTo>
                    <a:lnTo>
                      <a:pt x="3937" y="202057"/>
                    </a:lnTo>
                    <a:lnTo>
                      <a:pt x="13970" y="193929"/>
                    </a:lnTo>
                    <a:lnTo>
                      <a:pt x="10668" y="187198"/>
                    </a:lnTo>
                    <a:lnTo>
                      <a:pt x="7747" y="174244"/>
                    </a:lnTo>
                    <a:lnTo>
                      <a:pt x="4826" y="157353"/>
                    </a:lnTo>
                    <a:lnTo>
                      <a:pt x="3429" y="138684"/>
                    </a:lnTo>
                    <a:lnTo>
                      <a:pt x="2921" y="120904"/>
                    </a:lnTo>
                    <a:lnTo>
                      <a:pt x="3937" y="106045"/>
                    </a:lnTo>
                    <a:lnTo>
                      <a:pt x="6731" y="96901"/>
                    </a:lnTo>
                    <a:lnTo>
                      <a:pt x="8636" y="94488"/>
                    </a:lnTo>
                    <a:lnTo>
                      <a:pt x="11557" y="9448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7261860" y="2997200"/>
                <a:ext cx="236221" cy="295911"/>
              </a:xfrm>
              <a:custGeom>
                <a:avLst/>
                <a:gdLst/>
                <a:ahLst/>
                <a:cxnLst/>
                <a:rect l="0" t="0" r="0" b="0"/>
                <a:pathLst>
                  <a:path w="236221" h="295911">
                    <a:moveTo>
                      <a:pt x="11430" y="95250"/>
                    </a:moveTo>
                    <a:lnTo>
                      <a:pt x="8890" y="95250"/>
                    </a:lnTo>
                    <a:lnTo>
                      <a:pt x="7620" y="97790"/>
                    </a:lnTo>
                    <a:lnTo>
                      <a:pt x="3810" y="106680"/>
                    </a:lnTo>
                    <a:lnTo>
                      <a:pt x="3810" y="121920"/>
                    </a:lnTo>
                    <a:lnTo>
                      <a:pt x="3810" y="139700"/>
                    </a:lnTo>
                    <a:lnTo>
                      <a:pt x="5080" y="157480"/>
                    </a:lnTo>
                    <a:lnTo>
                      <a:pt x="7620" y="175260"/>
                    </a:lnTo>
                    <a:lnTo>
                      <a:pt x="11430" y="187960"/>
                    </a:lnTo>
                    <a:lnTo>
                      <a:pt x="13970" y="194310"/>
                    </a:lnTo>
                    <a:lnTo>
                      <a:pt x="3810" y="203200"/>
                    </a:lnTo>
                    <a:lnTo>
                      <a:pt x="0" y="210820"/>
                    </a:lnTo>
                    <a:lnTo>
                      <a:pt x="2540" y="219710"/>
                    </a:lnTo>
                    <a:lnTo>
                      <a:pt x="8890" y="229870"/>
                    </a:lnTo>
                    <a:lnTo>
                      <a:pt x="17780" y="238760"/>
                    </a:lnTo>
                    <a:lnTo>
                      <a:pt x="29210" y="246380"/>
                    </a:lnTo>
                    <a:lnTo>
                      <a:pt x="40640" y="252730"/>
                    </a:lnTo>
                    <a:lnTo>
                      <a:pt x="50800" y="257810"/>
                    </a:lnTo>
                    <a:lnTo>
                      <a:pt x="66040" y="261620"/>
                    </a:lnTo>
                    <a:lnTo>
                      <a:pt x="81280" y="261620"/>
                    </a:lnTo>
                    <a:lnTo>
                      <a:pt x="93980" y="257810"/>
                    </a:lnTo>
                    <a:lnTo>
                      <a:pt x="106680" y="254000"/>
                    </a:lnTo>
                    <a:lnTo>
                      <a:pt x="115570" y="250190"/>
                    </a:lnTo>
                    <a:lnTo>
                      <a:pt x="125730" y="247650"/>
                    </a:lnTo>
                    <a:lnTo>
                      <a:pt x="132080" y="250190"/>
                    </a:lnTo>
                    <a:lnTo>
                      <a:pt x="138430" y="257810"/>
                    </a:lnTo>
                    <a:lnTo>
                      <a:pt x="144780" y="267970"/>
                    </a:lnTo>
                    <a:lnTo>
                      <a:pt x="152400" y="276860"/>
                    </a:lnTo>
                    <a:lnTo>
                      <a:pt x="161290" y="283210"/>
                    </a:lnTo>
                    <a:lnTo>
                      <a:pt x="172720" y="287020"/>
                    </a:lnTo>
                    <a:lnTo>
                      <a:pt x="186690" y="289560"/>
                    </a:lnTo>
                    <a:lnTo>
                      <a:pt x="201930" y="292100"/>
                    </a:lnTo>
                    <a:lnTo>
                      <a:pt x="213360" y="295910"/>
                    </a:lnTo>
                    <a:lnTo>
                      <a:pt x="214630" y="295910"/>
                    </a:lnTo>
                    <a:lnTo>
                      <a:pt x="218440" y="293370"/>
                    </a:lnTo>
                    <a:lnTo>
                      <a:pt x="226060" y="287020"/>
                    </a:lnTo>
                    <a:lnTo>
                      <a:pt x="232410" y="281940"/>
                    </a:lnTo>
                    <a:lnTo>
                      <a:pt x="234950" y="279400"/>
                    </a:lnTo>
                    <a:lnTo>
                      <a:pt x="236220" y="280670"/>
                    </a:lnTo>
                    <a:lnTo>
                      <a:pt x="233680" y="255270"/>
                    </a:lnTo>
                    <a:lnTo>
                      <a:pt x="232410" y="228600"/>
                    </a:lnTo>
                    <a:lnTo>
                      <a:pt x="233680" y="171450"/>
                    </a:lnTo>
                    <a:lnTo>
                      <a:pt x="234950" y="144780"/>
                    </a:lnTo>
                    <a:lnTo>
                      <a:pt x="234950" y="120650"/>
                    </a:lnTo>
                    <a:lnTo>
                      <a:pt x="233680" y="101600"/>
                    </a:lnTo>
                    <a:lnTo>
                      <a:pt x="229870" y="88900"/>
                    </a:lnTo>
                    <a:lnTo>
                      <a:pt x="228600" y="81280"/>
                    </a:lnTo>
                    <a:lnTo>
                      <a:pt x="223520" y="77470"/>
                    </a:lnTo>
                    <a:lnTo>
                      <a:pt x="219710" y="76200"/>
                    </a:lnTo>
                    <a:lnTo>
                      <a:pt x="213360" y="76200"/>
                    </a:lnTo>
                    <a:lnTo>
                      <a:pt x="201930" y="80010"/>
                    </a:lnTo>
                    <a:lnTo>
                      <a:pt x="191770" y="83820"/>
                    </a:lnTo>
                    <a:lnTo>
                      <a:pt x="204470" y="73660"/>
                    </a:lnTo>
                    <a:lnTo>
                      <a:pt x="208280" y="68580"/>
                    </a:lnTo>
                    <a:lnTo>
                      <a:pt x="210820" y="62230"/>
                    </a:lnTo>
                    <a:lnTo>
                      <a:pt x="210820" y="58420"/>
                    </a:lnTo>
                    <a:lnTo>
                      <a:pt x="205740" y="54610"/>
                    </a:lnTo>
                    <a:lnTo>
                      <a:pt x="199390" y="53340"/>
                    </a:lnTo>
                    <a:lnTo>
                      <a:pt x="187960" y="54610"/>
                    </a:lnTo>
                    <a:lnTo>
                      <a:pt x="186690" y="46990"/>
                    </a:lnTo>
                    <a:lnTo>
                      <a:pt x="182880" y="41910"/>
                    </a:lnTo>
                    <a:lnTo>
                      <a:pt x="179070" y="38100"/>
                    </a:lnTo>
                    <a:lnTo>
                      <a:pt x="172720" y="36830"/>
                    </a:lnTo>
                    <a:lnTo>
                      <a:pt x="161290" y="39370"/>
                    </a:lnTo>
                    <a:lnTo>
                      <a:pt x="147320" y="49530"/>
                    </a:lnTo>
                    <a:lnTo>
                      <a:pt x="147320" y="31750"/>
                    </a:lnTo>
                    <a:lnTo>
                      <a:pt x="143510" y="17780"/>
                    </a:lnTo>
                    <a:lnTo>
                      <a:pt x="139700" y="13970"/>
                    </a:lnTo>
                    <a:lnTo>
                      <a:pt x="134620" y="10160"/>
                    </a:lnTo>
                    <a:lnTo>
                      <a:pt x="128270" y="10160"/>
                    </a:lnTo>
                    <a:lnTo>
                      <a:pt x="120650" y="11430"/>
                    </a:lnTo>
                    <a:lnTo>
                      <a:pt x="116840" y="5080"/>
                    </a:lnTo>
                    <a:lnTo>
                      <a:pt x="110490" y="1270"/>
                    </a:lnTo>
                    <a:lnTo>
                      <a:pt x="101600" y="0"/>
                    </a:lnTo>
                    <a:lnTo>
                      <a:pt x="92710" y="2540"/>
                    </a:lnTo>
                    <a:lnTo>
                      <a:pt x="83820" y="6350"/>
                    </a:lnTo>
                    <a:lnTo>
                      <a:pt x="76200" y="12700"/>
                    </a:lnTo>
                    <a:lnTo>
                      <a:pt x="72390" y="20320"/>
                    </a:lnTo>
                    <a:lnTo>
                      <a:pt x="72390" y="29210"/>
                    </a:lnTo>
                    <a:lnTo>
                      <a:pt x="57150" y="22860"/>
                    </a:lnTo>
                    <a:lnTo>
                      <a:pt x="43180" y="21590"/>
                    </a:lnTo>
                    <a:lnTo>
                      <a:pt x="31750" y="25400"/>
                    </a:lnTo>
                    <a:lnTo>
                      <a:pt x="22860" y="33020"/>
                    </a:lnTo>
                    <a:lnTo>
                      <a:pt x="16510" y="45720"/>
                    </a:lnTo>
                    <a:lnTo>
                      <a:pt x="12700" y="59690"/>
                    </a:lnTo>
                    <a:lnTo>
                      <a:pt x="11430" y="7747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7274941" y="3107309"/>
                <a:ext cx="217933" cy="175642"/>
              </a:xfrm>
              <a:custGeom>
                <a:avLst/>
                <a:gdLst/>
                <a:ahLst/>
                <a:cxnLst/>
                <a:rect l="0" t="0" r="0" b="0"/>
                <a:pathLst>
                  <a:path w="217933" h="175642">
                    <a:moveTo>
                      <a:pt x="0" y="22987"/>
                    </a:moveTo>
                    <a:lnTo>
                      <a:pt x="1397" y="12446"/>
                    </a:lnTo>
                    <a:lnTo>
                      <a:pt x="6731" y="5207"/>
                    </a:lnTo>
                    <a:lnTo>
                      <a:pt x="14859" y="1397"/>
                    </a:lnTo>
                    <a:lnTo>
                      <a:pt x="25400" y="0"/>
                    </a:lnTo>
                    <a:lnTo>
                      <a:pt x="37846" y="1397"/>
                    </a:lnTo>
                    <a:lnTo>
                      <a:pt x="51308" y="4826"/>
                    </a:lnTo>
                    <a:lnTo>
                      <a:pt x="80645" y="17272"/>
                    </a:lnTo>
                    <a:lnTo>
                      <a:pt x="109474" y="34544"/>
                    </a:lnTo>
                    <a:lnTo>
                      <a:pt x="133477" y="54229"/>
                    </a:lnTo>
                    <a:lnTo>
                      <a:pt x="142494" y="63881"/>
                    </a:lnTo>
                    <a:lnTo>
                      <a:pt x="148844" y="73406"/>
                    </a:lnTo>
                    <a:lnTo>
                      <a:pt x="151638" y="82042"/>
                    </a:lnTo>
                    <a:lnTo>
                      <a:pt x="150749" y="89789"/>
                    </a:lnTo>
                    <a:lnTo>
                      <a:pt x="156464" y="82550"/>
                    </a:lnTo>
                    <a:lnTo>
                      <a:pt x="163703" y="79121"/>
                    </a:lnTo>
                    <a:lnTo>
                      <a:pt x="172339" y="79121"/>
                    </a:lnTo>
                    <a:lnTo>
                      <a:pt x="181864" y="81534"/>
                    </a:lnTo>
                    <a:lnTo>
                      <a:pt x="201041" y="91186"/>
                    </a:lnTo>
                    <a:lnTo>
                      <a:pt x="217424" y="103632"/>
                    </a:lnTo>
                    <a:lnTo>
                      <a:pt x="217424" y="124841"/>
                    </a:lnTo>
                    <a:lnTo>
                      <a:pt x="217932" y="142113"/>
                    </a:lnTo>
                    <a:lnTo>
                      <a:pt x="217932" y="155956"/>
                    </a:lnTo>
                    <a:lnTo>
                      <a:pt x="216027" y="166116"/>
                    </a:lnTo>
                    <a:lnTo>
                      <a:pt x="210693" y="172847"/>
                    </a:lnTo>
                    <a:lnTo>
                      <a:pt x="200152" y="175641"/>
                    </a:lnTo>
                    <a:lnTo>
                      <a:pt x="192913" y="175641"/>
                    </a:lnTo>
                    <a:lnTo>
                      <a:pt x="183769" y="174752"/>
                    </a:lnTo>
                    <a:lnTo>
                      <a:pt x="172847" y="172847"/>
                    </a:lnTo>
                    <a:lnTo>
                      <a:pt x="159766" y="169418"/>
                    </a:lnTo>
                    <a:lnTo>
                      <a:pt x="158877" y="168402"/>
                    </a:lnTo>
                    <a:lnTo>
                      <a:pt x="155956" y="166116"/>
                    </a:lnTo>
                    <a:lnTo>
                      <a:pt x="145923" y="156464"/>
                    </a:lnTo>
                    <a:lnTo>
                      <a:pt x="131953" y="144018"/>
                    </a:lnTo>
                    <a:lnTo>
                      <a:pt x="116586" y="130556"/>
                    </a:lnTo>
                    <a:lnTo>
                      <a:pt x="100330" y="137795"/>
                    </a:lnTo>
                    <a:lnTo>
                      <a:pt x="82550" y="142113"/>
                    </a:lnTo>
                    <a:lnTo>
                      <a:pt x="64262" y="144018"/>
                    </a:lnTo>
                    <a:lnTo>
                      <a:pt x="46990" y="143510"/>
                    </a:lnTo>
                    <a:lnTo>
                      <a:pt x="31242" y="140081"/>
                    </a:lnTo>
                    <a:lnTo>
                      <a:pt x="18161" y="134366"/>
                    </a:lnTo>
                    <a:lnTo>
                      <a:pt x="9144" y="126238"/>
                    </a:lnTo>
                    <a:lnTo>
                      <a:pt x="5207" y="115189"/>
                    </a:lnTo>
                    <a:lnTo>
                      <a:pt x="6223" y="100838"/>
                    </a:lnTo>
                    <a:lnTo>
                      <a:pt x="9525" y="86360"/>
                    </a:lnTo>
                    <a:lnTo>
                      <a:pt x="13843" y="72517"/>
                    </a:lnTo>
                    <a:lnTo>
                      <a:pt x="14859" y="57531"/>
                    </a:lnTo>
                    <a:lnTo>
                      <a:pt x="12446" y="48895"/>
                    </a:lnTo>
                    <a:lnTo>
                      <a:pt x="7620" y="41275"/>
                    </a:lnTo>
                    <a:lnTo>
                      <a:pt x="2413" y="3352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7283069" y="3117850"/>
                <a:ext cx="200153" cy="157481"/>
              </a:xfrm>
              <a:custGeom>
                <a:avLst/>
                <a:gdLst/>
                <a:ahLst/>
                <a:cxnLst/>
                <a:rect l="0" t="0" r="0" b="0"/>
                <a:pathLst>
                  <a:path w="200153" h="157481">
                    <a:moveTo>
                      <a:pt x="4826" y="101346"/>
                    </a:moveTo>
                    <a:lnTo>
                      <a:pt x="2921" y="88265"/>
                    </a:lnTo>
                    <a:lnTo>
                      <a:pt x="5334" y="74930"/>
                    </a:lnTo>
                    <a:lnTo>
                      <a:pt x="11557" y="49022"/>
                    </a:lnTo>
                    <a:lnTo>
                      <a:pt x="8128" y="40386"/>
                    </a:lnTo>
                    <a:lnTo>
                      <a:pt x="3429" y="32639"/>
                    </a:lnTo>
                    <a:lnTo>
                      <a:pt x="0" y="25400"/>
                    </a:lnTo>
                    <a:lnTo>
                      <a:pt x="1016" y="16764"/>
                    </a:lnTo>
                    <a:lnTo>
                      <a:pt x="2413" y="8636"/>
                    </a:lnTo>
                    <a:lnTo>
                      <a:pt x="7239" y="2921"/>
                    </a:lnTo>
                    <a:lnTo>
                      <a:pt x="13970" y="0"/>
                    </a:lnTo>
                    <a:lnTo>
                      <a:pt x="23114" y="0"/>
                    </a:lnTo>
                    <a:lnTo>
                      <a:pt x="34036" y="1397"/>
                    </a:lnTo>
                    <a:lnTo>
                      <a:pt x="45593" y="4826"/>
                    </a:lnTo>
                    <a:lnTo>
                      <a:pt x="71501" y="16383"/>
                    </a:lnTo>
                    <a:lnTo>
                      <a:pt x="96520" y="31623"/>
                    </a:lnTo>
                    <a:lnTo>
                      <a:pt x="117602" y="49022"/>
                    </a:lnTo>
                    <a:lnTo>
                      <a:pt x="125730" y="57658"/>
                    </a:lnTo>
                    <a:lnTo>
                      <a:pt x="131953" y="65786"/>
                    </a:lnTo>
                    <a:lnTo>
                      <a:pt x="134874" y="73406"/>
                    </a:lnTo>
                    <a:lnTo>
                      <a:pt x="135382" y="80137"/>
                    </a:lnTo>
                    <a:lnTo>
                      <a:pt x="140716" y="74422"/>
                    </a:lnTo>
                    <a:lnTo>
                      <a:pt x="147320" y="72009"/>
                    </a:lnTo>
                    <a:lnTo>
                      <a:pt x="155067" y="72009"/>
                    </a:lnTo>
                    <a:lnTo>
                      <a:pt x="163703" y="74422"/>
                    </a:lnTo>
                    <a:lnTo>
                      <a:pt x="180467" y="82550"/>
                    </a:lnTo>
                    <a:lnTo>
                      <a:pt x="195326" y="93091"/>
                    </a:lnTo>
                    <a:lnTo>
                      <a:pt x="196342" y="114300"/>
                    </a:lnTo>
                    <a:lnTo>
                      <a:pt x="199644" y="131953"/>
                    </a:lnTo>
                    <a:lnTo>
                      <a:pt x="200152" y="142113"/>
                    </a:lnTo>
                    <a:lnTo>
                      <a:pt x="199644" y="149225"/>
                    </a:lnTo>
                    <a:lnTo>
                      <a:pt x="196342" y="154051"/>
                    </a:lnTo>
                    <a:lnTo>
                      <a:pt x="189103" y="156464"/>
                    </a:lnTo>
                    <a:lnTo>
                      <a:pt x="181991" y="157480"/>
                    </a:lnTo>
                    <a:lnTo>
                      <a:pt x="172847" y="156972"/>
                    </a:lnTo>
                    <a:lnTo>
                      <a:pt x="161290" y="154559"/>
                    </a:lnTo>
                    <a:lnTo>
                      <a:pt x="146939" y="150241"/>
                    </a:lnTo>
                    <a:lnTo>
                      <a:pt x="145034" y="149225"/>
                    </a:lnTo>
                    <a:lnTo>
                      <a:pt x="141605" y="146939"/>
                    </a:lnTo>
                    <a:lnTo>
                      <a:pt x="131572" y="139192"/>
                    </a:lnTo>
                    <a:lnTo>
                      <a:pt x="118618" y="128143"/>
                    </a:lnTo>
                    <a:lnTo>
                      <a:pt x="103759" y="117094"/>
                    </a:lnTo>
                    <a:lnTo>
                      <a:pt x="88773" y="122936"/>
                    </a:lnTo>
                    <a:lnTo>
                      <a:pt x="72517" y="126238"/>
                    </a:lnTo>
                    <a:lnTo>
                      <a:pt x="56134" y="127635"/>
                    </a:lnTo>
                    <a:lnTo>
                      <a:pt x="40386" y="126746"/>
                    </a:lnTo>
                    <a:lnTo>
                      <a:pt x="26416" y="123317"/>
                    </a:lnTo>
                    <a:lnTo>
                      <a:pt x="15367" y="118110"/>
                    </a:lnTo>
                    <a:lnTo>
                      <a:pt x="7747" y="110871"/>
                    </a:lnTo>
                    <a:close/>
                  </a:path>
                </a:pathLst>
              </a:custGeom>
              <a:solidFill>
                <a:srgbClr val="F7F7F7"/>
              </a:solidFill>
              <a:ln w="0" cap="flat" cmpd="sng" algn="ctr">
                <a:solidFill>
                  <a:srgbClr val="F7F7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7289800" y="3127883"/>
                <a:ext cx="185294" cy="140209"/>
              </a:xfrm>
              <a:custGeom>
                <a:avLst/>
                <a:gdLst/>
                <a:ahLst/>
                <a:cxnLst/>
                <a:rect l="0" t="0" r="0" b="0"/>
                <a:pathLst>
                  <a:path w="185294" h="140209">
                    <a:moveTo>
                      <a:pt x="5715" y="87884"/>
                    </a:moveTo>
                    <a:lnTo>
                      <a:pt x="1905" y="76327"/>
                    </a:lnTo>
                    <a:lnTo>
                      <a:pt x="2413" y="64389"/>
                    </a:lnTo>
                    <a:lnTo>
                      <a:pt x="10033" y="41275"/>
                    </a:lnTo>
                    <a:lnTo>
                      <a:pt x="1397" y="24511"/>
                    </a:lnTo>
                    <a:lnTo>
                      <a:pt x="0" y="17780"/>
                    </a:lnTo>
                    <a:lnTo>
                      <a:pt x="3810" y="11557"/>
                    </a:lnTo>
                    <a:lnTo>
                      <a:pt x="5334" y="5842"/>
                    </a:lnTo>
                    <a:lnTo>
                      <a:pt x="9144" y="2032"/>
                    </a:lnTo>
                    <a:lnTo>
                      <a:pt x="15367" y="0"/>
                    </a:lnTo>
                    <a:lnTo>
                      <a:pt x="22987" y="508"/>
                    </a:lnTo>
                    <a:lnTo>
                      <a:pt x="32131" y="2413"/>
                    </a:lnTo>
                    <a:lnTo>
                      <a:pt x="42291" y="5842"/>
                    </a:lnTo>
                    <a:lnTo>
                      <a:pt x="63881" y="15875"/>
                    </a:lnTo>
                    <a:lnTo>
                      <a:pt x="85471" y="29337"/>
                    </a:lnTo>
                    <a:lnTo>
                      <a:pt x="104140" y="44704"/>
                    </a:lnTo>
                    <a:lnTo>
                      <a:pt x="117094" y="59055"/>
                    </a:lnTo>
                    <a:lnTo>
                      <a:pt x="120523" y="65786"/>
                    </a:lnTo>
                    <a:lnTo>
                      <a:pt x="121412" y="71628"/>
                    </a:lnTo>
                    <a:lnTo>
                      <a:pt x="126746" y="67310"/>
                    </a:lnTo>
                    <a:lnTo>
                      <a:pt x="132461" y="65786"/>
                    </a:lnTo>
                    <a:lnTo>
                      <a:pt x="146939" y="67691"/>
                    </a:lnTo>
                    <a:lnTo>
                      <a:pt x="162306" y="74930"/>
                    </a:lnTo>
                    <a:lnTo>
                      <a:pt x="175260" y="83566"/>
                    </a:lnTo>
                    <a:lnTo>
                      <a:pt x="177165" y="101346"/>
                    </a:lnTo>
                    <a:lnTo>
                      <a:pt x="179070" y="108585"/>
                    </a:lnTo>
                    <a:lnTo>
                      <a:pt x="182880" y="117221"/>
                    </a:lnTo>
                    <a:lnTo>
                      <a:pt x="184785" y="126746"/>
                    </a:lnTo>
                    <a:lnTo>
                      <a:pt x="185293" y="133985"/>
                    </a:lnTo>
                    <a:lnTo>
                      <a:pt x="182372" y="138303"/>
                    </a:lnTo>
                    <a:lnTo>
                      <a:pt x="173736" y="139700"/>
                    </a:lnTo>
                    <a:lnTo>
                      <a:pt x="167005" y="140208"/>
                    </a:lnTo>
                    <a:lnTo>
                      <a:pt x="159385" y="139192"/>
                    </a:lnTo>
                    <a:lnTo>
                      <a:pt x="148844" y="137287"/>
                    </a:lnTo>
                    <a:lnTo>
                      <a:pt x="135382" y="132080"/>
                    </a:lnTo>
                    <a:lnTo>
                      <a:pt x="129159" y="129159"/>
                    </a:lnTo>
                    <a:lnTo>
                      <a:pt x="118999" y="122428"/>
                    </a:lnTo>
                    <a:lnTo>
                      <a:pt x="93091" y="104267"/>
                    </a:lnTo>
                    <a:lnTo>
                      <a:pt x="79248" y="108585"/>
                    </a:lnTo>
                    <a:lnTo>
                      <a:pt x="64262" y="111379"/>
                    </a:lnTo>
                    <a:lnTo>
                      <a:pt x="49403" y="111887"/>
                    </a:lnTo>
                    <a:lnTo>
                      <a:pt x="36068" y="110871"/>
                    </a:lnTo>
                    <a:lnTo>
                      <a:pt x="24003" y="108077"/>
                    </a:lnTo>
                    <a:lnTo>
                      <a:pt x="14351" y="103251"/>
                    </a:lnTo>
                    <a:lnTo>
                      <a:pt x="8128" y="96520"/>
                    </a:lnTo>
                    <a:close/>
                  </a:path>
                </a:pathLst>
              </a:custGeom>
              <a:solidFill>
                <a:srgbClr val="EDEDED"/>
              </a:solidFill>
              <a:ln w="0" cap="flat" cmpd="sng" algn="ctr">
                <a:solidFill>
                  <a:srgbClr val="ED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7295515" y="3137535"/>
                <a:ext cx="171832" cy="122937"/>
              </a:xfrm>
              <a:custGeom>
                <a:avLst/>
                <a:gdLst/>
                <a:ahLst/>
                <a:cxnLst/>
                <a:rect l="0" t="0" r="0" b="0"/>
                <a:pathLst>
                  <a:path w="171832" h="122937">
                    <a:moveTo>
                      <a:pt x="8255" y="75311"/>
                    </a:moveTo>
                    <a:lnTo>
                      <a:pt x="2032" y="65278"/>
                    </a:lnTo>
                    <a:lnTo>
                      <a:pt x="508" y="53721"/>
                    </a:lnTo>
                    <a:lnTo>
                      <a:pt x="3429" y="43180"/>
                    </a:lnTo>
                    <a:lnTo>
                      <a:pt x="9652" y="33655"/>
                    </a:lnTo>
                    <a:lnTo>
                      <a:pt x="3937" y="25019"/>
                    </a:lnTo>
                    <a:lnTo>
                      <a:pt x="0" y="17272"/>
                    </a:lnTo>
                    <a:lnTo>
                      <a:pt x="0" y="10541"/>
                    </a:lnTo>
                    <a:lnTo>
                      <a:pt x="2921" y="8128"/>
                    </a:lnTo>
                    <a:lnTo>
                      <a:pt x="7239" y="6731"/>
                    </a:lnTo>
                    <a:lnTo>
                      <a:pt x="8636" y="2921"/>
                    </a:lnTo>
                    <a:lnTo>
                      <a:pt x="12065" y="508"/>
                    </a:lnTo>
                    <a:lnTo>
                      <a:pt x="17272" y="0"/>
                    </a:lnTo>
                    <a:lnTo>
                      <a:pt x="23622" y="1016"/>
                    </a:lnTo>
                    <a:lnTo>
                      <a:pt x="38989" y="6731"/>
                    </a:lnTo>
                    <a:lnTo>
                      <a:pt x="57150" y="15875"/>
                    </a:lnTo>
                    <a:lnTo>
                      <a:pt x="74930" y="27813"/>
                    </a:lnTo>
                    <a:lnTo>
                      <a:pt x="91313" y="40259"/>
                    </a:lnTo>
                    <a:lnTo>
                      <a:pt x="102743" y="52832"/>
                    </a:lnTo>
                    <a:lnTo>
                      <a:pt x="108585" y="63373"/>
                    </a:lnTo>
                    <a:lnTo>
                      <a:pt x="113284" y="60452"/>
                    </a:lnTo>
                    <a:lnTo>
                      <a:pt x="118618" y="59563"/>
                    </a:lnTo>
                    <a:lnTo>
                      <a:pt x="131064" y="61976"/>
                    </a:lnTo>
                    <a:lnTo>
                      <a:pt x="156083" y="73914"/>
                    </a:lnTo>
                    <a:lnTo>
                      <a:pt x="156972" y="82042"/>
                    </a:lnTo>
                    <a:lnTo>
                      <a:pt x="158877" y="88265"/>
                    </a:lnTo>
                    <a:lnTo>
                      <a:pt x="161798" y="94615"/>
                    </a:lnTo>
                    <a:lnTo>
                      <a:pt x="167132" y="102743"/>
                    </a:lnTo>
                    <a:lnTo>
                      <a:pt x="169926" y="111887"/>
                    </a:lnTo>
                    <a:lnTo>
                      <a:pt x="171831" y="118618"/>
                    </a:lnTo>
                    <a:lnTo>
                      <a:pt x="169037" y="122428"/>
                    </a:lnTo>
                    <a:lnTo>
                      <a:pt x="165227" y="122936"/>
                    </a:lnTo>
                    <a:lnTo>
                      <a:pt x="159385" y="122936"/>
                    </a:lnTo>
                    <a:lnTo>
                      <a:pt x="146431" y="122428"/>
                    </a:lnTo>
                    <a:lnTo>
                      <a:pt x="137287" y="119507"/>
                    </a:lnTo>
                    <a:lnTo>
                      <a:pt x="124841" y="113792"/>
                    </a:lnTo>
                    <a:lnTo>
                      <a:pt x="117602" y="111379"/>
                    </a:lnTo>
                    <a:lnTo>
                      <a:pt x="107569" y="106045"/>
                    </a:lnTo>
                    <a:lnTo>
                      <a:pt x="83058" y="92202"/>
                    </a:lnTo>
                    <a:lnTo>
                      <a:pt x="56642" y="96520"/>
                    </a:lnTo>
                    <a:lnTo>
                      <a:pt x="32258" y="94996"/>
                    </a:lnTo>
                    <a:lnTo>
                      <a:pt x="22098" y="92202"/>
                    </a:lnTo>
                    <a:lnTo>
                      <a:pt x="13970" y="87884"/>
                    </a:lnTo>
                    <a:lnTo>
                      <a:pt x="9144" y="82550"/>
                    </a:lnTo>
                    <a:close/>
                  </a:path>
                </a:pathLst>
              </a:custGeom>
              <a:solidFill>
                <a:srgbClr val="E6E6E6"/>
              </a:solidFill>
              <a:ln w="0" cap="flat" cmpd="sng" algn="ctr">
                <a:solidFill>
                  <a:srgbClr val="E6E6E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7299833" y="3146679"/>
                <a:ext cx="159386" cy="106554"/>
              </a:xfrm>
              <a:custGeom>
                <a:avLst/>
                <a:gdLst/>
                <a:ahLst/>
                <a:cxnLst/>
                <a:rect l="0" t="0" r="0" b="0"/>
                <a:pathLst>
                  <a:path w="159386" h="106554">
                    <a:moveTo>
                      <a:pt x="11557" y="62865"/>
                    </a:moveTo>
                    <a:lnTo>
                      <a:pt x="2921" y="53721"/>
                    </a:lnTo>
                    <a:lnTo>
                      <a:pt x="0" y="43688"/>
                    </a:lnTo>
                    <a:lnTo>
                      <a:pt x="2413" y="34036"/>
                    </a:lnTo>
                    <a:lnTo>
                      <a:pt x="10160" y="26416"/>
                    </a:lnTo>
                    <a:lnTo>
                      <a:pt x="3429" y="17780"/>
                    </a:lnTo>
                    <a:lnTo>
                      <a:pt x="0" y="9525"/>
                    </a:lnTo>
                    <a:lnTo>
                      <a:pt x="0" y="6223"/>
                    </a:lnTo>
                    <a:lnTo>
                      <a:pt x="2032" y="3810"/>
                    </a:lnTo>
                    <a:lnTo>
                      <a:pt x="5842" y="2413"/>
                    </a:lnTo>
                    <a:lnTo>
                      <a:pt x="12573" y="1905"/>
                    </a:lnTo>
                    <a:lnTo>
                      <a:pt x="13970" y="508"/>
                    </a:lnTo>
                    <a:lnTo>
                      <a:pt x="16383" y="0"/>
                    </a:lnTo>
                    <a:lnTo>
                      <a:pt x="25527" y="2413"/>
                    </a:lnTo>
                    <a:lnTo>
                      <a:pt x="37465" y="8128"/>
                    </a:lnTo>
                    <a:lnTo>
                      <a:pt x="51435" y="16256"/>
                    </a:lnTo>
                    <a:lnTo>
                      <a:pt x="79756" y="36449"/>
                    </a:lnTo>
                    <a:lnTo>
                      <a:pt x="90297" y="46482"/>
                    </a:lnTo>
                    <a:lnTo>
                      <a:pt x="97028" y="55118"/>
                    </a:lnTo>
                    <a:lnTo>
                      <a:pt x="106172" y="53213"/>
                    </a:lnTo>
                    <a:lnTo>
                      <a:pt x="117221" y="55626"/>
                    </a:lnTo>
                    <a:lnTo>
                      <a:pt x="137795" y="64770"/>
                    </a:lnTo>
                    <a:lnTo>
                      <a:pt x="139700" y="71501"/>
                    </a:lnTo>
                    <a:lnTo>
                      <a:pt x="141605" y="75819"/>
                    </a:lnTo>
                    <a:lnTo>
                      <a:pt x="145542" y="80645"/>
                    </a:lnTo>
                    <a:lnTo>
                      <a:pt x="152654" y="88265"/>
                    </a:lnTo>
                    <a:lnTo>
                      <a:pt x="156591" y="97409"/>
                    </a:lnTo>
                    <a:lnTo>
                      <a:pt x="159385" y="103632"/>
                    </a:lnTo>
                    <a:lnTo>
                      <a:pt x="158877" y="105537"/>
                    </a:lnTo>
                    <a:lnTo>
                      <a:pt x="156972" y="106553"/>
                    </a:lnTo>
                    <a:lnTo>
                      <a:pt x="153162" y="106553"/>
                    </a:lnTo>
                    <a:lnTo>
                      <a:pt x="146431" y="106045"/>
                    </a:lnTo>
                    <a:lnTo>
                      <a:pt x="134493" y="105156"/>
                    </a:lnTo>
                    <a:lnTo>
                      <a:pt x="126746" y="102743"/>
                    </a:lnTo>
                    <a:lnTo>
                      <a:pt x="115697" y="96012"/>
                    </a:lnTo>
                    <a:lnTo>
                      <a:pt x="107569" y="94107"/>
                    </a:lnTo>
                    <a:lnTo>
                      <a:pt x="97536" y="90170"/>
                    </a:lnTo>
                    <a:lnTo>
                      <a:pt x="74422" y="80137"/>
                    </a:lnTo>
                    <a:lnTo>
                      <a:pt x="50927" y="82042"/>
                    </a:lnTo>
                    <a:lnTo>
                      <a:pt x="29845" y="79629"/>
                    </a:lnTo>
                    <a:lnTo>
                      <a:pt x="21590" y="76835"/>
                    </a:lnTo>
                    <a:lnTo>
                      <a:pt x="15367" y="73406"/>
                    </a:lnTo>
                    <a:lnTo>
                      <a:pt x="11557" y="68580"/>
                    </a:lnTo>
                    <a:close/>
                  </a:path>
                </a:pathLst>
              </a:custGeom>
              <a:solidFill>
                <a:srgbClr val="DDDDDD"/>
              </a:solidFill>
              <a:ln w="0" cap="flat" cmpd="sng" algn="ctr">
                <a:solidFill>
                  <a:srgbClr val="DDDDD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7303770" y="3152394"/>
                <a:ext cx="147829" cy="94616"/>
              </a:xfrm>
              <a:custGeom>
                <a:avLst/>
                <a:gdLst/>
                <a:ahLst/>
                <a:cxnLst/>
                <a:rect l="0" t="0" r="0" b="0"/>
                <a:pathLst>
                  <a:path w="147829" h="94616">
                    <a:moveTo>
                      <a:pt x="15367" y="53721"/>
                    </a:moveTo>
                    <a:lnTo>
                      <a:pt x="4699" y="46609"/>
                    </a:lnTo>
                    <a:lnTo>
                      <a:pt x="0" y="37465"/>
                    </a:lnTo>
                    <a:lnTo>
                      <a:pt x="1905" y="28829"/>
                    </a:lnTo>
                    <a:lnTo>
                      <a:pt x="5715" y="25400"/>
                    </a:lnTo>
                    <a:lnTo>
                      <a:pt x="11430" y="23114"/>
                    </a:lnTo>
                    <a:lnTo>
                      <a:pt x="3302" y="14478"/>
                    </a:lnTo>
                    <a:lnTo>
                      <a:pt x="381" y="6223"/>
                    </a:lnTo>
                    <a:lnTo>
                      <a:pt x="1397" y="2921"/>
                    </a:lnTo>
                    <a:lnTo>
                      <a:pt x="4318" y="1016"/>
                    </a:lnTo>
                    <a:lnTo>
                      <a:pt x="9525" y="0"/>
                    </a:lnTo>
                    <a:lnTo>
                      <a:pt x="17653" y="1016"/>
                    </a:lnTo>
                    <a:lnTo>
                      <a:pt x="21082" y="2921"/>
                    </a:lnTo>
                    <a:lnTo>
                      <a:pt x="27813" y="7239"/>
                    </a:lnTo>
                    <a:lnTo>
                      <a:pt x="36449" y="12954"/>
                    </a:lnTo>
                    <a:lnTo>
                      <a:pt x="46482" y="20193"/>
                    </a:lnTo>
                    <a:lnTo>
                      <a:pt x="68580" y="36449"/>
                    </a:lnTo>
                    <a:lnTo>
                      <a:pt x="78232" y="44196"/>
                    </a:lnTo>
                    <a:lnTo>
                      <a:pt x="85852" y="50927"/>
                    </a:lnTo>
                    <a:lnTo>
                      <a:pt x="93980" y="51435"/>
                    </a:lnTo>
                    <a:lnTo>
                      <a:pt x="103124" y="53721"/>
                    </a:lnTo>
                    <a:lnTo>
                      <a:pt x="120396" y="59563"/>
                    </a:lnTo>
                    <a:lnTo>
                      <a:pt x="122301" y="64389"/>
                    </a:lnTo>
                    <a:lnTo>
                      <a:pt x="124714" y="66802"/>
                    </a:lnTo>
                    <a:lnTo>
                      <a:pt x="129540" y="70104"/>
                    </a:lnTo>
                    <a:lnTo>
                      <a:pt x="133350" y="73406"/>
                    </a:lnTo>
                    <a:lnTo>
                      <a:pt x="138684" y="78232"/>
                    </a:lnTo>
                    <a:lnTo>
                      <a:pt x="144018" y="86360"/>
                    </a:lnTo>
                    <a:lnTo>
                      <a:pt x="147828" y="92202"/>
                    </a:lnTo>
                    <a:lnTo>
                      <a:pt x="147828" y="94107"/>
                    </a:lnTo>
                    <a:lnTo>
                      <a:pt x="145923" y="94615"/>
                    </a:lnTo>
                    <a:lnTo>
                      <a:pt x="141097" y="94615"/>
                    </a:lnTo>
                    <a:lnTo>
                      <a:pt x="133858" y="93091"/>
                    </a:lnTo>
                    <a:lnTo>
                      <a:pt x="123317" y="92202"/>
                    </a:lnTo>
                    <a:lnTo>
                      <a:pt x="117094" y="89281"/>
                    </a:lnTo>
                    <a:lnTo>
                      <a:pt x="112268" y="86360"/>
                    </a:lnTo>
                    <a:lnTo>
                      <a:pt x="106934" y="82042"/>
                    </a:lnTo>
                    <a:lnTo>
                      <a:pt x="87757" y="78232"/>
                    </a:lnTo>
                    <a:lnTo>
                      <a:pt x="66675" y="72009"/>
                    </a:lnTo>
                    <a:lnTo>
                      <a:pt x="45593" y="71120"/>
                    </a:lnTo>
                    <a:lnTo>
                      <a:pt x="27813" y="68199"/>
                    </a:lnTo>
                    <a:lnTo>
                      <a:pt x="21082" y="65278"/>
                    </a:lnTo>
                    <a:lnTo>
                      <a:pt x="16764" y="62357"/>
                    </a:lnTo>
                    <a:lnTo>
                      <a:pt x="14859" y="58547"/>
                    </a:lnTo>
                    <a:close/>
                  </a:path>
                </a:pathLst>
              </a:custGeom>
              <a:solidFill>
                <a:srgbClr val="D4D4D4"/>
              </a:solidFill>
              <a:ln w="0" cap="flat" cmpd="sng" algn="ctr">
                <a:solidFill>
                  <a:srgbClr val="D4D4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7307072" y="3155315"/>
                <a:ext cx="136272" cy="85472"/>
              </a:xfrm>
              <a:custGeom>
                <a:avLst/>
                <a:gdLst/>
                <a:ahLst/>
                <a:cxnLst/>
                <a:rect l="0" t="0" r="0" b="0"/>
                <a:pathLst>
                  <a:path w="136272" h="85472">
                    <a:moveTo>
                      <a:pt x="24003" y="2921"/>
                    </a:moveTo>
                    <a:lnTo>
                      <a:pt x="27432" y="10541"/>
                    </a:lnTo>
                    <a:lnTo>
                      <a:pt x="34036" y="19177"/>
                    </a:lnTo>
                    <a:lnTo>
                      <a:pt x="53721" y="35941"/>
                    </a:lnTo>
                    <a:lnTo>
                      <a:pt x="77724" y="49911"/>
                    </a:lnTo>
                    <a:lnTo>
                      <a:pt x="90678" y="54229"/>
                    </a:lnTo>
                    <a:lnTo>
                      <a:pt x="103251" y="56642"/>
                    </a:lnTo>
                    <a:lnTo>
                      <a:pt x="105664" y="59944"/>
                    </a:lnTo>
                    <a:lnTo>
                      <a:pt x="108966" y="60452"/>
                    </a:lnTo>
                    <a:lnTo>
                      <a:pt x="114300" y="62357"/>
                    </a:lnTo>
                    <a:lnTo>
                      <a:pt x="118999" y="65278"/>
                    </a:lnTo>
                    <a:lnTo>
                      <a:pt x="124841" y="70104"/>
                    </a:lnTo>
                    <a:lnTo>
                      <a:pt x="131064" y="78232"/>
                    </a:lnTo>
                    <a:lnTo>
                      <a:pt x="135890" y="83439"/>
                    </a:lnTo>
                    <a:lnTo>
                      <a:pt x="136271" y="84963"/>
                    </a:lnTo>
                    <a:lnTo>
                      <a:pt x="134366" y="85471"/>
                    </a:lnTo>
                    <a:lnTo>
                      <a:pt x="129667" y="84455"/>
                    </a:lnTo>
                    <a:lnTo>
                      <a:pt x="121412" y="82550"/>
                    </a:lnTo>
                    <a:lnTo>
                      <a:pt x="116713" y="82042"/>
                    </a:lnTo>
                    <a:lnTo>
                      <a:pt x="112776" y="81534"/>
                    </a:lnTo>
                    <a:lnTo>
                      <a:pt x="107569" y="78232"/>
                    </a:lnTo>
                    <a:lnTo>
                      <a:pt x="103632" y="75311"/>
                    </a:lnTo>
                    <a:lnTo>
                      <a:pt x="98425" y="70485"/>
                    </a:lnTo>
                    <a:lnTo>
                      <a:pt x="66675" y="67183"/>
                    </a:lnTo>
                    <a:lnTo>
                      <a:pt x="38862" y="62357"/>
                    </a:lnTo>
                    <a:lnTo>
                      <a:pt x="28321" y="59436"/>
                    </a:lnTo>
                    <a:lnTo>
                      <a:pt x="21082" y="56134"/>
                    </a:lnTo>
                    <a:lnTo>
                      <a:pt x="18288" y="52324"/>
                    </a:lnTo>
                    <a:lnTo>
                      <a:pt x="19685" y="47498"/>
                    </a:lnTo>
                    <a:lnTo>
                      <a:pt x="6223" y="41783"/>
                    </a:lnTo>
                    <a:lnTo>
                      <a:pt x="0" y="33528"/>
                    </a:lnTo>
                    <a:lnTo>
                      <a:pt x="0" y="29718"/>
                    </a:lnTo>
                    <a:lnTo>
                      <a:pt x="1905" y="25908"/>
                    </a:lnTo>
                    <a:lnTo>
                      <a:pt x="5715" y="23495"/>
                    </a:lnTo>
                    <a:lnTo>
                      <a:pt x="12446" y="22098"/>
                    </a:lnTo>
                    <a:lnTo>
                      <a:pt x="3810" y="13462"/>
                    </a:lnTo>
                    <a:lnTo>
                      <a:pt x="1016" y="4826"/>
                    </a:lnTo>
                    <a:lnTo>
                      <a:pt x="2413" y="1905"/>
                    </a:lnTo>
                    <a:lnTo>
                      <a:pt x="6731" y="0"/>
                    </a:lnTo>
                    <a:lnTo>
                      <a:pt x="13462" y="508"/>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6273800" y="1765300"/>
              <a:ext cx="1422400" cy="1274319"/>
              <a:chOff x="6273800" y="1765300"/>
              <a:chExt cx="1422400" cy="1274319"/>
            </a:xfrm>
          </p:grpSpPr>
          <p:sp>
            <p:nvSpPr>
              <p:cNvPr id="100" name="Freeform 99"/>
              <p:cNvSpPr/>
              <p:nvPr/>
            </p:nvSpPr>
            <p:spPr>
              <a:xfrm flipH="1">
                <a:off x="6273800" y="1765300"/>
                <a:ext cx="1261619" cy="1274319"/>
              </a:xfrm>
              <a:custGeom>
                <a:avLst/>
                <a:gdLst/>
                <a:ahLst/>
                <a:cxnLst/>
                <a:rect l="0" t="0" r="0" b="0"/>
                <a:pathLst>
                  <a:path w="1261619" h="1274319">
                    <a:moveTo>
                      <a:pt x="46482" y="245618"/>
                    </a:moveTo>
                    <a:lnTo>
                      <a:pt x="86233" y="194183"/>
                    </a:lnTo>
                    <a:lnTo>
                      <a:pt x="144526" y="145542"/>
                    </a:lnTo>
                    <a:lnTo>
                      <a:pt x="225044" y="95758"/>
                    </a:lnTo>
                    <a:lnTo>
                      <a:pt x="322199" y="56896"/>
                    </a:lnTo>
                    <a:lnTo>
                      <a:pt x="411353" y="32512"/>
                    </a:lnTo>
                    <a:lnTo>
                      <a:pt x="520065" y="11430"/>
                    </a:lnTo>
                    <a:lnTo>
                      <a:pt x="632206" y="889"/>
                    </a:lnTo>
                    <a:lnTo>
                      <a:pt x="722122" y="0"/>
                    </a:lnTo>
                    <a:lnTo>
                      <a:pt x="837692" y="6096"/>
                    </a:lnTo>
                    <a:lnTo>
                      <a:pt x="922274" y="23749"/>
                    </a:lnTo>
                    <a:lnTo>
                      <a:pt x="1019810" y="55880"/>
                    </a:lnTo>
                    <a:lnTo>
                      <a:pt x="1117346" y="114935"/>
                    </a:lnTo>
                    <a:lnTo>
                      <a:pt x="1162939" y="155956"/>
                    </a:lnTo>
                    <a:lnTo>
                      <a:pt x="1199261" y="198882"/>
                    </a:lnTo>
                    <a:lnTo>
                      <a:pt x="1228090" y="249047"/>
                    </a:lnTo>
                    <a:lnTo>
                      <a:pt x="1249934" y="306451"/>
                    </a:lnTo>
                    <a:lnTo>
                      <a:pt x="1261618" y="386334"/>
                    </a:lnTo>
                    <a:lnTo>
                      <a:pt x="1258570" y="451866"/>
                    </a:lnTo>
                    <a:lnTo>
                      <a:pt x="1241425" y="530479"/>
                    </a:lnTo>
                    <a:lnTo>
                      <a:pt x="1213231" y="587629"/>
                    </a:lnTo>
                    <a:lnTo>
                      <a:pt x="1178306" y="636778"/>
                    </a:lnTo>
                    <a:lnTo>
                      <a:pt x="1139190" y="675894"/>
                    </a:lnTo>
                    <a:lnTo>
                      <a:pt x="1084834" y="719201"/>
                    </a:lnTo>
                    <a:lnTo>
                      <a:pt x="1017651" y="748538"/>
                    </a:lnTo>
                    <a:lnTo>
                      <a:pt x="947928" y="766064"/>
                    </a:lnTo>
                    <a:lnTo>
                      <a:pt x="872109" y="772668"/>
                    </a:lnTo>
                    <a:lnTo>
                      <a:pt x="874395" y="843153"/>
                    </a:lnTo>
                    <a:lnTo>
                      <a:pt x="859409" y="914781"/>
                    </a:lnTo>
                    <a:lnTo>
                      <a:pt x="833247" y="993902"/>
                    </a:lnTo>
                    <a:lnTo>
                      <a:pt x="796925" y="1061212"/>
                    </a:lnTo>
                    <a:lnTo>
                      <a:pt x="741045" y="1143127"/>
                    </a:lnTo>
                    <a:lnTo>
                      <a:pt x="697865" y="1189990"/>
                    </a:lnTo>
                    <a:lnTo>
                      <a:pt x="645033" y="1234821"/>
                    </a:lnTo>
                    <a:lnTo>
                      <a:pt x="583311" y="1274318"/>
                    </a:lnTo>
                    <a:lnTo>
                      <a:pt x="640588" y="1185418"/>
                    </a:lnTo>
                    <a:lnTo>
                      <a:pt x="704215" y="1069340"/>
                    </a:lnTo>
                    <a:lnTo>
                      <a:pt x="728218" y="1003808"/>
                    </a:lnTo>
                    <a:lnTo>
                      <a:pt x="742696" y="934720"/>
                    </a:lnTo>
                    <a:lnTo>
                      <a:pt x="744347" y="877951"/>
                    </a:lnTo>
                    <a:lnTo>
                      <a:pt x="735203" y="827786"/>
                    </a:lnTo>
                    <a:lnTo>
                      <a:pt x="715645" y="773049"/>
                    </a:lnTo>
                    <a:lnTo>
                      <a:pt x="585597" y="767080"/>
                    </a:lnTo>
                    <a:lnTo>
                      <a:pt x="483870" y="755396"/>
                    </a:lnTo>
                    <a:lnTo>
                      <a:pt x="386715" y="736600"/>
                    </a:lnTo>
                    <a:lnTo>
                      <a:pt x="318516" y="716661"/>
                    </a:lnTo>
                    <a:lnTo>
                      <a:pt x="243459" y="686562"/>
                    </a:lnTo>
                    <a:lnTo>
                      <a:pt x="185801" y="660527"/>
                    </a:lnTo>
                    <a:lnTo>
                      <a:pt x="122047" y="616458"/>
                    </a:lnTo>
                    <a:lnTo>
                      <a:pt x="56007" y="549402"/>
                    </a:lnTo>
                    <a:lnTo>
                      <a:pt x="30988" y="517906"/>
                    </a:lnTo>
                    <a:lnTo>
                      <a:pt x="12573" y="482854"/>
                    </a:lnTo>
                    <a:lnTo>
                      <a:pt x="0" y="438658"/>
                    </a:lnTo>
                    <a:lnTo>
                      <a:pt x="1270" y="383159"/>
                    </a:lnTo>
                    <a:lnTo>
                      <a:pt x="4318" y="340487"/>
                    </a:lnTo>
                    <a:lnTo>
                      <a:pt x="22352" y="289433"/>
                    </a:lnTo>
                    <a:close/>
                  </a:path>
                </a:pathLst>
              </a:custGeom>
              <a:solidFill>
                <a:srgbClr val="C1C1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6350000" y="2006600"/>
                <a:ext cx="1346200" cy="369332"/>
              </a:xfrm>
              <a:prstGeom prst="rect">
                <a:avLst/>
              </a:prstGeom>
              <a:noFill/>
            </p:spPr>
            <p:txBody>
              <a:bodyPr vert="horz" rtlCol="0">
                <a:spAutoFit/>
              </a:bodyPr>
              <a:lstStyle/>
              <a:p>
                <a:r>
                  <a:rPr lang="en-US" smtClean="0">
                    <a:solidFill>
                      <a:srgbClr val="000000"/>
                    </a:solidFill>
                    <a:latin typeface="Arial - 24"/>
                  </a:rPr>
                  <a:t>Turbidity</a:t>
                </a:r>
                <a:endParaRPr lang="en-US">
                  <a:solidFill>
                    <a:srgbClr val="000000"/>
                  </a:solidFill>
                  <a:latin typeface="Arial - 24"/>
                </a:endParaRPr>
              </a:p>
            </p:txBody>
          </p:sp>
        </p:grpSp>
      </p:grpSp>
      <p:grpSp>
        <p:nvGrpSpPr>
          <p:cNvPr id="127" name="Group 126"/>
          <p:cNvGrpSpPr/>
          <p:nvPr/>
        </p:nvGrpSpPr>
        <p:grpSpPr>
          <a:xfrm>
            <a:off x="7874000" y="241300"/>
            <a:ext cx="1534161" cy="2635251"/>
            <a:chOff x="7874000" y="241300"/>
            <a:chExt cx="1534161" cy="2635251"/>
          </a:xfrm>
        </p:grpSpPr>
        <p:grpSp>
          <p:nvGrpSpPr>
            <p:cNvPr id="124" name="Group 123"/>
            <p:cNvGrpSpPr/>
            <p:nvPr/>
          </p:nvGrpSpPr>
          <p:grpSpPr>
            <a:xfrm>
              <a:off x="9020175" y="777875"/>
              <a:ext cx="387986" cy="2098676"/>
              <a:chOff x="9020175" y="777875"/>
              <a:chExt cx="387986" cy="2098676"/>
            </a:xfrm>
          </p:grpSpPr>
          <p:sp>
            <p:nvSpPr>
              <p:cNvPr id="104" name="Freeform 103"/>
              <p:cNvSpPr/>
              <p:nvPr/>
            </p:nvSpPr>
            <p:spPr>
              <a:xfrm>
                <a:off x="9020175" y="800481"/>
                <a:ext cx="386970" cy="2075943"/>
              </a:xfrm>
              <a:custGeom>
                <a:avLst/>
                <a:gdLst/>
                <a:ahLst/>
                <a:cxnLst/>
                <a:rect l="0" t="0" r="0" b="0"/>
                <a:pathLst>
                  <a:path w="386970" h="2075943">
                    <a:moveTo>
                      <a:pt x="67691" y="104648"/>
                    </a:moveTo>
                    <a:lnTo>
                      <a:pt x="64389" y="91694"/>
                    </a:lnTo>
                    <a:lnTo>
                      <a:pt x="50927" y="64770"/>
                    </a:lnTo>
                    <a:lnTo>
                      <a:pt x="29337" y="37973"/>
                    </a:lnTo>
                    <a:lnTo>
                      <a:pt x="0" y="11557"/>
                    </a:lnTo>
                    <a:lnTo>
                      <a:pt x="11557" y="9652"/>
                    </a:lnTo>
                    <a:lnTo>
                      <a:pt x="27432" y="8128"/>
                    </a:lnTo>
                    <a:lnTo>
                      <a:pt x="47117" y="6223"/>
                    </a:lnTo>
                    <a:lnTo>
                      <a:pt x="69596" y="4826"/>
                    </a:lnTo>
                    <a:lnTo>
                      <a:pt x="122428" y="1905"/>
                    </a:lnTo>
                    <a:lnTo>
                      <a:pt x="181483" y="508"/>
                    </a:lnTo>
                    <a:lnTo>
                      <a:pt x="241427" y="0"/>
                    </a:lnTo>
                    <a:lnTo>
                      <a:pt x="299085" y="1905"/>
                    </a:lnTo>
                    <a:lnTo>
                      <a:pt x="324993" y="3302"/>
                    </a:lnTo>
                    <a:lnTo>
                      <a:pt x="348488" y="5334"/>
                    </a:lnTo>
                    <a:lnTo>
                      <a:pt x="369570" y="8128"/>
                    </a:lnTo>
                    <a:lnTo>
                      <a:pt x="386969" y="11557"/>
                    </a:lnTo>
                    <a:lnTo>
                      <a:pt x="358648" y="41783"/>
                    </a:lnTo>
                    <a:lnTo>
                      <a:pt x="336042" y="68199"/>
                    </a:lnTo>
                    <a:lnTo>
                      <a:pt x="321183" y="92202"/>
                    </a:lnTo>
                    <a:lnTo>
                      <a:pt x="317373" y="104648"/>
                    </a:lnTo>
                    <a:lnTo>
                      <a:pt x="315849" y="117094"/>
                    </a:lnTo>
                    <a:lnTo>
                      <a:pt x="315849" y="1926209"/>
                    </a:lnTo>
                    <a:lnTo>
                      <a:pt x="313436" y="1951228"/>
                    </a:lnTo>
                    <a:lnTo>
                      <a:pt x="306324" y="1977136"/>
                    </a:lnTo>
                    <a:lnTo>
                      <a:pt x="294259" y="2002028"/>
                    </a:lnTo>
                    <a:lnTo>
                      <a:pt x="279400" y="2025650"/>
                    </a:lnTo>
                    <a:lnTo>
                      <a:pt x="261112" y="2045716"/>
                    </a:lnTo>
                    <a:lnTo>
                      <a:pt x="240030" y="2061591"/>
                    </a:lnTo>
                    <a:lnTo>
                      <a:pt x="217424" y="2072132"/>
                    </a:lnTo>
                    <a:lnTo>
                      <a:pt x="193421" y="2075942"/>
                    </a:lnTo>
                    <a:lnTo>
                      <a:pt x="169037" y="2072132"/>
                    </a:lnTo>
                    <a:lnTo>
                      <a:pt x="146431" y="2061591"/>
                    </a:lnTo>
                    <a:lnTo>
                      <a:pt x="125349" y="2045716"/>
                    </a:lnTo>
                    <a:lnTo>
                      <a:pt x="106553" y="2025650"/>
                    </a:lnTo>
                    <a:lnTo>
                      <a:pt x="91186" y="2002028"/>
                    </a:lnTo>
                    <a:lnTo>
                      <a:pt x="79248" y="1977136"/>
                    </a:lnTo>
                    <a:lnTo>
                      <a:pt x="71501" y="1951228"/>
                    </a:lnTo>
                    <a:lnTo>
                      <a:pt x="69088" y="1926209"/>
                    </a:lnTo>
                    <a:lnTo>
                      <a:pt x="69088" y="1170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9020810" y="800100"/>
                <a:ext cx="387351" cy="2076451"/>
              </a:xfrm>
              <a:custGeom>
                <a:avLst/>
                <a:gdLst/>
                <a:ahLst/>
                <a:cxnLst/>
                <a:rect l="0" t="0" r="0" b="0"/>
                <a:pathLst>
                  <a:path w="387351" h="2076451">
                    <a:moveTo>
                      <a:pt x="68580" y="118110"/>
                    </a:moveTo>
                    <a:lnTo>
                      <a:pt x="68580" y="1926590"/>
                    </a:lnTo>
                    <a:lnTo>
                      <a:pt x="69850" y="1951990"/>
                    </a:lnTo>
                    <a:lnTo>
                      <a:pt x="77470" y="1977390"/>
                    </a:lnTo>
                    <a:lnTo>
                      <a:pt x="90170" y="2002790"/>
                    </a:lnTo>
                    <a:lnTo>
                      <a:pt x="105410" y="2025650"/>
                    </a:lnTo>
                    <a:lnTo>
                      <a:pt x="124460" y="2045970"/>
                    </a:lnTo>
                    <a:lnTo>
                      <a:pt x="146050" y="2062480"/>
                    </a:lnTo>
                    <a:lnTo>
                      <a:pt x="168910" y="2072640"/>
                    </a:lnTo>
                    <a:lnTo>
                      <a:pt x="191770" y="2076450"/>
                    </a:lnTo>
                    <a:lnTo>
                      <a:pt x="217170" y="2072640"/>
                    </a:lnTo>
                    <a:lnTo>
                      <a:pt x="238760" y="2062480"/>
                    </a:lnTo>
                    <a:lnTo>
                      <a:pt x="261620" y="2045970"/>
                    </a:lnTo>
                    <a:lnTo>
                      <a:pt x="279400" y="2025650"/>
                    </a:lnTo>
                    <a:lnTo>
                      <a:pt x="294640" y="2002790"/>
                    </a:lnTo>
                    <a:lnTo>
                      <a:pt x="306070" y="1977390"/>
                    </a:lnTo>
                    <a:lnTo>
                      <a:pt x="313690" y="1951990"/>
                    </a:lnTo>
                    <a:lnTo>
                      <a:pt x="314960" y="1926590"/>
                    </a:lnTo>
                    <a:lnTo>
                      <a:pt x="314960" y="118110"/>
                    </a:lnTo>
                    <a:lnTo>
                      <a:pt x="317500" y="105410"/>
                    </a:lnTo>
                    <a:lnTo>
                      <a:pt x="320040" y="92710"/>
                    </a:lnTo>
                    <a:lnTo>
                      <a:pt x="336550" y="68580"/>
                    </a:lnTo>
                    <a:lnTo>
                      <a:pt x="358140" y="41910"/>
                    </a:lnTo>
                    <a:lnTo>
                      <a:pt x="387350" y="11430"/>
                    </a:lnTo>
                    <a:lnTo>
                      <a:pt x="369570" y="8890"/>
                    </a:lnTo>
                    <a:lnTo>
                      <a:pt x="346710" y="6350"/>
                    </a:lnTo>
                    <a:lnTo>
                      <a:pt x="325120" y="3810"/>
                    </a:lnTo>
                    <a:lnTo>
                      <a:pt x="299720" y="2540"/>
                    </a:lnTo>
                    <a:lnTo>
                      <a:pt x="241300" y="0"/>
                    </a:lnTo>
                    <a:lnTo>
                      <a:pt x="181610" y="1270"/>
                    </a:lnTo>
                    <a:lnTo>
                      <a:pt x="121920" y="2540"/>
                    </a:lnTo>
                    <a:lnTo>
                      <a:pt x="69850" y="5080"/>
                    </a:lnTo>
                    <a:lnTo>
                      <a:pt x="46990" y="6350"/>
                    </a:lnTo>
                    <a:lnTo>
                      <a:pt x="27940" y="8890"/>
                    </a:lnTo>
                    <a:lnTo>
                      <a:pt x="10160" y="10160"/>
                    </a:lnTo>
                    <a:lnTo>
                      <a:pt x="0" y="11430"/>
                    </a:lnTo>
                    <a:lnTo>
                      <a:pt x="27940" y="38100"/>
                    </a:lnTo>
                    <a:lnTo>
                      <a:pt x="50800" y="64770"/>
                    </a:lnTo>
                    <a:lnTo>
                      <a:pt x="63500" y="92710"/>
                    </a:lnTo>
                    <a:lnTo>
                      <a:pt x="67310" y="10541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9020175" y="777875"/>
                <a:ext cx="386970" cy="68200"/>
              </a:xfrm>
              <a:custGeom>
                <a:avLst/>
                <a:gdLst/>
                <a:ahLst/>
                <a:cxnLst/>
                <a:rect l="0" t="0" r="0" b="0"/>
                <a:pathLst>
                  <a:path w="386970" h="68200">
                    <a:moveTo>
                      <a:pt x="0" y="34163"/>
                    </a:moveTo>
                    <a:lnTo>
                      <a:pt x="3810" y="27432"/>
                    </a:lnTo>
                    <a:lnTo>
                      <a:pt x="15367" y="20701"/>
                    </a:lnTo>
                    <a:lnTo>
                      <a:pt x="33147" y="15367"/>
                    </a:lnTo>
                    <a:lnTo>
                      <a:pt x="56642" y="10160"/>
                    </a:lnTo>
                    <a:lnTo>
                      <a:pt x="85471" y="5842"/>
                    </a:lnTo>
                    <a:lnTo>
                      <a:pt x="118110" y="2921"/>
                    </a:lnTo>
                    <a:lnTo>
                      <a:pt x="154559" y="1016"/>
                    </a:lnTo>
                    <a:lnTo>
                      <a:pt x="193421" y="0"/>
                    </a:lnTo>
                    <a:lnTo>
                      <a:pt x="232410" y="1016"/>
                    </a:lnTo>
                    <a:lnTo>
                      <a:pt x="268859" y="2921"/>
                    </a:lnTo>
                    <a:lnTo>
                      <a:pt x="301498" y="5842"/>
                    </a:lnTo>
                    <a:lnTo>
                      <a:pt x="330327" y="10160"/>
                    </a:lnTo>
                    <a:lnTo>
                      <a:pt x="353822" y="15367"/>
                    </a:lnTo>
                    <a:lnTo>
                      <a:pt x="371602" y="20701"/>
                    </a:lnTo>
                    <a:lnTo>
                      <a:pt x="382651" y="27432"/>
                    </a:lnTo>
                    <a:lnTo>
                      <a:pt x="386969" y="34163"/>
                    </a:lnTo>
                    <a:lnTo>
                      <a:pt x="382651" y="40894"/>
                    </a:lnTo>
                    <a:lnTo>
                      <a:pt x="371602" y="47117"/>
                    </a:lnTo>
                    <a:lnTo>
                      <a:pt x="353822" y="52832"/>
                    </a:lnTo>
                    <a:lnTo>
                      <a:pt x="330327" y="58166"/>
                    </a:lnTo>
                    <a:lnTo>
                      <a:pt x="301498" y="62484"/>
                    </a:lnTo>
                    <a:lnTo>
                      <a:pt x="268859" y="65278"/>
                    </a:lnTo>
                    <a:lnTo>
                      <a:pt x="232410" y="67183"/>
                    </a:lnTo>
                    <a:lnTo>
                      <a:pt x="193421" y="68199"/>
                    </a:lnTo>
                    <a:lnTo>
                      <a:pt x="154559" y="67183"/>
                    </a:lnTo>
                    <a:lnTo>
                      <a:pt x="118110" y="65278"/>
                    </a:lnTo>
                    <a:lnTo>
                      <a:pt x="85471" y="62484"/>
                    </a:lnTo>
                    <a:lnTo>
                      <a:pt x="56642" y="58166"/>
                    </a:lnTo>
                    <a:lnTo>
                      <a:pt x="33147" y="52832"/>
                    </a:lnTo>
                    <a:lnTo>
                      <a:pt x="15367" y="47117"/>
                    </a:lnTo>
                    <a:lnTo>
                      <a:pt x="3810" y="4089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9020810" y="778510"/>
                <a:ext cx="387351" cy="67311"/>
              </a:xfrm>
              <a:custGeom>
                <a:avLst/>
                <a:gdLst/>
                <a:ahLst/>
                <a:cxnLst/>
                <a:rect l="0" t="0" r="0" b="0"/>
                <a:pathLst>
                  <a:path w="387351" h="67311">
                    <a:moveTo>
                      <a:pt x="0" y="33020"/>
                    </a:moveTo>
                    <a:lnTo>
                      <a:pt x="3810" y="26670"/>
                    </a:lnTo>
                    <a:lnTo>
                      <a:pt x="15240" y="20320"/>
                    </a:lnTo>
                    <a:lnTo>
                      <a:pt x="31750" y="15240"/>
                    </a:lnTo>
                    <a:lnTo>
                      <a:pt x="57150" y="10160"/>
                    </a:lnTo>
                    <a:lnTo>
                      <a:pt x="83820" y="5080"/>
                    </a:lnTo>
                    <a:lnTo>
                      <a:pt x="118110" y="2540"/>
                    </a:lnTo>
                    <a:lnTo>
                      <a:pt x="153670" y="0"/>
                    </a:lnTo>
                    <a:lnTo>
                      <a:pt x="191770" y="0"/>
                    </a:lnTo>
                    <a:lnTo>
                      <a:pt x="231140" y="0"/>
                    </a:lnTo>
                    <a:lnTo>
                      <a:pt x="269240" y="2540"/>
                    </a:lnTo>
                    <a:lnTo>
                      <a:pt x="300990" y="5080"/>
                    </a:lnTo>
                    <a:lnTo>
                      <a:pt x="330200" y="10160"/>
                    </a:lnTo>
                    <a:lnTo>
                      <a:pt x="353060" y="15240"/>
                    </a:lnTo>
                    <a:lnTo>
                      <a:pt x="370840" y="20320"/>
                    </a:lnTo>
                    <a:lnTo>
                      <a:pt x="382270" y="26670"/>
                    </a:lnTo>
                    <a:lnTo>
                      <a:pt x="387350" y="33020"/>
                    </a:lnTo>
                    <a:lnTo>
                      <a:pt x="382270" y="40640"/>
                    </a:lnTo>
                    <a:lnTo>
                      <a:pt x="370840" y="46990"/>
                    </a:lnTo>
                    <a:lnTo>
                      <a:pt x="353060" y="52070"/>
                    </a:lnTo>
                    <a:lnTo>
                      <a:pt x="330200" y="57150"/>
                    </a:lnTo>
                    <a:lnTo>
                      <a:pt x="300990" y="62230"/>
                    </a:lnTo>
                    <a:lnTo>
                      <a:pt x="269240" y="64770"/>
                    </a:lnTo>
                    <a:lnTo>
                      <a:pt x="231140" y="66040"/>
                    </a:lnTo>
                    <a:lnTo>
                      <a:pt x="191770" y="67310"/>
                    </a:lnTo>
                    <a:lnTo>
                      <a:pt x="153670" y="66040"/>
                    </a:lnTo>
                    <a:lnTo>
                      <a:pt x="118110" y="64770"/>
                    </a:lnTo>
                    <a:lnTo>
                      <a:pt x="83820" y="62230"/>
                    </a:lnTo>
                    <a:lnTo>
                      <a:pt x="57150" y="57150"/>
                    </a:lnTo>
                    <a:lnTo>
                      <a:pt x="31750" y="52070"/>
                    </a:lnTo>
                    <a:lnTo>
                      <a:pt x="15240" y="46990"/>
                    </a:lnTo>
                    <a:lnTo>
                      <a:pt x="3810" y="4064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9118600" y="2778125"/>
                <a:ext cx="159894" cy="89282"/>
              </a:xfrm>
              <a:custGeom>
                <a:avLst/>
                <a:gdLst/>
                <a:ahLst/>
                <a:cxnLst/>
                <a:rect l="0" t="0" r="0" b="0"/>
                <a:pathLst>
                  <a:path w="159894" h="89282">
                    <a:moveTo>
                      <a:pt x="43688" y="11430"/>
                    </a:moveTo>
                    <a:lnTo>
                      <a:pt x="48006" y="3810"/>
                    </a:lnTo>
                    <a:lnTo>
                      <a:pt x="52324" y="381"/>
                    </a:lnTo>
                    <a:lnTo>
                      <a:pt x="53721" y="1905"/>
                    </a:lnTo>
                    <a:lnTo>
                      <a:pt x="55626" y="6223"/>
                    </a:lnTo>
                    <a:lnTo>
                      <a:pt x="57150" y="9525"/>
                    </a:lnTo>
                    <a:lnTo>
                      <a:pt x="59944" y="11430"/>
                    </a:lnTo>
                    <a:lnTo>
                      <a:pt x="68199" y="12446"/>
                    </a:lnTo>
                    <a:lnTo>
                      <a:pt x="77724" y="10033"/>
                    </a:lnTo>
                    <a:lnTo>
                      <a:pt x="85471" y="6223"/>
                    </a:lnTo>
                    <a:lnTo>
                      <a:pt x="88265" y="5207"/>
                    </a:lnTo>
                    <a:lnTo>
                      <a:pt x="93599" y="2794"/>
                    </a:lnTo>
                    <a:lnTo>
                      <a:pt x="98425" y="889"/>
                    </a:lnTo>
                    <a:lnTo>
                      <a:pt x="100838" y="0"/>
                    </a:lnTo>
                    <a:lnTo>
                      <a:pt x="102235" y="3810"/>
                    </a:lnTo>
                    <a:lnTo>
                      <a:pt x="104648" y="11430"/>
                    </a:lnTo>
                    <a:lnTo>
                      <a:pt x="107569" y="19177"/>
                    </a:lnTo>
                    <a:lnTo>
                      <a:pt x="109474" y="22479"/>
                    </a:lnTo>
                    <a:lnTo>
                      <a:pt x="115189" y="21971"/>
                    </a:lnTo>
                    <a:lnTo>
                      <a:pt x="119507" y="21082"/>
                    </a:lnTo>
                    <a:lnTo>
                      <a:pt x="128651" y="20066"/>
                    </a:lnTo>
                    <a:lnTo>
                      <a:pt x="131953" y="23495"/>
                    </a:lnTo>
                    <a:lnTo>
                      <a:pt x="135890" y="29210"/>
                    </a:lnTo>
                    <a:lnTo>
                      <a:pt x="139700" y="32639"/>
                    </a:lnTo>
                    <a:lnTo>
                      <a:pt x="141097" y="32639"/>
                    </a:lnTo>
                    <a:lnTo>
                      <a:pt x="142621" y="30226"/>
                    </a:lnTo>
                    <a:lnTo>
                      <a:pt x="146939" y="24892"/>
                    </a:lnTo>
                    <a:lnTo>
                      <a:pt x="150749" y="24003"/>
                    </a:lnTo>
                    <a:lnTo>
                      <a:pt x="154559" y="26797"/>
                    </a:lnTo>
                    <a:lnTo>
                      <a:pt x="157480" y="32131"/>
                    </a:lnTo>
                    <a:lnTo>
                      <a:pt x="159893" y="46990"/>
                    </a:lnTo>
                    <a:lnTo>
                      <a:pt x="159385" y="54229"/>
                    </a:lnTo>
                    <a:lnTo>
                      <a:pt x="157480" y="59944"/>
                    </a:lnTo>
                    <a:lnTo>
                      <a:pt x="140589" y="73914"/>
                    </a:lnTo>
                    <a:lnTo>
                      <a:pt x="117602" y="84963"/>
                    </a:lnTo>
                    <a:lnTo>
                      <a:pt x="92202" y="89281"/>
                    </a:lnTo>
                    <a:lnTo>
                      <a:pt x="79248" y="87757"/>
                    </a:lnTo>
                    <a:lnTo>
                      <a:pt x="67691" y="83439"/>
                    </a:lnTo>
                    <a:lnTo>
                      <a:pt x="61468" y="80137"/>
                    </a:lnTo>
                    <a:lnTo>
                      <a:pt x="53721" y="75311"/>
                    </a:lnTo>
                    <a:lnTo>
                      <a:pt x="35052" y="61849"/>
                    </a:lnTo>
                    <a:lnTo>
                      <a:pt x="16383" y="43180"/>
                    </a:lnTo>
                    <a:lnTo>
                      <a:pt x="0" y="19685"/>
                    </a:lnTo>
                    <a:lnTo>
                      <a:pt x="1905" y="19177"/>
                    </a:lnTo>
                    <a:lnTo>
                      <a:pt x="6731" y="19177"/>
                    </a:lnTo>
                    <a:lnTo>
                      <a:pt x="19685" y="18161"/>
                    </a:lnTo>
                    <a:lnTo>
                      <a:pt x="32639" y="17272"/>
                    </a:lnTo>
                    <a:lnTo>
                      <a:pt x="36957" y="17653"/>
                    </a:lnTo>
                    <a:lnTo>
                      <a:pt x="38354" y="18161"/>
                    </a:lnTo>
                    <a:close/>
                  </a:path>
                </a:pathLst>
              </a:custGeom>
              <a:solidFill>
                <a:srgbClr val="00FFFF"/>
              </a:solidFill>
              <a:ln w="0" cap="flat" cmpd="sng" algn="ctr">
                <a:solidFill>
                  <a:srgbClr val="00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9118600" y="2778760"/>
                <a:ext cx="158751" cy="88901"/>
              </a:xfrm>
              <a:custGeom>
                <a:avLst/>
                <a:gdLst/>
                <a:ahLst/>
                <a:cxnLst/>
                <a:rect l="0" t="0" r="0" b="0"/>
                <a:pathLst>
                  <a:path w="158751" h="88901">
                    <a:moveTo>
                      <a:pt x="38100" y="16510"/>
                    </a:moveTo>
                    <a:lnTo>
                      <a:pt x="36830" y="16510"/>
                    </a:lnTo>
                    <a:lnTo>
                      <a:pt x="31750" y="16510"/>
                    </a:lnTo>
                    <a:lnTo>
                      <a:pt x="19050" y="16510"/>
                    </a:lnTo>
                    <a:lnTo>
                      <a:pt x="6350" y="19050"/>
                    </a:lnTo>
                    <a:lnTo>
                      <a:pt x="1270" y="19050"/>
                    </a:lnTo>
                    <a:lnTo>
                      <a:pt x="0" y="19050"/>
                    </a:lnTo>
                    <a:lnTo>
                      <a:pt x="15240" y="41910"/>
                    </a:lnTo>
                    <a:lnTo>
                      <a:pt x="34290" y="60960"/>
                    </a:lnTo>
                    <a:lnTo>
                      <a:pt x="53340" y="73660"/>
                    </a:lnTo>
                    <a:lnTo>
                      <a:pt x="60960" y="80010"/>
                    </a:lnTo>
                    <a:lnTo>
                      <a:pt x="67310" y="82550"/>
                    </a:lnTo>
                    <a:lnTo>
                      <a:pt x="78740" y="86360"/>
                    </a:lnTo>
                    <a:lnTo>
                      <a:pt x="91440" y="88900"/>
                    </a:lnTo>
                    <a:lnTo>
                      <a:pt x="116840" y="83820"/>
                    </a:lnTo>
                    <a:lnTo>
                      <a:pt x="139700" y="73660"/>
                    </a:lnTo>
                    <a:lnTo>
                      <a:pt x="157480" y="58420"/>
                    </a:lnTo>
                    <a:lnTo>
                      <a:pt x="158750" y="52070"/>
                    </a:lnTo>
                    <a:lnTo>
                      <a:pt x="158750" y="45720"/>
                    </a:lnTo>
                    <a:lnTo>
                      <a:pt x="157480" y="31750"/>
                    </a:lnTo>
                    <a:lnTo>
                      <a:pt x="153670" y="26670"/>
                    </a:lnTo>
                    <a:lnTo>
                      <a:pt x="149860" y="22860"/>
                    </a:lnTo>
                    <a:lnTo>
                      <a:pt x="146050" y="22860"/>
                    </a:lnTo>
                    <a:lnTo>
                      <a:pt x="142240" y="29210"/>
                    </a:lnTo>
                    <a:lnTo>
                      <a:pt x="140970" y="31750"/>
                    </a:lnTo>
                    <a:lnTo>
                      <a:pt x="138430" y="31750"/>
                    </a:lnTo>
                    <a:lnTo>
                      <a:pt x="135890" y="29210"/>
                    </a:lnTo>
                    <a:lnTo>
                      <a:pt x="130810" y="22860"/>
                    </a:lnTo>
                    <a:lnTo>
                      <a:pt x="128270" y="19050"/>
                    </a:lnTo>
                    <a:lnTo>
                      <a:pt x="119380" y="20320"/>
                    </a:lnTo>
                    <a:lnTo>
                      <a:pt x="114300" y="20320"/>
                    </a:lnTo>
                    <a:lnTo>
                      <a:pt x="109220" y="20320"/>
                    </a:lnTo>
                    <a:lnTo>
                      <a:pt x="106680" y="19050"/>
                    </a:lnTo>
                    <a:lnTo>
                      <a:pt x="104140" y="10160"/>
                    </a:lnTo>
                    <a:lnTo>
                      <a:pt x="101600" y="3810"/>
                    </a:lnTo>
                    <a:lnTo>
                      <a:pt x="100330" y="0"/>
                    </a:lnTo>
                    <a:lnTo>
                      <a:pt x="97790" y="0"/>
                    </a:lnTo>
                    <a:lnTo>
                      <a:pt x="92710" y="1270"/>
                    </a:lnTo>
                    <a:lnTo>
                      <a:pt x="87630" y="3810"/>
                    </a:lnTo>
                    <a:lnTo>
                      <a:pt x="85090" y="3810"/>
                    </a:lnTo>
                    <a:lnTo>
                      <a:pt x="77470" y="7620"/>
                    </a:lnTo>
                    <a:lnTo>
                      <a:pt x="67310" y="10160"/>
                    </a:lnTo>
                    <a:lnTo>
                      <a:pt x="59690" y="10160"/>
                    </a:lnTo>
                    <a:lnTo>
                      <a:pt x="57150" y="7620"/>
                    </a:lnTo>
                    <a:lnTo>
                      <a:pt x="54610" y="3810"/>
                    </a:lnTo>
                    <a:lnTo>
                      <a:pt x="53340" y="1270"/>
                    </a:lnTo>
                    <a:lnTo>
                      <a:pt x="52070" y="0"/>
                    </a:lnTo>
                    <a:lnTo>
                      <a:pt x="46990" y="3810"/>
                    </a:lnTo>
                    <a:lnTo>
                      <a:pt x="43180" y="101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9163050" y="2806700"/>
                <a:ext cx="46991" cy="35561"/>
              </a:xfrm>
              <a:custGeom>
                <a:avLst/>
                <a:gdLst/>
                <a:ahLst/>
                <a:cxnLst/>
                <a:rect l="0" t="0" r="0" b="0"/>
                <a:pathLst>
                  <a:path w="46991" h="35561">
                    <a:moveTo>
                      <a:pt x="0" y="0"/>
                    </a:moveTo>
                    <a:lnTo>
                      <a:pt x="0" y="1270"/>
                    </a:lnTo>
                    <a:lnTo>
                      <a:pt x="1270" y="5080"/>
                    </a:lnTo>
                    <a:lnTo>
                      <a:pt x="8890" y="17780"/>
                    </a:lnTo>
                    <a:lnTo>
                      <a:pt x="15240" y="29210"/>
                    </a:lnTo>
                    <a:lnTo>
                      <a:pt x="19050" y="33020"/>
                    </a:lnTo>
                    <a:lnTo>
                      <a:pt x="19050" y="35560"/>
                    </a:lnTo>
                    <a:lnTo>
                      <a:pt x="25400" y="30480"/>
                    </a:lnTo>
                    <a:lnTo>
                      <a:pt x="31750" y="29210"/>
                    </a:lnTo>
                    <a:lnTo>
                      <a:pt x="43180" y="26670"/>
                    </a:lnTo>
                    <a:lnTo>
                      <a:pt x="45720" y="26670"/>
                    </a:lnTo>
                    <a:lnTo>
                      <a:pt x="46990" y="22860"/>
                    </a:lnTo>
                    <a:lnTo>
                      <a:pt x="44450" y="17780"/>
                    </a:lnTo>
                    <a:lnTo>
                      <a:pt x="39370" y="7620"/>
                    </a:lnTo>
                    <a:lnTo>
                      <a:pt x="33020" y="1270"/>
                    </a:lnTo>
                    <a:lnTo>
                      <a:pt x="25400" y="0"/>
                    </a:lnTo>
                    <a:lnTo>
                      <a:pt x="1397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9210040" y="2813050"/>
                <a:ext cx="46991" cy="16511"/>
              </a:xfrm>
              <a:custGeom>
                <a:avLst/>
                <a:gdLst/>
                <a:ahLst/>
                <a:cxnLst/>
                <a:rect l="0" t="0" r="0" b="0"/>
                <a:pathLst>
                  <a:path w="46991" h="16511">
                    <a:moveTo>
                      <a:pt x="46990" y="0"/>
                    </a:moveTo>
                    <a:lnTo>
                      <a:pt x="45720" y="5080"/>
                    </a:lnTo>
                    <a:lnTo>
                      <a:pt x="41910" y="8890"/>
                    </a:lnTo>
                    <a:lnTo>
                      <a:pt x="29210" y="13970"/>
                    </a:lnTo>
                    <a:lnTo>
                      <a:pt x="12700" y="15240"/>
                    </a:lnTo>
                    <a:lnTo>
                      <a:pt x="0" y="1651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9232900" y="2829560"/>
                <a:ext cx="20321" cy="7621"/>
              </a:xfrm>
              <a:custGeom>
                <a:avLst/>
                <a:gdLst/>
                <a:ahLst/>
                <a:cxnLst/>
                <a:rect l="0" t="0" r="0" b="0"/>
                <a:pathLst>
                  <a:path w="20321" h="7621">
                    <a:moveTo>
                      <a:pt x="20320" y="1270"/>
                    </a:moveTo>
                    <a:lnTo>
                      <a:pt x="20320" y="0"/>
                    </a:lnTo>
                    <a:lnTo>
                      <a:pt x="19050" y="6350"/>
                    </a:lnTo>
                    <a:lnTo>
                      <a:pt x="13970" y="7620"/>
                    </a:lnTo>
                    <a:lnTo>
                      <a:pt x="7620" y="3810"/>
                    </a:ln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9156700" y="2810510"/>
                <a:ext cx="7621" cy="13971"/>
              </a:xfrm>
              <a:custGeom>
                <a:avLst/>
                <a:gdLst/>
                <a:ahLst/>
                <a:cxnLst/>
                <a:rect l="0" t="0" r="0" b="0"/>
                <a:pathLst>
                  <a:path w="7621" h="13971">
                    <a:moveTo>
                      <a:pt x="0" y="13970"/>
                    </a:moveTo>
                    <a:lnTo>
                      <a:pt x="0" y="11430"/>
                    </a:lnTo>
                    <a:lnTo>
                      <a:pt x="2540" y="7620"/>
                    </a:lnTo>
                    <a:lnTo>
                      <a:pt x="5080" y="2540"/>
                    </a:lnTo>
                    <a:lnTo>
                      <a:pt x="762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9198610" y="2800350"/>
                <a:ext cx="31751" cy="10161"/>
              </a:xfrm>
              <a:custGeom>
                <a:avLst/>
                <a:gdLst/>
                <a:ahLst/>
                <a:cxnLst/>
                <a:rect l="0" t="0" r="0" b="0"/>
                <a:pathLst>
                  <a:path w="31751" h="10161">
                    <a:moveTo>
                      <a:pt x="31750" y="0"/>
                    </a:moveTo>
                    <a:lnTo>
                      <a:pt x="21590" y="1270"/>
                    </a:lnTo>
                    <a:lnTo>
                      <a:pt x="16510" y="2540"/>
                    </a:lnTo>
                    <a:lnTo>
                      <a:pt x="7620" y="5080"/>
                    </a:lnTo>
                    <a:lnTo>
                      <a:pt x="0" y="1016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9091676" y="979551"/>
                <a:ext cx="235205" cy="295657"/>
              </a:xfrm>
              <a:custGeom>
                <a:avLst/>
                <a:gdLst/>
                <a:ahLst/>
                <a:cxnLst/>
                <a:rect l="0" t="0" r="0" b="0"/>
                <a:pathLst>
                  <a:path w="235205" h="295657">
                    <a:moveTo>
                      <a:pt x="10668" y="76708"/>
                    </a:moveTo>
                    <a:lnTo>
                      <a:pt x="12065" y="59436"/>
                    </a:lnTo>
                    <a:lnTo>
                      <a:pt x="16383" y="45085"/>
                    </a:lnTo>
                    <a:lnTo>
                      <a:pt x="22606" y="33020"/>
                    </a:lnTo>
                    <a:lnTo>
                      <a:pt x="31750" y="24384"/>
                    </a:lnTo>
                    <a:lnTo>
                      <a:pt x="43307" y="20574"/>
                    </a:lnTo>
                    <a:lnTo>
                      <a:pt x="56642" y="22098"/>
                    </a:lnTo>
                    <a:lnTo>
                      <a:pt x="72517" y="29210"/>
                    </a:lnTo>
                    <a:lnTo>
                      <a:pt x="72009" y="20066"/>
                    </a:lnTo>
                    <a:lnTo>
                      <a:pt x="76327" y="12446"/>
                    </a:lnTo>
                    <a:lnTo>
                      <a:pt x="83058" y="6223"/>
                    </a:lnTo>
                    <a:lnTo>
                      <a:pt x="92202" y="1905"/>
                    </a:lnTo>
                    <a:lnTo>
                      <a:pt x="101346" y="0"/>
                    </a:lnTo>
                    <a:lnTo>
                      <a:pt x="109982" y="381"/>
                    </a:lnTo>
                    <a:lnTo>
                      <a:pt x="116713" y="4318"/>
                    </a:lnTo>
                    <a:lnTo>
                      <a:pt x="120015" y="11049"/>
                    </a:lnTo>
                    <a:lnTo>
                      <a:pt x="127762" y="9144"/>
                    </a:lnTo>
                    <a:lnTo>
                      <a:pt x="133985" y="9525"/>
                    </a:lnTo>
                    <a:lnTo>
                      <a:pt x="138811" y="12954"/>
                    </a:lnTo>
                    <a:lnTo>
                      <a:pt x="142621" y="17780"/>
                    </a:lnTo>
                    <a:lnTo>
                      <a:pt x="146431" y="31623"/>
                    </a:lnTo>
                    <a:lnTo>
                      <a:pt x="146939" y="48387"/>
                    </a:lnTo>
                    <a:lnTo>
                      <a:pt x="160401" y="39370"/>
                    </a:lnTo>
                    <a:lnTo>
                      <a:pt x="172847" y="36449"/>
                    </a:lnTo>
                    <a:lnTo>
                      <a:pt x="178562" y="37846"/>
                    </a:lnTo>
                    <a:lnTo>
                      <a:pt x="182880" y="40767"/>
                    </a:lnTo>
                    <a:lnTo>
                      <a:pt x="186309" y="46482"/>
                    </a:lnTo>
                    <a:lnTo>
                      <a:pt x="187706" y="54229"/>
                    </a:lnTo>
                    <a:lnTo>
                      <a:pt x="198755" y="52705"/>
                    </a:lnTo>
                    <a:lnTo>
                      <a:pt x="205994" y="54229"/>
                    </a:lnTo>
                    <a:lnTo>
                      <a:pt x="209804" y="57531"/>
                    </a:lnTo>
                    <a:lnTo>
                      <a:pt x="210312" y="61849"/>
                    </a:lnTo>
                    <a:lnTo>
                      <a:pt x="208407" y="67691"/>
                    </a:lnTo>
                    <a:lnTo>
                      <a:pt x="204470" y="73406"/>
                    </a:lnTo>
                    <a:lnTo>
                      <a:pt x="191135" y="83947"/>
                    </a:lnTo>
                    <a:lnTo>
                      <a:pt x="201168" y="79629"/>
                    </a:lnTo>
                    <a:lnTo>
                      <a:pt x="213106" y="75311"/>
                    </a:lnTo>
                    <a:lnTo>
                      <a:pt x="218948" y="75311"/>
                    </a:lnTo>
                    <a:lnTo>
                      <a:pt x="223774" y="76708"/>
                    </a:lnTo>
                    <a:lnTo>
                      <a:pt x="227584" y="81026"/>
                    </a:lnTo>
                    <a:lnTo>
                      <a:pt x="229997" y="88773"/>
                    </a:lnTo>
                    <a:lnTo>
                      <a:pt x="233299" y="101727"/>
                    </a:lnTo>
                    <a:lnTo>
                      <a:pt x="234823" y="120396"/>
                    </a:lnTo>
                    <a:lnTo>
                      <a:pt x="234823" y="144018"/>
                    </a:lnTo>
                    <a:lnTo>
                      <a:pt x="233807" y="170815"/>
                    </a:lnTo>
                    <a:lnTo>
                      <a:pt x="232410" y="227965"/>
                    </a:lnTo>
                    <a:lnTo>
                      <a:pt x="232791" y="255270"/>
                    </a:lnTo>
                    <a:lnTo>
                      <a:pt x="235204" y="279781"/>
                    </a:lnTo>
                    <a:lnTo>
                      <a:pt x="234315" y="279273"/>
                    </a:lnTo>
                    <a:lnTo>
                      <a:pt x="231902" y="280797"/>
                    </a:lnTo>
                    <a:lnTo>
                      <a:pt x="225171" y="286512"/>
                    </a:lnTo>
                    <a:lnTo>
                      <a:pt x="217551" y="293243"/>
                    </a:lnTo>
                    <a:lnTo>
                      <a:pt x="214122" y="295148"/>
                    </a:lnTo>
                    <a:lnTo>
                      <a:pt x="212725" y="295656"/>
                    </a:lnTo>
                    <a:lnTo>
                      <a:pt x="201168" y="291338"/>
                    </a:lnTo>
                    <a:lnTo>
                      <a:pt x="186309" y="288925"/>
                    </a:lnTo>
                    <a:lnTo>
                      <a:pt x="171831" y="286512"/>
                    </a:lnTo>
                    <a:lnTo>
                      <a:pt x="160909" y="282194"/>
                    </a:lnTo>
                    <a:lnTo>
                      <a:pt x="151765" y="275971"/>
                    </a:lnTo>
                    <a:lnTo>
                      <a:pt x="144018" y="267335"/>
                    </a:lnTo>
                    <a:lnTo>
                      <a:pt x="137795" y="257302"/>
                    </a:lnTo>
                    <a:lnTo>
                      <a:pt x="132080" y="250063"/>
                    </a:lnTo>
                    <a:lnTo>
                      <a:pt x="124841" y="247650"/>
                    </a:lnTo>
                    <a:lnTo>
                      <a:pt x="115697" y="249555"/>
                    </a:lnTo>
                    <a:lnTo>
                      <a:pt x="105664" y="253365"/>
                    </a:lnTo>
                    <a:lnTo>
                      <a:pt x="94107" y="257683"/>
                    </a:lnTo>
                    <a:lnTo>
                      <a:pt x="80645" y="261112"/>
                    </a:lnTo>
                    <a:lnTo>
                      <a:pt x="66294" y="261620"/>
                    </a:lnTo>
                    <a:lnTo>
                      <a:pt x="49911" y="257302"/>
                    </a:lnTo>
                    <a:lnTo>
                      <a:pt x="39878" y="252476"/>
                    </a:lnTo>
                    <a:lnTo>
                      <a:pt x="28321" y="245745"/>
                    </a:lnTo>
                    <a:lnTo>
                      <a:pt x="17780" y="237998"/>
                    </a:lnTo>
                    <a:lnTo>
                      <a:pt x="8636" y="228981"/>
                    </a:lnTo>
                    <a:lnTo>
                      <a:pt x="2413" y="219837"/>
                    </a:lnTo>
                    <a:lnTo>
                      <a:pt x="0" y="210693"/>
                    </a:lnTo>
                    <a:lnTo>
                      <a:pt x="3937" y="202057"/>
                    </a:lnTo>
                    <a:lnTo>
                      <a:pt x="13970" y="193929"/>
                    </a:lnTo>
                    <a:lnTo>
                      <a:pt x="10668" y="187198"/>
                    </a:lnTo>
                    <a:lnTo>
                      <a:pt x="7747" y="174244"/>
                    </a:lnTo>
                    <a:lnTo>
                      <a:pt x="4826" y="157353"/>
                    </a:lnTo>
                    <a:lnTo>
                      <a:pt x="3429" y="138684"/>
                    </a:lnTo>
                    <a:lnTo>
                      <a:pt x="2921" y="120904"/>
                    </a:lnTo>
                    <a:lnTo>
                      <a:pt x="3937" y="106045"/>
                    </a:lnTo>
                    <a:lnTo>
                      <a:pt x="6731" y="96901"/>
                    </a:lnTo>
                    <a:lnTo>
                      <a:pt x="8636" y="94488"/>
                    </a:lnTo>
                    <a:lnTo>
                      <a:pt x="11557" y="9448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9090660" y="977900"/>
                <a:ext cx="236221" cy="295911"/>
              </a:xfrm>
              <a:custGeom>
                <a:avLst/>
                <a:gdLst/>
                <a:ahLst/>
                <a:cxnLst/>
                <a:rect l="0" t="0" r="0" b="0"/>
                <a:pathLst>
                  <a:path w="236221" h="295911">
                    <a:moveTo>
                      <a:pt x="11430" y="95250"/>
                    </a:moveTo>
                    <a:lnTo>
                      <a:pt x="8890" y="95250"/>
                    </a:lnTo>
                    <a:lnTo>
                      <a:pt x="7620" y="97790"/>
                    </a:lnTo>
                    <a:lnTo>
                      <a:pt x="3810" y="106680"/>
                    </a:lnTo>
                    <a:lnTo>
                      <a:pt x="3810" y="121920"/>
                    </a:lnTo>
                    <a:lnTo>
                      <a:pt x="3810" y="139700"/>
                    </a:lnTo>
                    <a:lnTo>
                      <a:pt x="5080" y="157480"/>
                    </a:lnTo>
                    <a:lnTo>
                      <a:pt x="7620" y="175260"/>
                    </a:lnTo>
                    <a:lnTo>
                      <a:pt x="11430" y="187960"/>
                    </a:lnTo>
                    <a:lnTo>
                      <a:pt x="13970" y="194310"/>
                    </a:lnTo>
                    <a:lnTo>
                      <a:pt x="3810" y="203200"/>
                    </a:lnTo>
                    <a:lnTo>
                      <a:pt x="0" y="210820"/>
                    </a:lnTo>
                    <a:lnTo>
                      <a:pt x="2540" y="219710"/>
                    </a:lnTo>
                    <a:lnTo>
                      <a:pt x="8890" y="229870"/>
                    </a:lnTo>
                    <a:lnTo>
                      <a:pt x="17780" y="238760"/>
                    </a:lnTo>
                    <a:lnTo>
                      <a:pt x="29210" y="246380"/>
                    </a:lnTo>
                    <a:lnTo>
                      <a:pt x="40640" y="252730"/>
                    </a:lnTo>
                    <a:lnTo>
                      <a:pt x="50800" y="257810"/>
                    </a:lnTo>
                    <a:lnTo>
                      <a:pt x="66040" y="261620"/>
                    </a:lnTo>
                    <a:lnTo>
                      <a:pt x="81280" y="261620"/>
                    </a:lnTo>
                    <a:lnTo>
                      <a:pt x="93980" y="257810"/>
                    </a:lnTo>
                    <a:lnTo>
                      <a:pt x="106680" y="254000"/>
                    </a:lnTo>
                    <a:lnTo>
                      <a:pt x="115570" y="250190"/>
                    </a:lnTo>
                    <a:lnTo>
                      <a:pt x="125730" y="247650"/>
                    </a:lnTo>
                    <a:lnTo>
                      <a:pt x="132080" y="250190"/>
                    </a:lnTo>
                    <a:lnTo>
                      <a:pt x="138430" y="257810"/>
                    </a:lnTo>
                    <a:lnTo>
                      <a:pt x="144780" y="267970"/>
                    </a:lnTo>
                    <a:lnTo>
                      <a:pt x="152400" y="276860"/>
                    </a:lnTo>
                    <a:lnTo>
                      <a:pt x="161290" y="283210"/>
                    </a:lnTo>
                    <a:lnTo>
                      <a:pt x="172720" y="287020"/>
                    </a:lnTo>
                    <a:lnTo>
                      <a:pt x="186690" y="289560"/>
                    </a:lnTo>
                    <a:lnTo>
                      <a:pt x="201930" y="292100"/>
                    </a:lnTo>
                    <a:lnTo>
                      <a:pt x="213360" y="295910"/>
                    </a:lnTo>
                    <a:lnTo>
                      <a:pt x="214630" y="295910"/>
                    </a:lnTo>
                    <a:lnTo>
                      <a:pt x="218440" y="293370"/>
                    </a:lnTo>
                    <a:lnTo>
                      <a:pt x="226060" y="287020"/>
                    </a:lnTo>
                    <a:lnTo>
                      <a:pt x="232410" y="281940"/>
                    </a:lnTo>
                    <a:lnTo>
                      <a:pt x="234950" y="279400"/>
                    </a:lnTo>
                    <a:lnTo>
                      <a:pt x="236220" y="280670"/>
                    </a:lnTo>
                    <a:lnTo>
                      <a:pt x="233680" y="255270"/>
                    </a:lnTo>
                    <a:lnTo>
                      <a:pt x="232410" y="228600"/>
                    </a:lnTo>
                    <a:lnTo>
                      <a:pt x="233680" y="171450"/>
                    </a:lnTo>
                    <a:lnTo>
                      <a:pt x="234950" y="144780"/>
                    </a:lnTo>
                    <a:lnTo>
                      <a:pt x="234950" y="120650"/>
                    </a:lnTo>
                    <a:lnTo>
                      <a:pt x="233680" y="101600"/>
                    </a:lnTo>
                    <a:lnTo>
                      <a:pt x="229870" y="88900"/>
                    </a:lnTo>
                    <a:lnTo>
                      <a:pt x="228600" y="81280"/>
                    </a:lnTo>
                    <a:lnTo>
                      <a:pt x="223520" y="77470"/>
                    </a:lnTo>
                    <a:lnTo>
                      <a:pt x="219710" y="76200"/>
                    </a:lnTo>
                    <a:lnTo>
                      <a:pt x="213360" y="76200"/>
                    </a:lnTo>
                    <a:lnTo>
                      <a:pt x="201930" y="80010"/>
                    </a:lnTo>
                    <a:lnTo>
                      <a:pt x="191770" y="83820"/>
                    </a:lnTo>
                    <a:lnTo>
                      <a:pt x="204470" y="73660"/>
                    </a:lnTo>
                    <a:lnTo>
                      <a:pt x="208280" y="68580"/>
                    </a:lnTo>
                    <a:lnTo>
                      <a:pt x="210820" y="62230"/>
                    </a:lnTo>
                    <a:lnTo>
                      <a:pt x="210820" y="58420"/>
                    </a:lnTo>
                    <a:lnTo>
                      <a:pt x="205740" y="54610"/>
                    </a:lnTo>
                    <a:lnTo>
                      <a:pt x="199390" y="53340"/>
                    </a:lnTo>
                    <a:lnTo>
                      <a:pt x="187960" y="54610"/>
                    </a:lnTo>
                    <a:lnTo>
                      <a:pt x="186690" y="46990"/>
                    </a:lnTo>
                    <a:lnTo>
                      <a:pt x="182880" y="41910"/>
                    </a:lnTo>
                    <a:lnTo>
                      <a:pt x="179070" y="38100"/>
                    </a:lnTo>
                    <a:lnTo>
                      <a:pt x="172720" y="36830"/>
                    </a:lnTo>
                    <a:lnTo>
                      <a:pt x="161290" y="39370"/>
                    </a:lnTo>
                    <a:lnTo>
                      <a:pt x="147320" y="49530"/>
                    </a:lnTo>
                    <a:lnTo>
                      <a:pt x="147320" y="31750"/>
                    </a:lnTo>
                    <a:lnTo>
                      <a:pt x="143510" y="17780"/>
                    </a:lnTo>
                    <a:lnTo>
                      <a:pt x="139700" y="13970"/>
                    </a:lnTo>
                    <a:lnTo>
                      <a:pt x="134620" y="10160"/>
                    </a:lnTo>
                    <a:lnTo>
                      <a:pt x="128270" y="10160"/>
                    </a:lnTo>
                    <a:lnTo>
                      <a:pt x="120650" y="11430"/>
                    </a:lnTo>
                    <a:lnTo>
                      <a:pt x="116840" y="5080"/>
                    </a:lnTo>
                    <a:lnTo>
                      <a:pt x="110490" y="1270"/>
                    </a:lnTo>
                    <a:lnTo>
                      <a:pt x="101600" y="0"/>
                    </a:lnTo>
                    <a:lnTo>
                      <a:pt x="92710" y="2540"/>
                    </a:lnTo>
                    <a:lnTo>
                      <a:pt x="83820" y="6350"/>
                    </a:lnTo>
                    <a:lnTo>
                      <a:pt x="76200" y="12700"/>
                    </a:lnTo>
                    <a:lnTo>
                      <a:pt x="72390" y="20320"/>
                    </a:lnTo>
                    <a:lnTo>
                      <a:pt x="72390" y="29210"/>
                    </a:lnTo>
                    <a:lnTo>
                      <a:pt x="57150" y="22860"/>
                    </a:lnTo>
                    <a:lnTo>
                      <a:pt x="43180" y="21590"/>
                    </a:lnTo>
                    <a:lnTo>
                      <a:pt x="31750" y="25400"/>
                    </a:lnTo>
                    <a:lnTo>
                      <a:pt x="22860" y="33020"/>
                    </a:lnTo>
                    <a:lnTo>
                      <a:pt x="16510" y="45720"/>
                    </a:lnTo>
                    <a:lnTo>
                      <a:pt x="12700" y="59690"/>
                    </a:lnTo>
                    <a:lnTo>
                      <a:pt x="11430" y="7747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9103741" y="1088009"/>
                <a:ext cx="217933" cy="175642"/>
              </a:xfrm>
              <a:custGeom>
                <a:avLst/>
                <a:gdLst/>
                <a:ahLst/>
                <a:cxnLst/>
                <a:rect l="0" t="0" r="0" b="0"/>
                <a:pathLst>
                  <a:path w="217933" h="175642">
                    <a:moveTo>
                      <a:pt x="0" y="22987"/>
                    </a:moveTo>
                    <a:lnTo>
                      <a:pt x="1397" y="12446"/>
                    </a:lnTo>
                    <a:lnTo>
                      <a:pt x="6731" y="5207"/>
                    </a:lnTo>
                    <a:lnTo>
                      <a:pt x="14859" y="1397"/>
                    </a:lnTo>
                    <a:lnTo>
                      <a:pt x="25400" y="0"/>
                    </a:lnTo>
                    <a:lnTo>
                      <a:pt x="37846" y="1397"/>
                    </a:lnTo>
                    <a:lnTo>
                      <a:pt x="51308" y="4826"/>
                    </a:lnTo>
                    <a:lnTo>
                      <a:pt x="80645" y="17272"/>
                    </a:lnTo>
                    <a:lnTo>
                      <a:pt x="109474" y="34544"/>
                    </a:lnTo>
                    <a:lnTo>
                      <a:pt x="133477" y="54229"/>
                    </a:lnTo>
                    <a:lnTo>
                      <a:pt x="142494" y="63881"/>
                    </a:lnTo>
                    <a:lnTo>
                      <a:pt x="148844" y="73406"/>
                    </a:lnTo>
                    <a:lnTo>
                      <a:pt x="151638" y="82042"/>
                    </a:lnTo>
                    <a:lnTo>
                      <a:pt x="150749" y="89789"/>
                    </a:lnTo>
                    <a:lnTo>
                      <a:pt x="156464" y="82550"/>
                    </a:lnTo>
                    <a:lnTo>
                      <a:pt x="163703" y="79121"/>
                    </a:lnTo>
                    <a:lnTo>
                      <a:pt x="172339" y="79121"/>
                    </a:lnTo>
                    <a:lnTo>
                      <a:pt x="181864" y="81534"/>
                    </a:lnTo>
                    <a:lnTo>
                      <a:pt x="201041" y="91186"/>
                    </a:lnTo>
                    <a:lnTo>
                      <a:pt x="217424" y="103632"/>
                    </a:lnTo>
                    <a:lnTo>
                      <a:pt x="217424" y="124841"/>
                    </a:lnTo>
                    <a:lnTo>
                      <a:pt x="217932" y="142113"/>
                    </a:lnTo>
                    <a:lnTo>
                      <a:pt x="217932" y="155956"/>
                    </a:lnTo>
                    <a:lnTo>
                      <a:pt x="216027" y="166116"/>
                    </a:lnTo>
                    <a:lnTo>
                      <a:pt x="210693" y="172847"/>
                    </a:lnTo>
                    <a:lnTo>
                      <a:pt x="200152" y="175641"/>
                    </a:lnTo>
                    <a:lnTo>
                      <a:pt x="192913" y="175641"/>
                    </a:lnTo>
                    <a:lnTo>
                      <a:pt x="183769" y="174752"/>
                    </a:lnTo>
                    <a:lnTo>
                      <a:pt x="172847" y="172847"/>
                    </a:lnTo>
                    <a:lnTo>
                      <a:pt x="159766" y="169418"/>
                    </a:lnTo>
                    <a:lnTo>
                      <a:pt x="158877" y="168402"/>
                    </a:lnTo>
                    <a:lnTo>
                      <a:pt x="155956" y="166116"/>
                    </a:lnTo>
                    <a:lnTo>
                      <a:pt x="145923" y="156464"/>
                    </a:lnTo>
                    <a:lnTo>
                      <a:pt x="131953" y="144018"/>
                    </a:lnTo>
                    <a:lnTo>
                      <a:pt x="116586" y="130556"/>
                    </a:lnTo>
                    <a:lnTo>
                      <a:pt x="100330" y="137795"/>
                    </a:lnTo>
                    <a:lnTo>
                      <a:pt x="82550" y="142113"/>
                    </a:lnTo>
                    <a:lnTo>
                      <a:pt x="64262" y="144018"/>
                    </a:lnTo>
                    <a:lnTo>
                      <a:pt x="46990" y="143510"/>
                    </a:lnTo>
                    <a:lnTo>
                      <a:pt x="31242" y="140081"/>
                    </a:lnTo>
                    <a:lnTo>
                      <a:pt x="18161" y="134366"/>
                    </a:lnTo>
                    <a:lnTo>
                      <a:pt x="9144" y="126238"/>
                    </a:lnTo>
                    <a:lnTo>
                      <a:pt x="5207" y="115189"/>
                    </a:lnTo>
                    <a:lnTo>
                      <a:pt x="6223" y="100838"/>
                    </a:lnTo>
                    <a:lnTo>
                      <a:pt x="9525" y="86360"/>
                    </a:lnTo>
                    <a:lnTo>
                      <a:pt x="13843" y="72517"/>
                    </a:lnTo>
                    <a:lnTo>
                      <a:pt x="14859" y="57531"/>
                    </a:lnTo>
                    <a:lnTo>
                      <a:pt x="12446" y="48895"/>
                    </a:lnTo>
                    <a:lnTo>
                      <a:pt x="7620" y="41275"/>
                    </a:lnTo>
                    <a:lnTo>
                      <a:pt x="2413" y="3352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9111869" y="1098550"/>
                <a:ext cx="200153" cy="157481"/>
              </a:xfrm>
              <a:custGeom>
                <a:avLst/>
                <a:gdLst/>
                <a:ahLst/>
                <a:cxnLst/>
                <a:rect l="0" t="0" r="0" b="0"/>
                <a:pathLst>
                  <a:path w="200153" h="157481">
                    <a:moveTo>
                      <a:pt x="4826" y="101346"/>
                    </a:moveTo>
                    <a:lnTo>
                      <a:pt x="2921" y="88265"/>
                    </a:lnTo>
                    <a:lnTo>
                      <a:pt x="5334" y="74930"/>
                    </a:lnTo>
                    <a:lnTo>
                      <a:pt x="11557" y="49022"/>
                    </a:lnTo>
                    <a:lnTo>
                      <a:pt x="8128" y="40386"/>
                    </a:lnTo>
                    <a:lnTo>
                      <a:pt x="3429" y="32639"/>
                    </a:lnTo>
                    <a:lnTo>
                      <a:pt x="0" y="25400"/>
                    </a:lnTo>
                    <a:lnTo>
                      <a:pt x="1016" y="16764"/>
                    </a:lnTo>
                    <a:lnTo>
                      <a:pt x="2413" y="8636"/>
                    </a:lnTo>
                    <a:lnTo>
                      <a:pt x="7239" y="2921"/>
                    </a:lnTo>
                    <a:lnTo>
                      <a:pt x="13970" y="0"/>
                    </a:lnTo>
                    <a:lnTo>
                      <a:pt x="23114" y="0"/>
                    </a:lnTo>
                    <a:lnTo>
                      <a:pt x="34036" y="1397"/>
                    </a:lnTo>
                    <a:lnTo>
                      <a:pt x="45593" y="4826"/>
                    </a:lnTo>
                    <a:lnTo>
                      <a:pt x="71501" y="16383"/>
                    </a:lnTo>
                    <a:lnTo>
                      <a:pt x="96520" y="31623"/>
                    </a:lnTo>
                    <a:lnTo>
                      <a:pt x="117602" y="49022"/>
                    </a:lnTo>
                    <a:lnTo>
                      <a:pt x="125730" y="57658"/>
                    </a:lnTo>
                    <a:lnTo>
                      <a:pt x="131953" y="65786"/>
                    </a:lnTo>
                    <a:lnTo>
                      <a:pt x="134874" y="73406"/>
                    </a:lnTo>
                    <a:lnTo>
                      <a:pt x="135382" y="80137"/>
                    </a:lnTo>
                    <a:lnTo>
                      <a:pt x="140716" y="74422"/>
                    </a:lnTo>
                    <a:lnTo>
                      <a:pt x="147320" y="72009"/>
                    </a:lnTo>
                    <a:lnTo>
                      <a:pt x="155067" y="72009"/>
                    </a:lnTo>
                    <a:lnTo>
                      <a:pt x="163703" y="74422"/>
                    </a:lnTo>
                    <a:lnTo>
                      <a:pt x="180467" y="82550"/>
                    </a:lnTo>
                    <a:lnTo>
                      <a:pt x="195326" y="93091"/>
                    </a:lnTo>
                    <a:lnTo>
                      <a:pt x="196342" y="114300"/>
                    </a:lnTo>
                    <a:lnTo>
                      <a:pt x="199644" y="131953"/>
                    </a:lnTo>
                    <a:lnTo>
                      <a:pt x="200152" y="142113"/>
                    </a:lnTo>
                    <a:lnTo>
                      <a:pt x="199644" y="149225"/>
                    </a:lnTo>
                    <a:lnTo>
                      <a:pt x="196342" y="154051"/>
                    </a:lnTo>
                    <a:lnTo>
                      <a:pt x="189103" y="156464"/>
                    </a:lnTo>
                    <a:lnTo>
                      <a:pt x="181991" y="157480"/>
                    </a:lnTo>
                    <a:lnTo>
                      <a:pt x="172847" y="156972"/>
                    </a:lnTo>
                    <a:lnTo>
                      <a:pt x="161290" y="154559"/>
                    </a:lnTo>
                    <a:lnTo>
                      <a:pt x="146939" y="150241"/>
                    </a:lnTo>
                    <a:lnTo>
                      <a:pt x="145034" y="149225"/>
                    </a:lnTo>
                    <a:lnTo>
                      <a:pt x="141605" y="146939"/>
                    </a:lnTo>
                    <a:lnTo>
                      <a:pt x="131572" y="139192"/>
                    </a:lnTo>
                    <a:lnTo>
                      <a:pt x="118618" y="128143"/>
                    </a:lnTo>
                    <a:lnTo>
                      <a:pt x="103759" y="117094"/>
                    </a:lnTo>
                    <a:lnTo>
                      <a:pt x="88773" y="122936"/>
                    </a:lnTo>
                    <a:lnTo>
                      <a:pt x="72517" y="126238"/>
                    </a:lnTo>
                    <a:lnTo>
                      <a:pt x="56134" y="127635"/>
                    </a:lnTo>
                    <a:lnTo>
                      <a:pt x="40386" y="126746"/>
                    </a:lnTo>
                    <a:lnTo>
                      <a:pt x="26416" y="123317"/>
                    </a:lnTo>
                    <a:lnTo>
                      <a:pt x="15367" y="118110"/>
                    </a:lnTo>
                    <a:lnTo>
                      <a:pt x="7747" y="110871"/>
                    </a:lnTo>
                    <a:close/>
                  </a:path>
                </a:pathLst>
              </a:custGeom>
              <a:solidFill>
                <a:srgbClr val="F7F7F7"/>
              </a:solidFill>
              <a:ln w="0" cap="flat" cmpd="sng" algn="ctr">
                <a:solidFill>
                  <a:srgbClr val="F7F7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9118600" y="1108583"/>
                <a:ext cx="185294" cy="140209"/>
              </a:xfrm>
              <a:custGeom>
                <a:avLst/>
                <a:gdLst/>
                <a:ahLst/>
                <a:cxnLst/>
                <a:rect l="0" t="0" r="0" b="0"/>
                <a:pathLst>
                  <a:path w="185294" h="140209">
                    <a:moveTo>
                      <a:pt x="5715" y="87884"/>
                    </a:moveTo>
                    <a:lnTo>
                      <a:pt x="1905" y="76327"/>
                    </a:lnTo>
                    <a:lnTo>
                      <a:pt x="2413" y="64389"/>
                    </a:lnTo>
                    <a:lnTo>
                      <a:pt x="10033" y="41275"/>
                    </a:lnTo>
                    <a:lnTo>
                      <a:pt x="1397" y="24511"/>
                    </a:lnTo>
                    <a:lnTo>
                      <a:pt x="0" y="17780"/>
                    </a:lnTo>
                    <a:lnTo>
                      <a:pt x="3810" y="11557"/>
                    </a:lnTo>
                    <a:lnTo>
                      <a:pt x="5334" y="5842"/>
                    </a:lnTo>
                    <a:lnTo>
                      <a:pt x="9144" y="2032"/>
                    </a:lnTo>
                    <a:lnTo>
                      <a:pt x="15367" y="0"/>
                    </a:lnTo>
                    <a:lnTo>
                      <a:pt x="22987" y="508"/>
                    </a:lnTo>
                    <a:lnTo>
                      <a:pt x="32131" y="2413"/>
                    </a:lnTo>
                    <a:lnTo>
                      <a:pt x="42291" y="5842"/>
                    </a:lnTo>
                    <a:lnTo>
                      <a:pt x="63881" y="15875"/>
                    </a:lnTo>
                    <a:lnTo>
                      <a:pt x="85471" y="29337"/>
                    </a:lnTo>
                    <a:lnTo>
                      <a:pt x="104140" y="44704"/>
                    </a:lnTo>
                    <a:lnTo>
                      <a:pt x="117094" y="59055"/>
                    </a:lnTo>
                    <a:lnTo>
                      <a:pt x="120523" y="65786"/>
                    </a:lnTo>
                    <a:lnTo>
                      <a:pt x="121412" y="71628"/>
                    </a:lnTo>
                    <a:lnTo>
                      <a:pt x="126746" y="67310"/>
                    </a:lnTo>
                    <a:lnTo>
                      <a:pt x="132461" y="65786"/>
                    </a:lnTo>
                    <a:lnTo>
                      <a:pt x="146939" y="67691"/>
                    </a:lnTo>
                    <a:lnTo>
                      <a:pt x="162306" y="74930"/>
                    </a:lnTo>
                    <a:lnTo>
                      <a:pt x="175260" y="83566"/>
                    </a:lnTo>
                    <a:lnTo>
                      <a:pt x="177165" y="101346"/>
                    </a:lnTo>
                    <a:lnTo>
                      <a:pt x="179070" y="108585"/>
                    </a:lnTo>
                    <a:lnTo>
                      <a:pt x="182880" y="117221"/>
                    </a:lnTo>
                    <a:lnTo>
                      <a:pt x="184785" y="126746"/>
                    </a:lnTo>
                    <a:lnTo>
                      <a:pt x="185293" y="133985"/>
                    </a:lnTo>
                    <a:lnTo>
                      <a:pt x="182372" y="138303"/>
                    </a:lnTo>
                    <a:lnTo>
                      <a:pt x="173736" y="139700"/>
                    </a:lnTo>
                    <a:lnTo>
                      <a:pt x="167005" y="140208"/>
                    </a:lnTo>
                    <a:lnTo>
                      <a:pt x="159385" y="139192"/>
                    </a:lnTo>
                    <a:lnTo>
                      <a:pt x="148844" y="137287"/>
                    </a:lnTo>
                    <a:lnTo>
                      <a:pt x="135382" y="132080"/>
                    </a:lnTo>
                    <a:lnTo>
                      <a:pt x="129159" y="129159"/>
                    </a:lnTo>
                    <a:lnTo>
                      <a:pt x="118999" y="122428"/>
                    </a:lnTo>
                    <a:lnTo>
                      <a:pt x="93091" y="104267"/>
                    </a:lnTo>
                    <a:lnTo>
                      <a:pt x="79248" y="108585"/>
                    </a:lnTo>
                    <a:lnTo>
                      <a:pt x="64262" y="111379"/>
                    </a:lnTo>
                    <a:lnTo>
                      <a:pt x="49403" y="111887"/>
                    </a:lnTo>
                    <a:lnTo>
                      <a:pt x="36068" y="110871"/>
                    </a:lnTo>
                    <a:lnTo>
                      <a:pt x="24003" y="108077"/>
                    </a:lnTo>
                    <a:lnTo>
                      <a:pt x="14351" y="103251"/>
                    </a:lnTo>
                    <a:lnTo>
                      <a:pt x="8128" y="96520"/>
                    </a:lnTo>
                    <a:close/>
                  </a:path>
                </a:pathLst>
              </a:custGeom>
              <a:solidFill>
                <a:srgbClr val="EDEDED"/>
              </a:solidFill>
              <a:ln w="0" cap="flat" cmpd="sng" algn="ctr">
                <a:solidFill>
                  <a:srgbClr val="EDED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9124315" y="1118235"/>
                <a:ext cx="171832" cy="122937"/>
              </a:xfrm>
              <a:custGeom>
                <a:avLst/>
                <a:gdLst/>
                <a:ahLst/>
                <a:cxnLst/>
                <a:rect l="0" t="0" r="0" b="0"/>
                <a:pathLst>
                  <a:path w="171832" h="122937">
                    <a:moveTo>
                      <a:pt x="8255" y="75311"/>
                    </a:moveTo>
                    <a:lnTo>
                      <a:pt x="2032" y="65278"/>
                    </a:lnTo>
                    <a:lnTo>
                      <a:pt x="508" y="53721"/>
                    </a:lnTo>
                    <a:lnTo>
                      <a:pt x="3429" y="43180"/>
                    </a:lnTo>
                    <a:lnTo>
                      <a:pt x="9652" y="33655"/>
                    </a:lnTo>
                    <a:lnTo>
                      <a:pt x="3937" y="25019"/>
                    </a:lnTo>
                    <a:lnTo>
                      <a:pt x="0" y="17272"/>
                    </a:lnTo>
                    <a:lnTo>
                      <a:pt x="0" y="10541"/>
                    </a:lnTo>
                    <a:lnTo>
                      <a:pt x="2921" y="8128"/>
                    </a:lnTo>
                    <a:lnTo>
                      <a:pt x="7239" y="6731"/>
                    </a:lnTo>
                    <a:lnTo>
                      <a:pt x="8636" y="2921"/>
                    </a:lnTo>
                    <a:lnTo>
                      <a:pt x="12065" y="508"/>
                    </a:lnTo>
                    <a:lnTo>
                      <a:pt x="17272" y="0"/>
                    </a:lnTo>
                    <a:lnTo>
                      <a:pt x="23622" y="1016"/>
                    </a:lnTo>
                    <a:lnTo>
                      <a:pt x="38989" y="6731"/>
                    </a:lnTo>
                    <a:lnTo>
                      <a:pt x="57150" y="15875"/>
                    </a:lnTo>
                    <a:lnTo>
                      <a:pt x="74930" y="27813"/>
                    </a:lnTo>
                    <a:lnTo>
                      <a:pt x="91313" y="40259"/>
                    </a:lnTo>
                    <a:lnTo>
                      <a:pt x="102743" y="52832"/>
                    </a:lnTo>
                    <a:lnTo>
                      <a:pt x="108585" y="63373"/>
                    </a:lnTo>
                    <a:lnTo>
                      <a:pt x="113284" y="60452"/>
                    </a:lnTo>
                    <a:lnTo>
                      <a:pt x="118618" y="59563"/>
                    </a:lnTo>
                    <a:lnTo>
                      <a:pt x="131064" y="61976"/>
                    </a:lnTo>
                    <a:lnTo>
                      <a:pt x="156083" y="73914"/>
                    </a:lnTo>
                    <a:lnTo>
                      <a:pt x="156972" y="82042"/>
                    </a:lnTo>
                    <a:lnTo>
                      <a:pt x="158877" y="88265"/>
                    </a:lnTo>
                    <a:lnTo>
                      <a:pt x="161798" y="94615"/>
                    </a:lnTo>
                    <a:lnTo>
                      <a:pt x="167132" y="102743"/>
                    </a:lnTo>
                    <a:lnTo>
                      <a:pt x="169926" y="111887"/>
                    </a:lnTo>
                    <a:lnTo>
                      <a:pt x="171831" y="118618"/>
                    </a:lnTo>
                    <a:lnTo>
                      <a:pt x="169037" y="122428"/>
                    </a:lnTo>
                    <a:lnTo>
                      <a:pt x="165227" y="122936"/>
                    </a:lnTo>
                    <a:lnTo>
                      <a:pt x="159385" y="122936"/>
                    </a:lnTo>
                    <a:lnTo>
                      <a:pt x="146431" y="122428"/>
                    </a:lnTo>
                    <a:lnTo>
                      <a:pt x="137287" y="119507"/>
                    </a:lnTo>
                    <a:lnTo>
                      <a:pt x="124841" y="113792"/>
                    </a:lnTo>
                    <a:lnTo>
                      <a:pt x="117602" y="111379"/>
                    </a:lnTo>
                    <a:lnTo>
                      <a:pt x="107569" y="106045"/>
                    </a:lnTo>
                    <a:lnTo>
                      <a:pt x="83058" y="92202"/>
                    </a:lnTo>
                    <a:lnTo>
                      <a:pt x="56642" y="96520"/>
                    </a:lnTo>
                    <a:lnTo>
                      <a:pt x="32258" y="94996"/>
                    </a:lnTo>
                    <a:lnTo>
                      <a:pt x="22098" y="92202"/>
                    </a:lnTo>
                    <a:lnTo>
                      <a:pt x="13970" y="87884"/>
                    </a:lnTo>
                    <a:lnTo>
                      <a:pt x="9144" y="82550"/>
                    </a:lnTo>
                    <a:close/>
                  </a:path>
                </a:pathLst>
              </a:custGeom>
              <a:solidFill>
                <a:srgbClr val="E6E6E6"/>
              </a:solidFill>
              <a:ln w="0" cap="flat" cmpd="sng" algn="ctr">
                <a:solidFill>
                  <a:srgbClr val="E6E6E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9128633" y="1127379"/>
                <a:ext cx="159386" cy="106554"/>
              </a:xfrm>
              <a:custGeom>
                <a:avLst/>
                <a:gdLst/>
                <a:ahLst/>
                <a:cxnLst/>
                <a:rect l="0" t="0" r="0" b="0"/>
                <a:pathLst>
                  <a:path w="159386" h="106554">
                    <a:moveTo>
                      <a:pt x="11557" y="62865"/>
                    </a:moveTo>
                    <a:lnTo>
                      <a:pt x="2921" y="53721"/>
                    </a:lnTo>
                    <a:lnTo>
                      <a:pt x="0" y="43688"/>
                    </a:lnTo>
                    <a:lnTo>
                      <a:pt x="2413" y="34036"/>
                    </a:lnTo>
                    <a:lnTo>
                      <a:pt x="10160" y="26416"/>
                    </a:lnTo>
                    <a:lnTo>
                      <a:pt x="3429" y="17780"/>
                    </a:lnTo>
                    <a:lnTo>
                      <a:pt x="0" y="9525"/>
                    </a:lnTo>
                    <a:lnTo>
                      <a:pt x="0" y="6223"/>
                    </a:lnTo>
                    <a:lnTo>
                      <a:pt x="2032" y="3810"/>
                    </a:lnTo>
                    <a:lnTo>
                      <a:pt x="5842" y="2413"/>
                    </a:lnTo>
                    <a:lnTo>
                      <a:pt x="12573" y="1905"/>
                    </a:lnTo>
                    <a:lnTo>
                      <a:pt x="13970" y="508"/>
                    </a:lnTo>
                    <a:lnTo>
                      <a:pt x="16383" y="0"/>
                    </a:lnTo>
                    <a:lnTo>
                      <a:pt x="25527" y="2413"/>
                    </a:lnTo>
                    <a:lnTo>
                      <a:pt x="37465" y="8128"/>
                    </a:lnTo>
                    <a:lnTo>
                      <a:pt x="51435" y="16256"/>
                    </a:lnTo>
                    <a:lnTo>
                      <a:pt x="79756" y="36449"/>
                    </a:lnTo>
                    <a:lnTo>
                      <a:pt x="90297" y="46482"/>
                    </a:lnTo>
                    <a:lnTo>
                      <a:pt x="97028" y="55118"/>
                    </a:lnTo>
                    <a:lnTo>
                      <a:pt x="106172" y="53213"/>
                    </a:lnTo>
                    <a:lnTo>
                      <a:pt x="117221" y="55626"/>
                    </a:lnTo>
                    <a:lnTo>
                      <a:pt x="137795" y="64770"/>
                    </a:lnTo>
                    <a:lnTo>
                      <a:pt x="139700" y="71501"/>
                    </a:lnTo>
                    <a:lnTo>
                      <a:pt x="141605" y="75819"/>
                    </a:lnTo>
                    <a:lnTo>
                      <a:pt x="145542" y="80645"/>
                    </a:lnTo>
                    <a:lnTo>
                      <a:pt x="152654" y="88265"/>
                    </a:lnTo>
                    <a:lnTo>
                      <a:pt x="156591" y="97409"/>
                    </a:lnTo>
                    <a:lnTo>
                      <a:pt x="159385" y="103632"/>
                    </a:lnTo>
                    <a:lnTo>
                      <a:pt x="158877" y="105537"/>
                    </a:lnTo>
                    <a:lnTo>
                      <a:pt x="156972" y="106553"/>
                    </a:lnTo>
                    <a:lnTo>
                      <a:pt x="153162" y="106553"/>
                    </a:lnTo>
                    <a:lnTo>
                      <a:pt x="146431" y="106045"/>
                    </a:lnTo>
                    <a:lnTo>
                      <a:pt x="134493" y="105156"/>
                    </a:lnTo>
                    <a:lnTo>
                      <a:pt x="126746" y="102743"/>
                    </a:lnTo>
                    <a:lnTo>
                      <a:pt x="115697" y="96012"/>
                    </a:lnTo>
                    <a:lnTo>
                      <a:pt x="107569" y="94107"/>
                    </a:lnTo>
                    <a:lnTo>
                      <a:pt x="97536" y="90170"/>
                    </a:lnTo>
                    <a:lnTo>
                      <a:pt x="74422" y="80137"/>
                    </a:lnTo>
                    <a:lnTo>
                      <a:pt x="50927" y="82042"/>
                    </a:lnTo>
                    <a:lnTo>
                      <a:pt x="29845" y="79629"/>
                    </a:lnTo>
                    <a:lnTo>
                      <a:pt x="21590" y="76835"/>
                    </a:lnTo>
                    <a:lnTo>
                      <a:pt x="15367" y="73406"/>
                    </a:lnTo>
                    <a:lnTo>
                      <a:pt x="11557" y="68580"/>
                    </a:lnTo>
                    <a:close/>
                  </a:path>
                </a:pathLst>
              </a:custGeom>
              <a:solidFill>
                <a:srgbClr val="DDDDDD"/>
              </a:solidFill>
              <a:ln w="0" cap="flat" cmpd="sng" algn="ctr">
                <a:solidFill>
                  <a:srgbClr val="DDDDD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9132570" y="1133094"/>
                <a:ext cx="147829" cy="94616"/>
              </a:xfrm>
              <a:custGeom>
                <a:avLst/>
                <a:gdLst/>
                <a:ahLst/>
                <a:cxnLst/>
                <a:rect l="0" t="0" r="0" b="0"/>
                <a:pathLst>
                  <a:path w="147829" h="94616">
                    <a:moveTo>
                      <a:pt x="15367" y="53721"/>
                    </a:moveTo>
                    <a:lnTo>
                      <a:pt x="4699" y="46609"/>
                    </a:lnTo>
                    <a:lnTo>
                      <a:pt x="0" y="37465"/>
                    </a:lnTo>
                    <a:lnTo>
                      <a:pt x="1905" y="28829"/>
                    </a:lnTo>
                    <a:lnTo>
                      <a:pt x="5715" y="25400"/>
                    </a:lnTo>
                    <a:lnTo>
                      <a:pt x="11430" y="23114"/>
                    </a:lnTo>
                    <a:lnTo>
                      <a:pt x="3302" y="14478"/>
                    </a:lnTo>
                    <a:lnTo>
                      <a:pt x="381" y="6223"/>
                    </a:lnTo>
                    <a:lnTo>
                      <a:pt x="1397" y="2921"/>
                    </a:lnTo>
                    <a:lnTo>
                      <a:pt x="4318" y="1016"/>
                    </a:lnTo>
                    <a:lnTo>
                      <a:pt x="9525" y="0"/>
                    </a:lnTo>
                    <a:lnTo>
                      <a:pt x="17653" y="1016"/>
                    </a:lnTo>
                    <a:lnTo>
                      <a:pt x="21082" y="2921"/>
                    </a:lnTo>
                    <a:lnTo>
                      <a:pt x="27813" y="7239"/>
                    </a:lnTo>
                    <a:lnTo>
                      <a:pt x="36449" y="12954"/>
                    </a:lnTo>
                    <a:lnTo>
                      <a:pt x="46482" y="20193"/>
                    </a:lnTo>
                    <a:lnTo>
                      <a:pt x="68580" y="36449"/>
                    </a:lnTo>
                    <a:lnTo>
                      <a:pt x="78232" y="44196"/>
                    </a:lnTo>
                    <a:lnTo>
                      <a:pt x="85852" y="50927"/>
                    </a:lnTo>
                    <a:lnTo>
                      <a:pt x="93980" y="51435"/>
                    </a:lnTo>
                    <a:lnTo>
                      <a:pt x="103124" y="53721"/>
                    </a:lnTo>
                    <a:lnTo>
                      <a:pt x="120396" y="59563"/>
                    </a:lnTo>
                    <a:lnTo>
                      <a:pt x="122301" y="64389"/>
                    </a:lnTo>
                    <a:lnTo>
                      <a:pt x="124714" y="66802"/>
                    </a:lnTo>
                    <a:lnTo>
                      <a:pt x="129540" y="70104"/>
                    </a:lnTo>
                    <a:lnTo>
                      <a:pt x="133350" y="73406"/>
                    </a:lnTo>
                    <a:lnTo>
                      <a:pt x="138684" y="78232"/>
                    </a:lnTo>
                    <a:lnTo>
                      <a:pt x="144018" y="86360"/>
                    </a:lnTo>
                    <a:lnTo>
                      <a:pt x="147828" y="92202"/>
                    </a:lnTo>
                    <a:lnTo>
                      <a:pt x="147828" y="94107"/>
                    </a:lnTo>
                    <a:lnTo>
                      <a:pt x="145923" y="94615"/>
                    </a:lnTo>
                    <a:lnTo>
                      <a:pt x="141097" y="94615"/>
                    </a:lnTo>
                    <a:lnTo>
                      <a:pt x="133858" y="93091"/>
                    </a:lnTo>
                    <a:lnTo>
                      <a:pt x="123317" y="92202"/>
                    </a:lnTo>
                    <a:lnTo>
                      <a:pt x="117094" y="89281"/>
                    </a:lnTo>
                    <a:lnTo>
                      <a:pt x="112268" y="86360"/>
                    </a:lnTo>
                    <a:lnTo>
                      <a:pt x="106934" y="82042"/>
                    </a:lnTo>
                    <a:lnTo>
                      <a:pt x="87757" y="78232"/>
                    </a:lnTo>
                    <a:lnTo>
                      <a:pt x="66675" y="72009"/>
                    </a:lnTo>
                    <a:lnTo>
                      <a:pt x="45593" y="71120"/>
                    </a:lnTo>
                    <a:lnTo>
                      <a:pt x="27813" y="68199"/>
                    </a:lnTo>
                    <a:lnTo>
                      <a:pt x="21082" y="65278"/>
                    </a:lnTo>
                    <a:lnTo>
                      <a:pt x="16764" y="62357"/>
                    </a:lnTo>
                    <a:lnTo>
                      <a:pt x="14859" y="58547"/>
                    </a:lnTo>
                    <a:close/>
                  </a:path>
                </a:pathLst>
              </a:custGeom>
              <a:solidFill>
                <a:srgbClr val="D4D4D4"/>
              </a:solidFill>
              <a:ln w="0" cap="flat" cmpd="sng" algn="ctr">
                <a:solidFill>
                  <a:srgbClr val="D4D4D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9135872" y="1136015"/>
                <a:ext cx="136272" cy="85472"/>
              </a:xfrm>
              <a:custGeom>
                <a:avLst/>
                <a:gdLst/>
                <a:ahLst/>
                <a:cxnLst/>
                <a:rect l="0" t="0" r="0" b="0"/>
                <a:pathLst>
                  <a:path w="136272" h="85472">
                    <a:moveTo>
                      <a:pt x="24003" y="2921"/>
                    </a:moveTo>
                    <a:lnTo>
                      <a:pt x="27432" y="10541"/>
                    </a:lnTo>
                    <a:lnTo>
                      <a:pt x="34036" y="19177"/>
                    </a:lnTo>
                    <a:lnTo>
                      <a:pt x="53721" y="35941"/>
                    </a:lnTo>
                    <a:lnTo>
                      <a:pt x="77724" y="49911"/>
                    </a:lnTo>
                    <a:lnTo>
                      <a:pt x="90678" y="54229"/>
                    </a:lnTo>
                    <a:lnTo>
                      <a:pt x="103251" y="56642"/>
                    </a:lnTo>
                    <a:lnTo>
                      <a:pt x="105664" y="59944"/>
                    </a:lnTo>
                    <a:lnTo>
                      <a:pt x="108966" y="60452"/>
                    </a:lnTo>
                    <a:lnTo>
                      <a:pt x="114300" y="62357"/>
                    </a:lnTo>
                    <a:lnTo>
                      <a:pt x="118999" y="65278"/>
                    </a:lnTo>
                    <a:lnTo>
                      <a:pt x="124841" y="70104"/>
                    </a:lnTo>
                    <a:lnTo>
                      <a:pt x="131064" y="78232"/>
                    </a:lnTo>
                    <a:lnTo>
                      <a:pt x="135890" y="83439"/>
                    </a:lnTo>
                    <a:lnTo>
                      <a:pt x="136271" y="84963"/>
                    </a:lnTo>
                    <a:lnTo>
                      <a:pt x="134366" y="85471"/>
                    </a:lnTo>
                    <a:lnTo>
                      <a:pt x="129667" y="84455"/>
                    </a:lnTo>
                    <a:lnTo>
                      <a:pt x="121412" y="82550"/>
                    </a:lnTo>
                    <a:lnTo>
                      <a:pt x="116713" y="82042"/>
                    </a:lnTo>
                    <a:lnTo>
                      <a:pt x="112776" y="81534"/>
                    </a:lnTo>
                    <a:lnTo>
                      <a:pt x="107569" y="78232"/>
                    </a:lnTo>
                    <a:lnTo>
                      <a:pt x="103632" y="75311"/>
                    </a:lnTo>
                    <a:lnTo>
                      <a:pt x="98425" y="70485"/>
                    </a:lnTo>
                    <a:lnTo>
                      <a:pt x="66675" y="67183"/>
                    </a:lnTo>
                    <a:lnTo>
                      <a:pt x="38862" y="62357"/>
                    </a:lnTo>
                    <a:lnTo>
                      <a:pt x="28321" y="59436"/>
                    </a:lnTo>
                    <a:lnTo>
                      <a:pt x="21082" y="56134"/>
                    </a:lnTo>
                    <a:lnTo>
                      <a:pt x="18288" y="52324"/>
                    </a:lnTo>
                    <a:lnTo>
                      <a:pt x="19685" y="47498"/>
                    </a:lnTo>
                    <a:lnTo>
                      <a:pt x="6223" y="41783"/>
                    </a:lnTo>
                    <a:lnTo>
                      <a:pt x="0" y="33528"/>
                    </a:lnTo>
                    <a:lnTo>
                      <a:pt x="0" y="29718"/>
                    </a:lnTo>
                    <a:lnTo>
                      <a:pt x="1905" y="25908"/>
                    </a:lnTo>
                    <a:lnTo>
                      <a:pt x="5715" y="23495"/>
                    </a:lnTo>
                    <a:lnTo>
                      <a:pt x="12446" y="22098"/>
                    </a:lnTo>
                    <a:lnTo>
                      <a:pt x="3810" y="13462"/>
                    </a:lnTo>
                    <a:lnTo>
                      <a:pt x="1016" y="4826"/>
                    </a:lnTo>
                    <a:lnTo>
                      <a:pt x="2413" y="1905"/>
                    </a:lnTo>
                    <a:lnTo>
                      <a:pt x="6731" y="0"/>
                    </a:lnTo>
                    <a:lnTo>
                      <a:pt x="13462" y="508"/>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Freeform 124"/>
            <p:cNvSpPr/>
            <p:nvPr/>
          </p:nvSpPr>
          <p:spPr>
            <a:xfrm flipH="1">
              <a:off x="7874000" y="241300"/>
              <a:ext cx="1258190" cy="1274319"/>
            </a:xfrm>
            <a:custGeom>
              <a:avLst/>
              <a:gdLst/>
              <a:ahLst/>
              <a:cxnLst/>
              <a:rect l="0" t="0" r="0" b="0"/>
              <a:pathLst>
                <a:path w="1258190" h="1274319">
                  <a:moveTo>
                    <a:pt x="46355" y="245618"/>
                  </a:moveTo>
                  <a:lnTo>
                    <a:pt x="85979" y="194183"/>
                  </a:lnTo>
                  <a:lnTo>
                    <a:pt x="144145" y="145542"/>
                  </a:lnTo>
                  <a:lnTo>
                    <a:pt x="224409" y="95758"/>
                  </a:lnTo>
                  <a:lnTo>
                    <a:pt x="321310" y="56896"/>
                  </a:lnTo>
                  <a:lnTo>
                    <a:pt x="410210" y="32512"/>
                  </a:lnTo>
                  <a:lnTo>
                    <a:pt x="518668" y="11430"/>
                  </a:lnTo>
                  <a:lnTo>
                    <a:pt x="630428" y="889"/>
                  </a:lnTo>
                  <a:lnTo>
                    <a:pt x="720090" y="0"/>
                  </a:lnTo>
                  <a:lnTo>
                    <a:pt x="835406" y="6096"/>
                  </a:lnTo>
                  <a:lnTo>
                    <a:pt x="919734" y="23749"/>
                  </a:lnTo>
                  <a:lnTo>
                    <a:pt x="1017016" y="55880"/>
                  </a:lnTo>
                  <a:lnTo>
                    <a:pt x="1114298" y="114935"/>
                  </a:lnTo>
                  <a:lnTo>
                    <a:pt x="1159764" y="155956"/>
                  </a:lnTo>
                  <a:lnTo>
                    <a:pt x="1195959" y="198882"/>
                  </a:lnTo>
                  <a:lnTo>
                    <a:pt x="1224788" y="249047"/>
                  </a:lnTo>
                  <a:lnTo>
                    <a:pt x="1246505" y="306451"/>
                  </a:lnTo>
                  <a:lnTo>
                    <a:pt x="1258189" y="386334"/>
                  </a:lnTo>
                  <a:lnTo>
                    <a:pt x="1255141" y="451866"/>
                  </a:lnTo>
                  <a:lnTo>
                    <a:pt x="1237996" y="530479"/>
                  </a:lnTo>
                  <a:lnTo>
                    <a:pt x="1209929" y="587629"/>
                  </a:lnTo>
                  <a:lnTo>
                    <a:pt x="1175131" y="636778"/>
                  </a:lnTo>
                  <a:lnTo>
                    <a:pt x="1136015" y="675894"/>
                  </a:lnTo>
                  <a:lnTo>
                    <a:pt x="1081913" y="719201"/>
                  </a:lnTo>
                  <a:lnTo>
                    <a:pt x="1014857" y="748538"/>
                  </a:lnTo>
                  <a:lnTo>
                    <a:pt x="945388" y="766064"/>
                  </a:lnTo>
                  <a:lnTo>
                    <a:pt x="869696" y="772668"/>
                  </a:lnTo>
                  <a:lnTo>
                    <a:pt x="871982" y="843153"/>
                  </a:lnTo>
                  <a:lnTo>
                    <a:pt x="856996" y="914781"/>
                  </a:lnTo>
                  <a:lnTo>
                    <a:pt x="830961" y="993902"/>
                  </a:lnTo>
                  <a:lnTo>
                    <a:pt x="794766" y="1061212"/>
                  </a:lnTo>
                  <a:lnTo>
                    <a:pt x="739013" y="1143127"/>
                  </a:lnTo>
                  <a:lnTo>
                    <a:pt x="695960" y="1189990"/>
                  </a:lnTo>
                  <a:lnTo>
                    <a:pt x="643255" y="1234821"/>
                  </a:lnTo>
                  <a:lnTo>
                    <a:pt x="581660" y="1274318"/>
                  </a:lnTo>
                  <a:lnTo>
                    <a:pt x="638810" y="1185418"/>
                  </a:lnTo>
                  <a:lnTo>
                    <a:pt x="702310" y="1069340"/>
                  </a:lnTo>
                  <a:lnTo>
                    <a:pt x="726186" y="1003808"/>
                  </a:lnTo>
                  <a:lnTo>
                    <a:pt x="740664" y="934720"/>
                  </a:lnTo>
                  <a:lnTo>
                    <a:pt x="742315" y="877951"/>
                  </a:lnTo>
                  <a:lnTo>
                    <a:pt x="733171" y="827786"/>
                  </a:lnTo>
                  <a:lnTo>
                    <a:pt x="713740" y="773049"/>
                  </a:lnTo>
                  <a:lnTo>
                    <a:pt x="583946" y="767080"/>
                  </a:lnTo>
                  <a:lnTo>
                    <a:pt x="482600" y="755396"/>
                  </a:lnTo>
                  <a:lnTo>
                    <a:pt x="385699" y="736600"/>
                  </a:lnTo>
                  <a:lnTo>
                    <a:pt x="317627" y="716661"/>
                  </a:lnTo>
                  <a:lnTo>
                    <a:pt x="242824" y="686562"/>
                  </a:lnTo>
                  <a:lnTo>
                    <a:pt x="185293" y="660527"/>
                  </a:lnTo>
                  <a:lnTo>
                    <a:pt x="121666" y="616458"/>
                  </a:lnTo>
                  <a:lnTo>
                    <a:pt x="55880" y="549402"/>
                  </a:lnTo>
                  <a:lnTo>
                    <a:pt x="30861" y="517906"/>
                  </a:lnTo>
                  <a:lnTo>
                    <a:pt x="12573" y="482854"/>
                  </a:lnTo>
                  <a:lnTo>
                    <a:pt x="0" y="438658"/>
                  </a:lnTo>
                  <a:lnTo>
                    <a:pt x="1270" y="383159"/>
                  </a:lnTo>
                  <a:lnTo>
                    <a:pt x="4318" y="340487"/>
                  </a:lnTo>
                  <a:lnTo>
                    <a:pt x="22352" y="289433"/>
                  </a:lnTo>
                  <a:close/>
                </a:path>
              </a:pathLst>
            </a:custGeom>
            <a:solidFill>
              <a:srgbClr val="C1C1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7886700" y="469900"/>
              <a:ext cx="1473200" cy="292388"/>
            </a:xfrm>
            <a:prstGeom prst="rect">
              <a:avLst/>
            </a:prstGeom>
            <a:noFill/>
          </p:spPr>
          <p:txBody>
            <a:bodyPr vert="horz" rtlCol="0">
              <a:spAutoFit/>
            </a:bodyPr>
            <a:lstStyle/>
            <a:p>
              <a:r>
                <a:rPr lang="en-US" sz="1300" smtClean="0">
                  <a:solidFill>
                    <a:srgbClr val="000000"/>
                  </a:solidFill>
                  <a:latin typeface="Arial - 18"/>
                </a:rPr>
                <a:t>Temperature</a:t>
              </a:r>
              <a:endParaRPr lang="en-US" sz="1300">
                <a:solidFill>
                  <a:srgbClr val="000000"/>
                </a:solidFill>
                <a:latin typeface="Arial - 18"/>
              </a:endParaRPr>
            </a:p>
          </p:txBody>
        </p:sp>
      </p:grpSp>
    </p:spTree>
    <p:extLst>
      <p:ext uri="{BB962C8B-B14F-4D97-AF65-F5344CB8AC3E}">
        <p14:creationId xmlns:p14="http://schemas.microsoft.com/office/powerpoint/2010/main" val="2561576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sp>
        <p:nvSpPr>
          <p:cNvPr id="2" name="Freeform 1"/>
          <p:cNvSpPr/>
          <p:nvPr/>
        </p:nvSpPr>
        <p:spPr>
          <a:xfrm>
            <a:off x="337693" y="3733419"/>
            <a:ext cx="7149212" cy="3448686"/>
          </a:xfrm>
          <a:custGeom>
            <a:avLst/>
            <a:gdLst/>
            <a:ahLst/>
            <a:cxnLst/>
            <a:rect l="0" t="0" r="0" b="0"/>
            <a:pathLst>
              <a:path w="7149212" h="3448686">
                <a:moveTo>
                  <a:pt x="0" y="0"/>
                </a:moveTo>
                <a:lnTo>
                  <a:pt x="7149211" y="0"/>
                </a:lnTo>
                <a:lnTo>
                  <a:pt x="7149211" y="3448685"/>
                </a:lnTo>
                <a:lnTo>
                  <a:pt x="0" y="3448685"/>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835650" y="127000"/>
            <a:ext cx="4172331" cy="3402711"/>
          </a:xfrm>
          <a:prstGeom prst="rect">
            <a:avLst/>
          </a:prstGeom>
          <a:solidFill>
            <a:scrgbClr r="0" g="0" b="0">
              <a:alpha val="0"/>
            </a:scrgbClr>
          </a:solidFill>
        </p:spPr>
      </p:pic>
      <p:sp>
        <p:nvSpPr>
          <p:cNvPr id="4" name="TextBox 3"/>
          <p:cNvSpPr txBox="1"/>
          <p:nvPr/>
        </p:nvSpPr>
        <p:spPr>
          <a:xfrm>
            <a:off x="419100" y="3924300"/>
            <a:ext cx="6883400" cy="2215991"/>
          </a:xfrm>
          <a:prstGeom prst="rect">
            <a:avLst/>
          </a:prstGeom>
          <a:noFill/>
        </p:spPr>
        <p:txBody>
          <a:bodyPr vert="horz" rtlCol="0">
            <a:spAutoFit/>
          </a:bodyPr>
          <a:lstStyle/>
          <a:p>
            <a:r>
              <a:rPr lang="en-US" smtClean="0">
                <a:solidFill>
                  <a:srgbClr val="003676"/>
                </a:solidFill>
                <a:latin typeface="Optima - 24"/>
              </a:rPr>
              <a:t>Where Does My Water Come From?</a:t>
            </a:r>
          </a:p>
          <a:p>
            <a:endParaRPr lang="en-US" smtClean="0">
              <a:solidFill>
                <a:srgbClr val="003676"/>
              </a:solidFill>
              <a:latin typeface="Optima - 24"/>
            </a:endParaRPr>
          </a:p>
          <a:p>
            <a:r>
              <a:rPr lang="en-US" smtClean="0">
                <a:solidFill>
                  <a:srgbClr val="003676"/>
                </a:solidFill>
                <a:latin typeface="Optima - 24"/>
              </a:rPr>
              <a:t>T</a:t>
            </a:r>
            <a:r>
              <a:rPr lang="en-US" sz="1200" smtClean="0">
                <a:solidFill>
                  <a:srgbClr val="000000"/>
                </a:solidFill>
                <a:latin typeface="AGaramond-Regular - 16"/>
              </a:rPr>
              <a:t>he origin of our water is five ground water supply wells referred to as Wells 1, 2, 3, 4, and 6. (Note: Well 5 was not fully constructed due to high levels of iron and manganese in its water.) The ground water supply is not exposed to air and is not subject to direct pollution and contamination like a river or reservoir (surface water). In fact, ground water is the highest quality of water available to meet the public health demand of water intended for human consumption. Wells 1, 2, and 6 are located in the Charles River Aquifer, while Wells 3 and 4 are located in the Neponset River Aquifer. The water system also includes five pumping facilities for the distribution of water, two water storage tanks, and approximately 76 miles of water main.</a:t>
            </a:r>
            <a:endParaRPr lang="en-US" sz="1200">
              <a:solidFill>
                <a:srgbClr val="000000"/>
              </a:solidFill>
              <a:latin typeface="AGaramond-Regular - 16"/>
            </a:endParaRP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7613904" y="3924300"/>
            <a:ext cx="2262759" cy="2913761"/>
          </a:xfrm>
          <a:prstGeom prst="rect">
            <a:avLst/>
          </a:prstGeom>
          <a:solidFill>
            <a:scrgbClr r="0" g="0" b="0">
              <a:alpha val="0"/>
            </a:scrgbClr>
          </a:solidFill>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1055243" y="364871"/>
            <a:ext cx="3930523" cy="2927096"/>
          </a:xfrm>
          <a:prstGeom prst="rect">
            <a:avLst/>
          </a:prstGeom>
          <a:solidFill>
            <a:scrgbClr r="0" g="0" b="0">
              <a:alpha val="0"/>
            </a:scrgbClr>
          </a:solidFill>
        </p:spPr>
      </p:pic>
    </p:spTree>
    <p:extLst>
      <p:ext uri="{BB962C8B-B14F-4D97-AF65-F5344CB8AC3E}">
        <p14:creationId xmlns:p14="http://schemas.microsoft.com/office/powerpoint/2010/main" val="2869076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750833" y="781050"/>
            <a:ext cx="2298700" cy="259080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917700" y="3829050"/>
            <a:ext cx="6464300" cy="3911600"/>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5037170" y="813238"/>
            <a:ext cx="3355340" cy="2676652"/>
          </a:xfrm>
          <a:prstGeom prst="rect">
            <a:avLst/>
          </a:prstGeom>
          <a:solidFill>
            <a:scrgbClr r="0" g="0" b="0">
              <a:alpha val="0"/>
            </a:scrgbClr>
          </a:solidFill>
        </p:spPr>
      </p:pic>
    </p:spTree>
    <p:extLst>
      <p:ext uri="{BB962C8B-B14F-4D97-AF65-F5344CB8AC3E}">
        <p14:creationId xmlns:p14="http://schemas.microsoft.com/office/powerpoint/2010/main" val="1104150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812800" y="1695450"/>
            <a:ext cx="8838946" cy="4985258"/>
          </a:xfrm>
          <a:prstGeom prst="rect">
            <a:avLst/>
          </a:prstGeom>
          <a:solidFill>
            <a:scrgbClr r="0" g="0" b="0">
              <a:alpha val="0"/>
            </a:scrgbClr>
          </a:solidFill>
        </p:spPr>
      </p:pic>
    </p:spTree>
    <p:extLst>
      <p:ext uri="{BB962C8B-B14F-4D97-AF65-F5344CB8AC3E}">
        <p14:creationId xmlns:p14="http://schemas.microsoft.com/office/powerpoint/2010/main" val="3623262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647827" y="571500"/>
            <a:ext cx="8864473" cy="10375519"/>
          </a:xfrm>
          <a:prstGeom prst="rect">
            <a:avLst/>
          </a:prstGeom>
          <a:solidFill>
            <a:scrgbClr r="0" g="0" b="0">
              <a:alpha val="0"/>
            </a:scrgbClr>
          </a:solidFill>
        </p:spPr>
      </p:pic>
    </p:spTree>
    <p:extLst>
      <p:ext uri="{BB962C8B-B14F-4D97-AF65-F5344CB8AC3E}">
        <p14:creationId xmlns:p14="http://schemas.microsoft.com/office/powerpoint/2010/main" val="4183041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grpSp>
        <p:nvGrpSpPr>
          <p:cNvPr id="4" name="Group 3"/>
          <p:cNvGrpSpPr/>
          <p:nvPr/>
        </p:nvGrpSpPr>
        <p:grpSpPr>
          <a:xfrm>
            <a:off x="600456" y="405130"/>
            <a:ext cx="2663444" cy="558293"/>
            <a:chOff x="600456" y="405130"/>
            <a:chExt cx="2663444" cy="558293"/>
          </a:xfrm>
        </p:grpSpPr>
        <p:sp>
          <p:nvSpPr>
            <p:cNvPr id="2" name="Freeform 1"/>
            <p:cNvSpPr/>
            <p:nvPr/>
          </p:nvSpPr>
          <p:spPr>
            <a:xfrm>
              <a:off x="600456" y="405130"/>
              <a:ext cx="2586356" cy="558293"/>
            </a:xfrm>
            <a:custGeom>
              <a:avLst/>
              <a:gdLst/>
              <a:ahLst/>
              <a:cxnLst/>
              <a:rect l="0" t="0" r="0" b="0"/>
              <a:pathLst>
                <a:path w="2586356" h="558293">
                  <a:moveTo>
                    <a:pt x="431038" y="0"/>
                  </a:moveTo>
                  <a:lnTo>
                    <a:pt x="2198243" y="0"/>
                  </a:lnTo>
                  <a:lnTo>
                    <a:pt x="2241550" y="1905"/>
                  </a:lnTo>
                  <a:lnTo>
                    <a:pt x="2318893" y="6477"/>
                  </a:lnTo>
                  <a:lnTo>
                    <a:pt x="2392299" y="15748"/>
                  </a:lnTo>
                  <a:lnTo>
                    <a:pt x="2426843" y="20447"/>
                  </a:lnTo>
                  <a:lnTo>
                    <a:pt x="2487295" y="33401"/>
                  </a:lnTo>
                  <a:lnTo>
                    <a:pt x="2530221" y="48387"/>
                  </a:lnTo>
                  <a:lnTo>
                    <a:pt x="2551938" y="56769"/>
                  </a:lnTo>
                  <a:lnTo>
                    <a:pt x="2573528" y="73406"/>
                  </a:lnTo>
                  <a:lnTo>
                    <a:pt x="2582037" y="82804"/>
                  </a:lnTo>
                  <a:lnTo>
                    <a:pt x="2582037" y="87376"/>
                  </a:lnTo>
                  <a:lnTo>
                    <a:pt x="2586355" y="92964"/>
                  </a:lnTo>
                  <a:lnTo>
                    <a:pt x="2586355" y="465201"/>
                  </a:lnTo>
                  <a:lnTo>
                    <a:pt x="2582037" y="469900"/>
                  </a:lnTo>
                  <a:lnTo>
                    <a:pt x="2582037" y="474599"/>
                  </a:lnTo>
                  <a:lnTo>
                    <a:pt x="2573528" y="483870"/>
                  </a:lnTo>
                  <a:lnTo>
                    <a:pt x="2551938" y="500634"/>
                  </a:lnTo>
                  <a:lnTo>
                    <a:pt x="2509012" y="516382"/>
                  </a:lnTo>
                  <a:lnTo>
                    <a:pt x="2487295" y="523875"/>
                  </a:lnTo>
                  <a:lnTo>
                    <a:pt x="2426843" y="536956"/>
                  </a:lnTo>
                  <a:lnTo>
                    <a:pt x="2357882" y="546227"/>
                  </a:lnTo>
                  <a:lnTo>
                    <a:pt x="2318893" y="550926"/>
                  </a:lnTo>
                  <a:lnTo>
                    <a:pt x="2241550" y="555498"/>
                  </a:lnTo>
                  <a:lnTo>
                    <a:pt x="2198243" y="557403"/>
                  </a:lnTo>
                  <a:lnTo>
                    <a:pt x="2176907" y="557403"/>
                  </a:lnTo>
                  <a:lnTo>
                    <a:pt x="2155317" y="558292"/>
                  </a:lnTo>
                  <a:lnTo>
                    <a:pt x="431038" y="558292"/>
                  </a:lnTo>
                  <a:lnTo>
                    <a:pt x="405003" y="557403"/>
                  </a:lnTo>
                  <a:lnTo>
                    <a:pt x="383667" y="557403"/>
                  </a:lnTo>
                  <a:lnTo>
                    <a:pt x="340360" y="555498"/>
                  </a:lnTo>
                  <a:lnTo>
                    <a:pt x="263017" y="550926"/>
                  </a:lnTo>
                  <a:lnTo>
                    <a:pt x="189611" y="541528"/>
                  </a:lnTo>
                  <a:lnTo>
                    <a:pt x="155194" y="536956"/>
                  </a:lnTo>
                  <a:lnTo>
                    <a:pt x="94996" y="523875"/>
                  </a:lnTo>
                  <a:lnTo>
                    <a:pt x="51689" y="509016"/>
                  </a:lnTo>
                  <a:lnTo>
                    <a:pt x="29972" y="500634"/>
                  </a:lnTo>
                  <a:lnTo>
                    <a:pt x="8763" y="483870"/>
                  </a:lnTo>
                  <a:lnTo>
                    <a:pt x="0" y="474599"/>
                  </a:lnTo>
                  <a:lnTo>
                    <a:pt x="0" y="82804"/>
                  </a:lnTo>
                  <a:lnTo>
                    <a:pt x="8763" y="73406"/>
                  </a:lnTo>
                  <a:lnTo>
                    <a:pt x="29972" y="56769"/>
                  </a:lnTo>
                  <a:lnTo>
                    <a:pt x="73279" y="40894"/>
                  </a:lnTo>
                  <a:lnTo>
                    <a:pt x="94996" y="33401"/>
                  </a:lnTo>
                  <a:lnTo>
                    <a:pt x="155194" y="20447"/>
                  </a:lnTo>
                  <a:lnTo>
                    <a:pt x="224155" y="11176"/>
                  </a:lnTo>
                  <a:lnTo>
                    <a:pt x="263017" y="6477"/>
                  </a:lnTo>
                  <a:lnTo>
                    <a:pt x="340360" y="1905"/>
                  </a:lnTo>
                  <a:lnTo>
                    <a:pt x="383667" y="0"/>
                  </a:lnTo>
                  <a:close/>
                </a:path>
              </a:pathLst>
            </a:custGeom>
            <a:solidFill>
              <a:srgbClr val="FFE4E1"/>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2300" y="546100"/>
              <a:ext cx="2641600" cy="276999"/>
            </a:xfrm>
            <a:prstGeom prst="rect">
              <a:avLst/>
            </a:prstGeom>
            <a:noFill/>
          </p:spPr>
          <p:txBody>
            <a:bodyPr vert="horz" rtlCol="0">
              <a:spAutoFit/>
            </a:bodyPr>
            <a:lstStyle/>
            <a:p>
              <a:r>
                <a:rPr lang="en-US" sz="1200" smtClean="0">
                  <a:solidFill>
                    <a:srgbClr val="000000"/>
                  </a:solidFill>
                  <a:latin typeface="Arial - 16"/>
                </a:rPr>
                <a:t>Topographic Map Review:</a:t>
              </a:r>
              <a:endParaRPr lang="en-US" sz="1200">
                <a:solidFill>
                  <a:srgbClr val="000000"/>
                </a:solidFill>
                <a:latin typeface="Arial - 16"/>
              </a:endParaRPr>
            </a:p>
          </p:txBody>
        </p:sp>
      </p:gr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076872" y="2000250"/>
            <a:ext cx="7286625" cy="5482844"/>
          </a:xfrm>
          <a:prstGeom prst="rect">
            <a:avLst/>
          </a:prstGeom>
          <a:solidFill>
            <a:scrgbClr r="0" g="0" b="0">
              <a:alpha val="0"/>
            </a:scrgbClr>
          </a:solidFill>
        </p:spPr>
      </p:pic>
    </p:spTree>
    <p:extLst>
      <p:ext uri="{BB962C8B-B14F-4D97-AF65-F5344CB8AC3E}">
        <p14:creationId xmlns:p14="http://schemas.microsoft.com/office/powerpoint/2010/main" val="1636157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965200" y="1085850"/>
            <a:ext cx="7556246" cy="5524246"/>
          </a:xfrm>
          <a:prstGeom prst="rect">
            <a:avLst/>
          </a:prstGeom>
          <a:solidFill>
            <a:scrgbClr r="0" g="0" b="0">
              <a:alpha val="0"/>
            </a:scrgbClr>
          </a:solidFill>
        </p:spPr>
      </p:pic>
    </p:spTree>
    <p:extLst>
      <p:ext uri="{BB962C8B-B14F-4D97-AF65-F5344CB8AC3E}">
        <p14:creationId xmlns:p14="http://schemas.microsoft.com/office/powerpoint/2010/main" val="106461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grpSp>
        <p:nvGrpSpPr>
          <p:cNvPr id="6" name="Group 5"/>
          <p:cNvGrpSpPr/>
          <p:nvPr/>
        </p:nvGrpSpPr>
        <p:grpSpPr>
          <a:xfrm>
            <a:off x="479933" y="4182237"/>
            <a:ext cx="9207501" cy="2824608"/>
            <a:chOff x="479933" y="4182237"/>
            <a:chExt cx="9207501" cy="2824608"/>
          </a:xfrm>
        </p:grpSpPr>
        <p:sp>
          <p:nvSpPr>
            <p:cNvPr id="2" name="Freeform 1"/>
            <p:cNvSpPr/>
            <p:nvPr/>
          </p:nvSpPr>
          <p:spPr>
            <a:xfrm>
              <a:off x="490982" y="5813552"/>
              <a:ext cx="8112634" cy="1193293"/>
            </a:xfrm>
            <a:custGeom>
              <a:avLst/>
              <a:gdLst/>
              <a:ahLst/>
              <a:cxnLst/>
              <a:rect l="0" t="0" r="0" b="0"/>
              <a:pathLst>
                <a:path w="8112634" h="1193293">
                  <a:moveTo>
                    <a:pt x="1352042" y="0"/>
                  </a:moveTo>
                  <a:lnTo>
                    <a:pt x="6895084" y="0"/>
                  </a:lnTo>
                  <a:lnTo>
                    <a:pt x="7030974" y="4064"/>
                  </a:lnTo>
                  <a:lnTo>
                    <a:pt x="7273671" y="13843"/>
                  </a:lnTo>
                  <a:lnTo>
                    <a:pt x="7503922" y="33782"/>
                  </a:lnTo>
                  <a:lnTo>
                    <a:pt x="7611999" y="43688"/>
                  </a:lnTo>
                  <a:lnTo>
                    <a:pt x="7801864" y="71628"/>
                  </a:lnTo>
                  <a:lnTo>
                    <a:pt x="7936611" y="103378"/>
                  </a:lnTo>
                  <a:lnTo>
                    <a:pt x="8004429" y="121412"/>
                  </a:lnTo>
                  <a:lnTo>
                    <a:pt x="8072374" y="157099"/>
                  </a:lnTo>
                  <a:lnTo>
                    <a:pt x="8098790" y="177038"/>
                  </a:lnTo>
                  <a:lnTo>
                    <a:pt x="8098790" y="186817"/>
                  </a:lnTo>
                  <a:lnTo>
                    <a:pt x="8112633" y="198882"/>
                  </a:lnTo>
                  <a:lnTo>
                    <a:pt x="8112633" y="994410"/>
                  </a:lnTo>
                  <a:lnTo>
                    <a:pt x="8098790" y="1004443"/>
                  </a:lnTo>
                  <a:lnTo>
                    <a:pt x="8098790" y="1014476"/>
                  </a:lnTo>
                  <a:lnTo>
                    <a:pt x="8072374" y="1034288"/>
                  </a:lnTo>
                  <a:lnTo>
                    <a:pt x="8004429" y="1069975"/>
                  </a:lnTo>
                  <a:lnTo>
                    <a:pt x="7869809" y="1103757"/>
                  </a:lnTo>
                  <a:lnTo>
                    <a:pt x="7801864" y="1119759"/>
                  </a:lnTo>
                  <a:lnTo>
                    <a:pt x="7611999" y="1147699"/>
                  </a:lnTo>
                  <a:lnTo>
                    <a:pt x="7395718" y="1167384"/>
                  </a:lnTo>
                  <a:lnTo>
                    <a:pt x="7273671" y="1177417"/>
                  </a:lnTo>
                  <a:lnTo>
                    <a:pt x="7030974" y="1187450"/>
                  </a:lnTo>
                  <a:lnTo>
                    <a:pt x="6895084" y="1191260"/>
                  </a:lnTo>
                  <a:lnTo>
                    <a:pt x="6828409" y="1191260"/>
                  </a:lnTo>
                  <a:lnTo>
                    <a:pt x="6760464" y="1193292"/>
                  </a:lnTo>
                  <a:lnTo>
                    <a:pt x="1352042" y="1193292"/>
                  </a:lnTo>
                  <a:lnTo>
                    <a:pt x="1270381" y="1191260"/>
                  </a:lnTo>
                  <a:lnTo>
                    <a:pt x="1203579" y="1191260"/>
                  </a:lnTo>
                  <a:lnTo>
                    <a:pt x="1067816" y="1187450"/>
                  </a:lnTo>
                  <a:lnTo>
                    <a:pt x="824992" y="1177417"/>
                  </a:lnTo>
                  <a:lnTo>
                    <a:pt x="594868" y="1157478"/>
                  </a:lnTo>
                  <a:lnTo>
                    <a:pt x="486664" y="1147699"/>
                  </a:lnTo>
                  <a:lnTo>
                    <a:pt x="297942" y="1119759"/>
                  </a:lnTo>
                  <a:lnTo>
                    <a:pt x="162179" y="1087882"/>
                  </a:lnTo>
                  <a:lnTo>
                    <a:pt x="94361" y="1069975"/>
                  </a:lnTo>
                  <a:lnTo>
                    <a:pt x="27559" y="1034288"/>
                  </a:lnTo>
                  <a:lnTo>
                    <a:pt x="0" y="1014476"/>
                  </a:lnTo>
                  <a:lnTo>
                    <a:pt x="0" y="177038"/>
                  </a:lnTo>
                  <a:lnTo>
                    <a:pt x="27559" y="157099"/>
                  </a:lnTo>
                  <a:lnTo>
                    <a:pt x="94361" y="121412"/>
                  </a:lnTo>
                  <a:lnTo>
                    <a:pt x="230124" y="87503"/>
                  </a:lnTo>
                  <a:lnTo>
                    <a:pt x="297942" y="71628"/>
                  </a:lnTo>
                  <a:lnTo>
                    <a:pt x="486664" y="43688"/>
                  </a:lnTo>
                  <a:lnTo>
                    <a:pt x="703072" y="23876"/>
                  </a:lnTo>
                  <a:lnTo>
                    <a:pt x="824992" y="13843"/>
                  </a:lnTo>
                  <a:lnTo>
                    <a:pt x="1067816" y="4064"/>
                  </a:lnTo>
                  <a:lnTo>
                    <a:pt x="1203579" y="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79933" y="4182237"/>
              <a:ext cx="9207501" cy="1357631"/>
            </a:xfrm>
            <a:custGeom>
              <a:avLst/>
              <a:gdLst/>
              <a:ahLst/>
              <a:cxnLst/>
              <a:rect l="0" t="0" r="0" b="0"/>
              <a:pathLst>
                <a:path w="9207501" h="1357631">
                  <a:moveTo>
                    <a:pt x="1534668" y="0"/>
                  </a:moveTo>
                  <a:lnTo>
                    <a:pt x="7825740" y="0"/>
                  </a:lnTo>
                  <a:lnTo>
                    <a:pt x="7979918" y="4572"/>
                  </a:lnTo>
                  <a:lnTo>
                    <a:pt x="8255381" y="15748"/>
                  </a:lnTo>
                  <a:lnTo>
                    <a:pt x="8516620" y="38481"/>
                  </a:lnTo>
                  <a:lnTo>
                    <a:pt x="8639429" y="49657"/>
                  </a:lnTo>
                  <a:lnTo>
                    <a:pt x="8854948" y="81407"/>
                  </a:lnTo>
                  <a:lnTo>
                    <a:pt x="9007729" y="117602"/>
                  </a:lnTo>
                  <a:lnTo>
                    <a:pt x="9084818" y="138049"/>
                  </a:lnTo>
                  <a:lnTo>
                    <a:pt x="9161780" y="178689"/>
                  </a:lnTo>
                  <a:lnTo>
                    <a:pt x="9191879" y="201422"/>
                  </a:lnTo>
                  <a:lnTo>
                    <a:pt x="9191879" y="212598"/>
                  </a:lnTo>
                  <a:lnTo>
                    <a:pt x="9207500" y="226314"/>
                  </a:lnTo>
                  <a:lnTo>
                    <a:pt x="9207500" y="1131316"/>
                  </a:lnTo>
                  <a:lnTo>
                    <a:pt x="9191879" y="1142746"/>
                  </a:lnTo>
                  <a:lnTo>
                    <a:pt x="9191879" y="1154049"/>
                  </a:lnTo>
                  <a:lnTo>
                    <a:pt x="9161780" y="1176528"/>
                  </a:lnTo>
                  <a:lnTo>
                    <a:pt x="9084818" y="1217168"/>
                  </a:lnTo>
                  <a:lnTo>
                    <a:pt x="8931910" y="1255776"/>
                  </a:lnTo>
                  <a:lnTo>
                    <a:pt x="8854948" y="1273810"/>
                  </a:lnTo>
                  <a:lnTo>
                    <a:pt x="8639429" y="1305560"/>
                  </a:lnTo>
                  <a:lnTo>
                    <a:pt x="8393938" y="1328166"/>
                  </a:lnTo>
                  <a:lnTo>
                    <a:pt x="8255381" y="1339469"/>
                  </a:lnTo>
                  <a:lnTo>
                    <a:pt x="7979918" y="1350899"/>
                  </a:lnTo>
                  <a:lnTo>
                    <a:pt x="7825740" y="1355217"/>
                  </a:lnTo>
                  <a:lnTo>
                    <a:pt x="7750048" y="1355217"/>
                  </a:lnTo>
                  <a:lnTo>
                    <a:pt x="7672959" y="1357630"/>
                  </a:lnTo>
                  <a:lnTo>
                    <a:pt x="1534668" y="1357630"/>
                  </a:lnTo>
                  <a:lnTo>
                    <a:pt x="1441831" y="1355217"/>
                  </a:lnTo>
                  <a:lnTo>
                    <a:pt x="1366139" y="1355217"/>
                  </a:lnTo>
                  <a:lnTo>
                    <a:pt x="1212088" y="1350899"/>
                  </a:lnTo>
                  <a:lnTo>
                    <a:pt x="936498" y="1339469"/>
                  </a:lnTo>
                  <a:lnTo>
                    <a:pt x="675259" y="1316736"/>
                  </a:lnTo>
                  <a:lnTo>
                    <a:pt x="552450" y="1305560"/>
                  </a:lnTo>
                  <a:lnTo>
                    <a:pt x="338328" y="1273810"/>
                  </a:lnTo>
                  <a:lnTo>
                    <a:pt x="184150" y="1237615"/>
                  </a:lnTo>
                  <a:lnTo>
                    <a:pt x="107188" y="1217168"/>
                  </a:lnTo>
                  <a:lnTo>
                    <a:pt x="31369" y="1176528"/>
                  </a:lnTo>
                  <a:lnTo>
                    <a:pt x="0" y="1154049"/>
                  </a:lnTo>
                  <a:lnTo>
                    <a:pt x="0" y="201422"/>
                  </a:lnTo>
                  <a:lnTo>
                    <a:pt x="31369" y="178689"/>
                  </a:lnTo>
                  <a:lnTo>
                    <a:pt x="107188" y="138049"/>
                  </a:lnTo>
                  <a:lnTo>
                    <a:pt x="261239" y="99568"/>
                  </a:lnTo>
                  <a:lnTo>
                    <a:pt x="338328" y="81407"/>
                  </a:lnTo>
                  <a:lnTo>
                    <a:pt x="552450" y="49657"/>
                  </a:lnTo>
                  <a:lnTo>
                    <a:pt x="798068" y="27178"/>
                  </a:lnTo>
                  <a:lnTo>
                    <a:pt x="936498" y="15748"/>
                  </a:lnTo>
                  <a:lnTo>
                    <a:pt x="1212088" y="4572"/>
                  </a:lnTo>
                  <a:lnTo>
                    <a:pt x="1366139" y="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0700" y="4394200"/>
              <a:ext cx="8839200" cy="1015663"/>
            </a:xfrm>
            <a:prstGeom prst="rect">
              <a:avLst/>
            </a:prstGeom>
            <a:noFill/>
          </p:spPr>
          <p:txBody>
            <a:bodyPr vert="horz" rtlCol="0">
              <a:spAutoFit/>
            </a:bodyPr>
            <a:lstStyle/>
            <a:p>
              <a:r>
                <a:rPr lang="en-US" sz="1500" dirty="0" smtClean="0">
                  <a:solidFill>
                    <a:srgbClr val="000000"/>
                  </a:solidFill>
                  <a:latin typeface="Times New Roman - 20"/>
                </a:rPr>
                <a:t>The best way to approach this is by the process of elimination. First of all, point X appears to be approximately </a:t>
              </a:r>
              <a:r>
                <a:rPr lang="en-US" sz="1500" dirty="0" smtClean="0">
                  <a:solidFill>
                    <a:srgbClr val="000000"/>
                  </a:solidFill>
                  <a:latin typeface="Times New Roman - 20"/>
                </a:rPr>
                <a:t>310 </a:t>
              </a:r>
              <a:r>
                <a:rPr lang="en-US" sz="1500" dirty="0" smtClean="0">
                  <a:solidFill>
                    <a:srgbClr val="000000"/>
                  </a:solidFill>
                  <a:latin typeface="Times New Roman - 20"/>
                </a:rPr>
                <a:t> </a:t>
              </a:r>
              <a:r>
                <a:rPr lang="en-US" sz="1500" dirty="0" smtClean="0">
                  <a:solidFill>
                    <a:srgbClr val="000000"/>
                  </a:solidFill>
                  <a:latin typeface="Times New Roman - 20"/>
                </a:rPr>
                <a:t>meters in elevation. Let's eliminate all the choices that don't begin at </a:t>
              </a:r>
              <a:r>
                <a:rPr lang="en-US" sz="1500" dirty="0" smtClean="0">
                  <a:solidFill>
                    <a:srgbClr val="000000"/>
                  </a:solidFill>
                  <a:latin typeface="Times New Roman - 20"/>
                </a:rPr>
                <a:t>310</a:t>
              </a:r>
              <a:r>
                <a:rPr lang="en-US" sz="1500" dirty="0" smtClean="0">
                  <a:solidFill>
                    <a:srgbClr val="000000"/>
                  </a:solidFill>
                  <a:latin typeface="Times New Roman - 20"/>
                </a:rPr>
                <a:t> </a:t>
              </a:r>
              <a:r>
                <a:rPr lang="en-US" sz="1500" dirty="0" smtClean="0">
                  <a:solidFill>
                    <a:srgbClr val="000000"/>
                  </a:solidFill>
                  <a:latin typeface="Times New Roman - 20"/>
                </a:rPr>
                <a:t>meters:</a:t>
              </a:r>
            </a:p>
            <a:p>
              <a:endParaRPr lang="en-US" sz="1500" dirty="0" smtClean="0">
                <a:solidFill>
                  <a:srgbClr val="000000"/>
                </a:solidFill>
                <a:latin typeface="Times New Roman - 20"/>
              </a:endParaRPr>
            </a:p>
            <a:p>
              <a:r>
                <a:rPr lang="en-US" sz="1500" dirty="0" smtClean="0">
                  <a:solidFill>
                    <a:srgbClr val="000000"/>
                  </a:solidFill>
                  <a:latin typeface="Times New Roman - 20"/>
                </a:rPr>
                <a:t>That eliminates choices 1 &amp; 3 right off the bat!</a:t>
              </a:r>
              <a:endParaRPr lang="en-US" sz="1500" dirty="0">
                <a:solidFill>
                  <a:srgbClr val="000000"/>
                </a:solidFill>
                <a:latin typeface="Times New Roman - 20"/>
              </a:endParaRPr>
            </a:p>
          </p:txBody>
        </p:sp>
        <p:sp>
          <p:nvSpPr>
            <p:cNvPr id="5" name="TextBox 4"/>
            <p:cNvSpPr txBox="1"/>
            <p:nvPr/>
          </p:nvSpPr>
          <p:spPr>
            <a:xfrm>
              <a:off x="520700" y="5918200"/>
              <a:ext cx="7721600" cy="784830"/>
            </a:xfrm>
            <a:prstGeom prst="rect">
              <a:avLst/>
            </a:prstGeom>
            <a:noFill/>
          </p:spPr>
          <p:txBody>
            <a:bodyPr vert="horz" rtlCol="0">
              <a:spAutoFit/>
            </a:bodyPr>
            <a:lstStyle/>
            <a:p>
              <a:r>
                <a:rPr lang="en-US" sz="1500" smtClean="0">
                  <a:solidFill>
                    <a:srgbClr val="000000"/>
                  </a:solidFill>
                  <a:latin typeface="Times New Roman - 20"/>
                </a:rPr>
                <a:t>Next, we look at point Y, which appears to be approximately 130 meters.</a:t>
              </a:r>
            </a:p>
            <a:p>
              <a:endParaRPr lang="en-US" sz="1500" smtClean="0">
                <a:solidFill>
                  <a:srgbClr val="000000"/>
                </a:solidFill>
                <a:latin typeface="Times New Roman - 20"/>
              </a:endParaRPr>
            </a:p>
            <a:p>
              <a:r>
                <a:rPr lang="en-US" sz="1500" smtClean="0">
                  <a:solidFill>
                    <a:srgbClr val="000000"/>
                  </a:solidFill>
                  <a:latin typeface="Times New Roman - 20"/>
                </a:rPr>
                <a:t>That eliminates choice 4. That means choice 2 must be correct!</a:t>
              </a:r>
              <a:endParaRPr lang="en-US" sz="1500">
                <a:solidFill>
                  <a:srgbClr val="000000"/>
                </a:solidFill>
                <a:latin typeface="Times New Roman - 20"/>
              </a:endParaRPr>
            </a:p>
          </p:txBody>
        </p:sp>
      </p:gr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431800" y="330200"/>
            <a:ext cx="4648200" cy="3479800"/>
          </a:xfrm>
          <a:prstGeom prst="rect">
            <a:avLst/>
          </a:prstGeom>
          <a:solidFill>
            <a:scrgbClr r="0" g="0" b="0">
              <a:alpha val="0"/>
            </a:scrgbClr>
          </a:solidFill>
        </p:spPr>
      </p:pic>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5676900" y="441198"/>
            <a:ext cx="3618865" cy="3257677"/>
          </a:xfrm>
          <a:prstGeom prst="rect">
            <a:avLst/>
          </a:prstGeom>
          <a:solidFill>
            <a:scrgbClr r="0" g="0" b="0">
              <a:alpha val="0"/>
            </a:scrgbClr>
          </a:solidFill>
        </p:spPr>
      </p:pic>
    </p:spTree>
    <p:extLst>
      <p:ext uri="{BB962C8B-B14F-4D97-AF65-F5344CB8AC3E}">
        <p14:creationId xmlns:p14="http://schemas.microsoft.com/office/powerpoint/2010/main" val="1287369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grpSp>
        <p:nvGrpSpPr>
          <p:cNvPr id="12" name="Group 11"/>
          <p:cNvGrpSpPr/>
          <p:nvPr/>
        </p:nvGrpSpPr>
        <p:grpSpPr>
          <a:xfrm>
            <a:off x="0" y="558800"/>
            <a:ext cx="9197721" cy="6249432"/>
            <a:chOff x="0" y="558800"/>
            <a:chExt cx="9197721" cy="6249432"/>
          </a:xfrm>
        </p:grpSpPr>
        <p:sp>
          <p:nvSpPr>
            <p:cNvPr id="2" name="TextBox 1"/>
            <p:cNvSpPr txBox="1"/>
            <p:nvPr/>
          </p:nvSpPr>
          <p:spPr>
            <a:xfrm>
              <a:off x="0" y="558800"/>
              <a:ext cx="8407400" cy="5032147"/>
            </a:xfrm>
            <a:prstGeom prst="rect">
              <a:avLst/>
            </a:prstGeom>
            <a:noFill/>
          </p:spPr>
          <p:txBody>
            <a:bodyPr vert="horz" rtlCol="0">
              <a:spAutoFit/>
            </a:bodyPr>
            <a:lstStyle/>
            <a:p>
              <a:endParaRPr lang="en-US" smtClean="0"/>
            </a:p>
            <a:p>
              <a:r>
                <a:rPr lang="en-US" smtClean="0"/>
                <a:t>T</a:t>
              </a:r>
              <a:r>
                <a:rPr lang="en-US" sz="1500" smtClean="0">
                  <a:solidFill>
                    <a:srgbClr val="000000"/>
                  </a:solidFill>
                  <a:latin typeface="Times New Roman - 20"/>
                </a:rPr>
                <a:t>he diagram below shows a side view of a landform with different elevations.</a:t>
              </a:r>
            </a:p>
            <a:p>
              <a:r>
                <a:rPr lang="en-US" sz="1500" smtClean="0">
                  <a:solidFill>
                    <a:srgbClr val="000000"/>
                  </a:solidFill>
                  <a:latin typeface="Times New Roman - 20"/>
                </a:rPr>
                <a:t>A graph representing the side view of a landform with different elevations</a:t>
              </a:r>
            </a:p>
            <a:p>
              <a:r>
                <a:rPr lang="en-US" sz="1500" smtClean="0">
                  <a:solidFill>
                    <a:srgbClr val="000000"/>
                  </a:solidFill>
                  <a:latin typeface="Times New Roman - 20"/>
                </a:rPr>
                <a:t>Which of the following maps best represents this landform?</a:t>
              </a:r>
            </a:p>
            <a:p>
              <a:endParaRPr lang="en-US" sz="1500" smtClean="0">
                <a:solidFill>
                  <a:srgbClr val="000000"/>
                </a:solidFill>
                <a:latin typeface="Times New Roman - 20"/>
              </a:endParaRPr>
            </a:p>
            <a:p>
              <a:endParaRPr lang="en-US" sz="1500" smtClean="0">
                <a:solidFill>
                  <a:srgbClr val="000000"/>
                </a:solidFill>
                <a:latin typeface="Times New Roman - 20"/>
              </a:endParaRPr>
            </a:p>
            <a:p>
              <a:r>
                <a:rPr lang="en-US" sz="1500" smtClean="0">
                  <a:solidFill>
                    <a:srgbClr val="000000"/>
                  </a:solidFill>
                  <a:latin typeface="Times New Roman - 20"/>
                </a:rPr>
                <a:t> 	A.</a:t>
              </a:r>
            </a:p>
            <a:p>
              <a:r>
                <a:rPr lang="en-US" sz="1500" smtClean="0">
                  <a:solidFill>
                    <a:srgbClr val="000000"/>
                  </a:solidFill>
                  <a:latin typeface="Times New Roman - 20"/>
                </a:rPr>
                <a:t>	</a:t>
              </a:r>
            </a:p>
            <a:p>
              <a:endParaRPr lang="en-US" sz="1500" smtClean="0">
                <a:solidFill>
                  <a:srgbClr val="000000"/>
                </a:solidFill>
                <a:latin typeface="Times New Roman - 20"/>
              </a:endParaRPr>
            </a:p>
            <a:p>
              <a:endParaRPr lang="en-US" sz="1500" smtClean="0">
                <a:solidFill>
                  <a:srgbClr val="000000"/>
                </a:solidFill>
                <a:latin typeface="Times New Roman - 20"/>
              </a:endParaRPr>
            </a:p>
            <a:p>
              <a:r>
                <a:rPr lang="en-US" sz="1500" smtClean="0">
                  <a:solidFill>
                    <a:srgbClr val="000000"/>
                  </a:solidFill>
                  <a:latin typeface="Times New Roman - 20"/>
                </a:rPr>
                <a:t> 	B.	</a:t>
              </a:r>
            </a:p>
            <a:p>
              <a:endParaRPr lang="en-US" sz="1500" smtClean="0">
                <a:solidFill>
                  <a:srgbClr val="000000"/>
                </a:solidFill>
                <a:latin typeface="Times New Roman - 20"/>
              </a:endParaRPr>
            </a:p>
            <a:p>
              <a:endParaRPr lang="en-US" sz="1500" smtClean="0">
                <a:solidFill>
                  <a:srgbClr val="000000"/>
                </a:solidFill>
                <a:latin typeface="Times New Roman - 20"/>
              </a:endParaRPr>
            </a:p>
            <a:p>
              <a:r>
                <a:rPr lang="en-US" sz="1500" smtClean="0">
                  <a:solidFill>
                    <a:srgbClr val="000000"/>
                  </a:solidFill>
                  <a:latin typeface="Times New Roman - 20"/>
                </a:rPr>
                <a:t> 	C.	</a:t>
              </a:r>
            </a:p>
            <a:p>
              <a:endParaRPr lang="en-US" sz="1500" smtClean="0">
                <a:solidFill>
                  <a:srgbClr val="000000"/>
                </a:solidFill>
                <a:latin typeface="Times New Roman - 20"/>
              </a:endParaRPr>
            </a:p>
            <a:p>
              <a:endParaRPr lang="en-US" sz="1500" smtClean="0">
                <a:solidFill>
                  <a:srgbClr val="000000"/>
                </a:solidFill>
                <a:latin typeface="Times New Roman - 20"/>
              </a:endParaRPr>
            </a:p>
            <a:p>
              <a:r>
                <a:rPr lang="en-US" sz="1500" smtClean="0">
                  <a:solidFill>
                    <a:srgbClr val="000000"/>
                  </a:solidFill>
                  <a:latin typeface="Times New Roman - 20"/>
                </a:rPr>
                <a:t> 	D.	</a:t>
              </a:r>
            </a:p>
            <a:p>
              <a:endParaRPr lang="en-US" sz="1500" smtClean="0">
                <a:solidFill>
                  <a:srgbClr val="000000"/>
                </a:solidFill>
                <a:latin typeface="Times New Roman - 20"/>
              </a:endParaRPr>
            </a:p>
            <a:p>
              <a:endParaRPr lang="en-US" sz="1500" smtClean="0">
                <a:solidFill>
                  <a:srgbClr val="000000"/>
                </a:solidFill>
                <a:latin typeface="Times New Roman - 20"/>
              </a:endParaRPr>
            </a:p>
            <a:p>
              <a:endParaRPr lang="en-US" sz="1500" smtClean="0">
                <a:solidFill>
                  <a:srgbClr val="000000"/>
                </a:solidFill>
                <a:latin typeface="Times New Roman - 20"/>
              </a:endParaRPr>
            </a:p>
            <a:p>
              <a:r>
                <a:rPr lang="en-US" sz="1500" smtClean="0">
                  <a:solidFill>
                    <a:srgbClr val="000000"/>
                  </a:solidFill>
                  <a:latin typeface="Times New Roman - 20"/>
                </a:rPr>
                <a:t> </a:t>
              </a:r>
              <a:endParaRPr lang="en-US" sz="1500">
                <a:solidFill>
                  <a:srgbClr val="000000"/>
                </a:solidFill>
                <a:latin typeface="Times New Roman - 2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0" y="1925066"/>
              <a:ext cx="3334258" cy="2024634"/>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146050" y="4260850"/>
              <a:ext cx="2106803" cy="1867789"/>
            </a:xfrm>
            <a:prstGeom prst="rect">
              <a:avLst/>
            </a:prstGeom>
            <a:solidFill>
              <a:scrgbClr r="0" g="0" b="0">
                <a:alpha val="0"/>
              </a:scrgbClr>
            </a:solidFill>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2444750" y="4260850"/>
              <a:ext cx="2107184" cy="1867789"/>
            </a:xfrm>
            <a:prstGeom prst="rect">
              <a:avLst/>
            </a:prstGeom>
            <a:solidFill>
              <a:scrgbClr r="0" g="0" b="0">
                <a:alpha val="0"/>
              </a:scrgbClr>
            </a:solidFill>
          </p:spPr>
        </p:pic>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a:off x="4673600" y="4260850"/>
              <a:ext cx="2120011" cy="1867789"/>
            </a:xfrm>
            <a:prstGeom prst="rect">
              <a:avLst/>
            </a:prstGeom>
            <a:solidFill>
              <a:scrgbClr r="0" g="0" b="0">
                <a:alpha val="0"/>
              </a:scrgbClr>
            </a:solidFill>
          </p:spPr>
        </p:pic>
        <p:pic>
          <p:nvPicPr>
            <p:cNvPr id="7" name="Picture 6"/>
            <p:cNvPicPr>
              <a:picLocks/>
            </p:cNvPicPr>
            <p:nvPr/>
          </p:nvPicPr>
          <p:blipFill>
            <a:blip r:embed="rId6">
              <a:extLst>
                <a:ext uri="{28A0092B-C50C-407E-A947-70E740481C1C}">
                  <a14:useLocalDpi xmlns:a14="http://schemas.microsoft.com/office/drawing/2010/main" val="0"/>
                </a:ext>
              </a:extLst>
            </a:blip>
            <a:stretch>
              <a:fillRect/>
            </a:stretch>
          </p:blipFill>
          <p:spPr>
            <a:xfrm>
              <a:off x="7095109" y="4265676"/>
              <a:ext cx="2102612" cy="1863090"/>
            </a:xfrm>
            <a:prstGeom prst="rect">
              <a:avLst/>
            </a:prstGeom>
            <a:solidFill>
              <a:scrgbClr r="0" g="0" b="0">
                <a:alpha val="0"/>
              </a:scrgbClr>
            </a:solidFill>
          </p:spPr>
        </p:pic>
        <p:sp>
          <p:nvSpPr>
            <p:cNvPr id="8" name="TextBox 7"/>
            <p:cNvSpPr txBox="1"/>
            <p:nvPr/>
          </p:nvSpPr>
          <p:spPr>
            <a:xfrm>
              <a:off x="1104900" y="6438900"/>
              <a:ext cx="635000" cy="369332"/>
            </a:xfrm>
            <a:prstGeom prst="rect">
              <a:avLst/>
            </a:prstGeom>
            <a:noFill/>
          </p:spPr>
          <p:txBody>
            <a:bodyPr vert="horz" rtlCol="0">
              <a:spAutoFit/>
            </a:bodyPr>
            <a:lstStyle/>
            <a:p>
              <a:r>
                <a:rPr lang="en-US" smtClean="0">
                  <a:solidFill>
                    <a:srgbClr val="000000"/>
                  </a:solidFill>
                  <a:latin typeface="Arial - 24"/>
                </a:rPr>
                <a:t>A</a:t>
              </a:r>
              <a:endParaRPr lang="en-US">
                <a:solidFill>
                  <a:srgbClr val="000000"/>
                </a:solidFill>
                <a:latin typeface="Arial - 24"/>
              </a:endParaRPr>
            </a:p>
          </p:txBody>
        </p:sp>
        <p:sp>
          <p:nvSpPr>
            <p:cNvPr id="9" name="TextBox 8"/>
            <p:cNvSpPr txBox="1"/>
            <p:nvPr/>
          </p:nvSpPr>
          <p:spPr>
            <a:xfrm>
              <a:off x="3429000" y="6438900"/>
              <a:ext cx="635000" cy="369332"/>
            </a:xfrm>
            <a:prstGeom prst="rect">
              <a:avLst/>
            </a:prstGeom>
            <a:noFill/>
          </p:spPr>
          <p:txBody>
            <a:bodyPr vert="horz" rtlCol="0">
              <a:spAutoFit/>
            </a:bodyPr>
            <a:lstStyle/>
            <a:p>
              <a:r>
                <a:rPr lang="en-US" smtClean="0">
                  <a:solidFill>
                    <a:srgbClr val="000000"/>
                  </a:solidFill>
                  <a:latin typeface="Arial - 24"/>
                </a:rPr>
                <a:t>B</a:t>
              </a:r>
              <a:endParaRPr lang="en-US">
                <a:solidFill>
                  <a:srgbClr val="000000"/>
                </a:solidFill>
                <a:latin typeface="Arial - 24"/>
              </a:endParaRPr>
            </a:p>
          </p:txBody>
        </p:sp>
        <p:sp>
          <p:nvSpPr>
            <p:cNvPr id="10" name="TextBox 9"/>
            <p:cNvSpPr txBox="1"/>
            <p:nvPr/>
          </p:nvSpPr>
          <p:spPr>
            <a:xfrm>
              <a:off x="5664200" y="6438900"/>
              <a:ext cx="660400" cy="369332"/>
            </a:xfrm>
            <a:prstGeom prst="rect">
              <a:avLst/>
            </a:prstGeom>
            <a:noFill/>
          </p:spPr>
          <p:txBody>
            <a:bodyPr vert="horz" rtlCol="0">
              <a:spAutoFit/>
            </a:bodyPr>
            <a:lstStyle/>
            <a:p>
              <a:r>
                <a:rPr lang="en-US" smtClean="0">
                  <a:solidFill>
                    <a:srgbClr val="000000"/>
                  </a:solidFill>
                  <a:latin typeface="Arial - 24"/>
                </a:rPr>
                <a:t>C</a:t>
              </a:r>
              <a:endParaRPr lang="en-US">
                <a:solidFill>
                  <a:srgbClr val="000000"/>
                </a:solidFill>
                <a:latin typeface="Arial - 24"/>
              </a:endParaRPr>
            </a:p>
          </p:txBody>
        </p:sp>
        <p:sp>
          <p:nvSpPr>
            <p:cNvPr id="11" name="TextBox 10"/>
            <p:cNvSpPr txBox="1"/>
            <p:nvPr/>
          </p:nvSpPr>
          <p:spPr>
            <a:xfrm>
              <a:off x="7962900" y="6438900"/>
              <a:ext cx="660400" cy="369332"/>
            </a:xfrm>
            <a:prstGeom prst="rect">
              <a:avLst/>
            </a:prstGeom>
            <a:noFill/>
          </p:spPr>
          <p:txBody>
            <a:bodyPr vert="horz" rtlCol="0">
              <a:spAutoFit/>
            </a:bodyPr>
            <a:lstStyle/>
            <a:p>
              <a:r>
                <a:rPr lang="en-US" smtClean="0">
                  <a:solidFill>
                    <a:srgbClr val="000000"/>
                  </a:solidFill>
                  <a:latin typeface="Arial - 24"/>
                </a:rPr>
                <a:t>D</a:t>
              </a:r>
              <a:endParaRPr lang="en-US">
                <a:solidFill>
                  <a:srgbClr val="000000"/>
                </a:solidFill>
                <a:latin typeface="Arial - 24"/>
              </a:endParaRPr>
            </a:p>
          </p:txBody>
        </p:sp>
      </p:grpSp>
    </p:spTree>
    <p:extLst>
      <p:ext uri="{BB962C8B-B14F-4D97-AF65-F5344CB8AC3E}">
        <p14:creationId xmlns:p14="http://schemas.microsoft.com/office/powerpoint/2010/main" val="1479733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64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431800" y="1314450"/>
            <a:ext cx="9030843" cy="6361049"/>
          </a:xfrm>
          <a:prstGeom prst="rect">
            <a:avLst/>
          </a:prstGeom>
          <a:solidFill>
            <a:scrgbClr r="0" g="0" b="0">
              <a:alpha val="0"/>
            </a:scrgbClr>
          </a:solidFill>
        </p:spPr>
      </p:pic>
    </p:spTree>
    <p:extLst>
      <p:ext uri="{BB962C8B-B14F-4D97-AF65-F5344CB8AC3E}">
        <p14:creationId xmlns:p14="http://schemas.microsoft.com/office/powerpoint/2010/main" val="337722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702300" y="1085850"/>
            <a:ext cx="3784600" cy="571500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20654" y="2457450"/>
            <a:ext cx="5125974" cy="3505200"/>
          </a:xfrm>
          <a:prstGeom prst="rect">
            <a:avLst/>
          </a:prstGeom>
          <a:solidFill>
            <a:scrgbClr r="0" g="0" b="0">
              <a:alpha val="0"/>
            </a:scrgbClr>
          </a:solidFill>
        </p:spPr>
      </p:pic>
    </p:spTree>
    <p:extLst>
      <p:ext uri="{BB962C8B-B14F-4D97-AF65-F5344CB8AC3E}">
        <p14:creationId xmlns:p14="http://schemas.microsoft.com/office/powerpoint/2010/main" val="4122837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035050" y="1314450"/>
            <a:ext cx="8170291" cy="5659628"/>
          </a:xfrm>
          <a:prstGeom prst="rect">
            <a:avLst/>
          </a:prstGeom>
          <a:solidFill>
            <a:scrgbClr r="0" g="0" b="0">
              <a:alpha val="0"/>
            </a:scrgbClr>
          </a:solidFill>
        </p:spPr>
      </p:pic>
    </p:spTree>
    <p:extLst>
      <p:ext uri="{BB962C8B-B14F-4D97-AF65-F5344CB8AC3E}">
        <p14:creationId xmlns:p14="http://schemas.microsoft.com/office/powerpoint/2010/main" val="189375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55600" y="1845879"/>
            <a:ext cx="9327896" cy="5663946"/>
          </a:xfrm>
          <a:prstGeom prst="rect">
            <a:avLst/>
          </a:prstGeom>
          <a:solidFill>
            <a:scrgbClr r="0" g="0" b="0">
              <a:alpha val="0"/>
            </a:scrgbClr>
          </a:solidFill>
        </p:spPr>
      </p:pic>
    </p:spTree>
    <p:extLst>
      <p:ext uri="{BB962C8B-B14F-4D97-AF65-F5344CB8AC3E}">
        <p14:creationId xmlns:p14="http://schemas.microsoft.com/office/powerpoint/2010/main" val="1609436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419100" y="577850"/>
            <a:ext cx="4397375" cy="2149094"/>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5219700" y="2387600"/>
            <a:ext cx="4339590" cy="2683129"/>
          </a:xfrm>
          <a:prstGeom prst="rect">
            <a:avLst/>
          </a:prstGeom>
          <a:solidFill>
            <a:scrgbClr r="0" g="0" b="0">
              <a:alpha val="0"/>
            </a:scrgbClr>
          </a:solidFill>
        </p:spPr>
      </p:pic>
      <p:sp>
        <p:nvSpPr>
          <p:cNvPr id="4" name="TextBox 3"/>
          <p:cNvSpPr txBox="1"/>
          <p:nvPr/>
        </p:nvSpPr>
        <p:spPr>
          <a:xfrm>
            <a:off x="1524000" y="5676900"/>
            <a:ext cx="6578600" cy="323165"/>
          </a:xfrm>
          <a:prstGeom prst="rect">
            <a:avLst/>
          </a:prstGeom>
          <a:noFill/>
        </p:spPr>
        <p:txBody>
          <a:bodyPr vert="horz" rtlCol="0">
            <a:spAutoFit/>
          </a:bodyPr>
          <a:lstStyle/>
          <a:p>
            <a:r>
              <a:rPr lang="en-US" sz="1500" smtClean="0">
                <a:solidFill>
                  <a:srgbClr val="000000"/>
                </a:solidFill>
                <a:latin typeface="Times New Roman - 20"/>
              </a:rPr>
              <a:t>Excess levels of nitrogen, phosphorus causing deformed frogs</a:t>
            </a:r>
            <a:endParaRPr lang="en-US" sz="1500">
              <a:solidFill>
                <a:srgbClr val="000000"/>
              </a:solidFill>
              <a:latin typeface="Times New Roman - 20"/>
            </a:endParaRPr>
          </a:p>
        </p:txBody>
      </p:sp>
      <p:sp>
        <p:nvSpPr>
          <p:cNvPr id="5" name="TextBox 4">
            <a:hlinkClick r:id="rId4"/>
          </p:cNvPr>
          <p:cNvSpPr txBox="1"/>
          <p:nvPr/>
        </p:nvSpPr>
        <p:spPr>
          <a:xfrm>
            <a:off x="355600" y="6565900"/>
            <a:ext cx="9448800" cy="323165"/>
          </a:xfrm>
          <a:prstGeom prst="rect">
            <a:avLst/>
          </a:prstGeom>
          <a:noFill/>
        </p:spPr>
        <p:txBody>
          <a:bodyPr vert="horz" rtlCol="0">
            <a:spAutoFit/>
          </a:bodyPr>
          <a:lstStyle/>
          <a:p>
            <a:r>
              <a:rPr lang="en-US" sz="1500" smtClean="0">
                <a:solidFill>
                  <a:srgbClr val="000000"/>
                </a:solidFill>
                <a:latin typeface="Times New Roman - 20"/>
              </a:rPr>
              <a:t>http://www.innovations-report.com/html/reports/environment_sciences/report-32266.html</a:t>
            </a:r>
            <a:endParaRPr lang="en-US" sz="1500">
              <a:solidFill>
                <a:srgbClr val="000000"/>
              </a:solidFill>
              <a:latin typeface="Times New Roman - 20"/>
            </a:endParaRPr>
          </a:p>
        </p:txBody>
      </p:sp>
    </p:spTree>
    <p:extLst>
      <p:ext uri="{BB962C8B-B14F-4D97-AF65-F5344CB8AC3E}">
        <p14:creationId xmlns:p14="http://schemas.microsoft.com/office/powerpoint/2010/main" val="1518488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sp>
        <p:nvSpPr>
          <p:cNvPr id="2" name="Freeform 1"/>
          <p:cNvSpPr/>
          <p:nvPr/>
        </p:nvSpPr>
        <p:spPr>
          <a:xfrm>
            <a:off x="965200" y="251357"/>
            <a:ext cx="8153400" cy="910693"/>
          </a:xfrm>
          <a:custGeom>
            <a:avLst/>
            <a:gdLst/>
            <a:ahLst/>
            <a:cxnLst/>
            <a:rect l="0" t="0" r="0" b="0"/>
            <a:pathLst>
              <a:path w="7778624" h="722885">
                <a:moveTo>
                  <a:pt x="0" y="0"/>
                </a:moveTo>
                <a:lnTo>
                  <a:pt x="7778623" y="0"/>
                </a:lnTo>
                <a:lnTo>
                  <a:pt x="7778623" y="722884"/>
                </a:lnTo>
                <a:lnTo>
                  <a:pt x="0" y="722884"/>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75000" y="419100"/>
            <a:ext cx="3733800" cy="461665"/>
          </a:xfrm>
          <a:prstGeom prst="rect">
            <a:avLst/>
          </a:prstGeom>
          <a:noFill/>
        </p:spPr>
        <p:txBody>
          <a:bodyPr vert="horz" wrap="square" rtlCol="0">
            <a:spAutoFit/>
          </a:bodyPr>
          <a:lstStyle/>
          <a:p>
            <a:r>
              <a:rPr lang="en-US" sz="2400" dirty="0" smtClean="0">
                <a:solidFill>
                  <a:srgbClr val="000000"/>
                </a:solidFill>
                <a:latin typeface="Arial - 20"/>
              </a:rPr>
              <a:t>Vocabulary of Interest</a:t>
            </a:r>
            <a:endParaRPr lang="en-US" sz="2400" dirty="0">
              <a:solidFill>
                <a:srgbClr val="000000"/>
              </a:solidFill>
              <a:latin typeface="Arial - 20"/>
            </a:endParaRPr>
          </a:p>
        </p:txBody>
      </p:sp>
      <p:pic>
        <p:nvPicPr>
          <p:cNvPr id="22" name="Picture 21"/>
          <p:cNvPicPr>
            <a:picLocks/>
          </p:cNvPicPr>
          <p:nvPr/>
        </p:nvPicPr>
        <p:blipFill>
          <a:blip r:embed="rId2">
            <a:extLst>
              <a:ext uri="{28A0092B-C50C-407E-A947-70E740481C1C}">
                <a14:useLocalDpi xmlns:a14="http://schemas.microsoft.com/office/drawing/2010/main" val="0"/>
              </a:ext>
            </a:extLst>
          </a:blip>
          <a:stretch>
            <a:fillRect/>
          </a:stretch>
        </p:blipFill>
        <p:spPr>
          <a:xfrm>
            <a:off x="3175000" y="2500725"/>
            <a:ext cx="4089400" cy="5181600"/>
          </a:xfrm>
          <a:prstGeom prst="rect">
            <a:avLst/>
          </a:prstGeom>
          <a:solidFill>
            <a:scrgbClr r="0" g="0" b="0">
              <a:alpha val="0"/>
            </a:scrgbClr>
          </a:solidFill>
        </p:spPr>
      </p:pic>
      <p:pic>
        <p:nvPicPr>
          <p:cNvPr id="23" name="Picture 22"/>
          <p:cNvPicPr>
            <a:picLocks/>
          </p:cNvPicPr>
          <p:nvPr/>
        </p:nvPicPr>
        <p:blipFill>
          <a:blip r:embed="rId3">
            <a:extLst>
              <a:ext uri="{28A0092B-C50C-407E-A947-70E740481C1C}">
                <a14:useLocalDpi xmlns:a14="http://schemas.microsoft.com/office/drawing/2010/main" val="0"/>
              </a:ext>
            </a:extLst>
          </a:blip>
          <a:stretch>
            <a:fillRect/>
          </a:stretch>
        </p:blipFill>
        <p:spPr>
          <a:xfrm>
            <a:off x="2216938" y="1847850"/>
            <a:ext cx="6005523" cy="6858000"/>
          </a:xfrm>
          <a:prstGeom prst="rect">
            <a:avLst/>
          </a:prstGeom>
          <a:solidFill>
            <a:scrgbClr r="0" g="0" b="0">
              <a:alpha val="0"/>
            </a:scrgbClr>
          </a:solidFill>
        </p:spPr>
      </p:pic>
      <p:sp>
        <p:nvSpPr>
          <p:cNvPr id="26" name="Rectangle 25"/>
          <p:cNvSpPr/>
          <p:nvPr/>
        </p:nvSpPr>
        <p:spPr>
          <a:xfrm>
            <a:off x="584200" y="9010650"/>
            <a:ext cx="3276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82297" y="9182784"/>
            <a:ext cx="2819400" cy="646331"/>
          </a:xfrm>
          <a:prstGeom prst="rect">
            <a:avLst/>
          </a:prstGeom>
          <a:solidFill>
            <a:schemeClr val="accent2">
              <a:lumMod val="75000"/>
            </a:schemeClr>
          </a:solidFill>
        </p:spPr>
        <p:txBody>
          <a:bodyPr wrap="square" rtlCol="0">
            <a:spAutoFit/>
          </a:bodyPr>
          <a:lstStyle/>
          <a:p>
            <a:r>
              <a:rPr lang="en-US" sz="3600" dirty="0" smtClean="0"/>
              <a:t>Effluent</a:t>
            </a:r>
            <a:endParaRPr lang="en-US" sz="3600" dirty="0"/>
          </a:p>
        </p:txBody>
      </p:sp>
      <p:sp>
        <p:nvSpPr>
          <p:cNvPr id="28" name="TextBox 27"/>
          <p:cNvSpPr txBox="1"/>
          <p:nvPr/>
        </p:nvSpPr>
        <p:spPr>
          <a:xfrm>
            <a:off x="585076" y="10229850"/>
            <a:ext cx="6578147" cy="646331"/>
          </a:xfrm>
          <a:prstGeom prst="rect">
            <a:avLst/>
          </a:prstGeom>
          <a:solidFill>
            <a:schemeClr val="accent3">
              <a:lumMod val="40000"/>
              <a:lumOff val="60000"/>
            </a:schemeClr>
          </a:solidFill>
        </p:spPr>
        <p:txBody>
          <a:bodyPr wrap="none" rtlCol="0">
            <a:spAutoFit/>
          </a:bodyPr>
          <a:lstStyle/>
          <a:p>
            <a:r>
              <a:rPr lang="en-US" sz="3600" dirty="0" smtClean="0"/>
              <a:t>Point Source  </a:t>
            </a:r>
            <a:r>
              <a:rPr lang="en-US" sz="3600" dirty="0" err="1" smtClean="0"/>
              <a:t>vs</a:t>
            </a:r>
            <a:r>
              <a:rPr lang="en-US" sz="3600" dirty="0" smtClean="0"/>
              <a:t>  Non Point Source</a:t>
            </a:r>
            <a:endParaRPr lang="en-US" sz="3600" dirty="0"/>
          </a:p>
        </p:txBody>
      </p:sp>
    </p:spTree>
    <p:extLst>
      <p:ext uri="{BB962C8B-B14F-4D97-AF65-F5344CB8AC3E}">
        <p14:creationId xmlns:p14="http://schemas.microsoft.com/office/powerpoint/2010/main" val="339224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grpSp>
        <p:nvGrpSpPr>
          <p:cNvPr id="4" name="Group 3"/>
          <p:cNvGrpSpPr/>
          <p:nvPr/>
        </p:nvGrpSpPr>
        <p:grpSpPr>
          <a:xfrm>
            <a:off x="1193800" y="381000"/>
            <a:ext cx="7962901" cy="673101"/>
            <a:chOff x="1193800" y="381000"/>
            <a:chExt cx="7962901" cy="673101"/>
          </a:xfrm>
        </p:grpSpPr>
        <p:sp>
          <p:nvSpPr>
            <p:cNvPr id="2" name="Freeform 1"/>
            <p:cNvSpPr/>
            <p:nvPr/>
          </p:nvSpPr>
          <p:spPr>
            <a:xfrm>
              <a:off x="1193800" y="381000"/>
              <a:ext cx="7962901" cy="673101"/>
            </a:xfrm>
            <a:custGeom>
              <a:avLst/>
              <a:gdLst/>
              <a:ahLst/>
              <a:cxnLst/>
              <a:rect l="0" t="0" r="0" b="0"/>
              <a:pathLst>
                <a:path w="7962901" h="673101">
                  <a:moveTo>
                    <a:pt x="0" y="0"/>
                  </a:moveTo>
                  <a:lnTo>
                    <a:pt x="7962900" y="0"/>
                  </a:lnTo>
                  <a:lnTo>
                    <a:pt x="7962900" y="673100"/>
                  </a:lnTo>
                  <a:lnTo>
                    <a:pt x="0" y="67310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06600" y="533400"/>
              <a:ext cx="5892800" cy="323165"/>
            </a:xfrm>
            <a:prstGeom prst="rect">
              <a:avLst/>
            </a:prstGeom>
            <a:noFill/>
          </p:spPr>
          <p:txBody>
            <a:bodyPr vert="horz" rtlCol="0">
              <a:spAutoFit/>
            </a:bodyPr>
            <a:lstStyle/>
            <a:p>
              <a:r>
                <a:rPr lang="en-US" sz="1500" smtClean="0">
                  <a:solidFill>
                    <a:srgbClr val="000000"/>
                  </a:solidFill>
                  <a:latin typeface="Arial - 20"/>
                </a:rPr>
                <a:t>The Ph Scale.....What is an Acid?  What is a Base</a:t>
              </a:r>
              <a:endParaRPr lang="en-US" sz="1500">
                <a:solidFill>
                  <a:srgbClr val="000000"/>
                </a:solidFill>
                <a:latin typeface="Arial - 20"/>
              </a:endParaRPr>
            </a:p>
          </p:txBody>
        </p:sp>
      </p:gr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489200" y="1250950"/>
            <a:ext cx="5029200" cy="4216400"/>
          </a:xfrm>
          <a:prstGeom prst="rect">
            <a:avLst/>
          </a:prstGeom>
          <a:solidFill>
            <a:scrgbClr r="0" g="0" b="0">
              <a:alpha val="0"/>
            </a:scrgbClr>
          </a:solidFill>
        </p:spPr>
      </p:pic>
      <p:grpSp>
        <p:nvGrpSpPr>
          <p:cNvPr id="15" name="Group 14"/>
          <p:cNvGrpSpPr/>
          <p:nvPr/>
        </p:nvGrpSpPr>
        <p:grpSpPr>
          <a:xfrm>
            <a:off x="-3225927" y="1172464"/>
            <a:ext cx="6629527" cy="1926336"/>
            <a:chOff x="-3225927" y="1172464"/>
            <a:chExt cx="6629527" cy="1926336"/>
          </a:xfrm>
        </p:grpSpPr>
        <p:grpSp>
          <p:nvGrpSpPr>
            <p:cNvPr id="11" name="Group 10"/>
            <p:cNvGrpSpPr/>
            <p:nvPr/>
          </p:nvGrpSpPr>
          <p:grpSpPr>
            <a:xfrm>
              <a:off x="-3225927" y="1172464"/>
              <a:ext cx="6629527" cy="1926336"/>
              <a:chOff x="-3225927" y="1172464"/>
              <a:chExt cx="6629527" cy="1926336"/>
            </a:xfrm>
          </p:grpSpPr>
          <p:grpSp>
            <p:nvGrpSpPr>
              <p:cNvPr id="9" name="Group 8"/>
              <p:cNvGrpSpPr/>
              <p:nvPr/>
            </p:nvGrpSpPr>
            <p:grpSpPr>
              <a:xfrm>
                <a:off x="-3225927" y="1172464"/>
                <a:ext cx="3917392" cy="1926336"/>
                <a:chOff x="-3225927" y="1172464"/>
                <a:chExt cx="3917392" cy="1926336"/>
              </a:xfrm>
            </p:grpSpPr>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3225927" y="1172464"/>
                  <a:ext cx="3670427" cy="1926336"/>
                </a:xfrm>
                <a:prstGeom prst="rect">
                  <a:avLst/>
                </a:prstGeom>
                <a:solidFill>
                  <a:scrgbClr r="0" g="0" b="0">
                    <a:alpha val="0"/>
                  </a:scrgbClr>
                </a:solidFill>
              </p:spPr>
            </p:pic>
            <p:sp>
              <p:nvSpPr>
                <p:cNvPr id="7" name="TextBox 6"/>
                <p:cNvSpPr txBox="1"/>
                <p:nvPr/>
              </p:nvSpPr>
              <p:spPr>
                <a:xfrm rot="16200000">
                  <a:off x="88900" y="1562100"/>
                  <a:ext cx="558800" cy="646331"/>
                </a:xfrm>
                <a:prstGeom prst="rect">
                  <a:avLst/>
                </a:prstGeom>
                <a:noFill/>
              </p:spPr>
              <p:txBody>
                <a:bodyPr vert="horz" rtlCol="0">
                  <a:spAutoFit/>
                </a:bodyPr>
                <a:lstStyle/>
                <a:p>
                  <a:pPr algn="ctr"/>
                  <a:r>
                    <a:rPr lang="en-US" smtClean="0">
                      <a:solidFill>
                        <a:srgbClr val="000000"/>
                      </a:solidFill>
                      <a:latin typeface="Arial - 24"/>
                    </a:rPr>
                    <a:t>Pull</a:t>
                  </a:r>
                  <a:endParaRPr lang="en-US">
                    <a:solidFill>
                      <a:srgbClr val="000000"/>
                    </a:solidFill>
                    <a:latin typeface="Arial - 24"/>
                  </a:endParaRPr>
                </a:p>
              </p:txBody>
            </p:sp>
            <p:sp>
              <p:nvSpPr>
                <p:cNvPr id="8" name="TextBox 7"/>
                <p:cNvSpPr txBox="1"/>
                <p:nvPr/>
              </p:nvSpPr>
              <p:spPr>
                <a:xfrm rot="16200000">
                  <a:off x="76200" y="1562100"/>
                  <a:ext cx="558800" cy="646331"/>
                </a:xfrm>
                <a:prstGeom prst="rect">
                  <a:avLst/>
                </a:prstGeom>
                <a:noFill/>
              </p:spPr>
              <p:txBody>
                <a:bodyPr vert="horz" rtlCol="0">
                  <a:spAutoFit/>
                </a:bodyPr>
                <a:lstStyle/>
                <a:p>
                  <a:pPr algn="ctr"/>
                  <a:r>
                    <a:rPr lang="en-US" smtClean="0">
                      <a:solidFill>
                        <a:srgbClr val="FFFFFF"/>
                      </a:solidFill>
                      <a:latin typeface="Arial - 24"/>
                    </a:rPr>
                    <a:t>Pull</a:t>
                  </a:r>
                  <a:endParaRPr lang="en-US">
                    <a:solidFill>
                      <a:srgbClr val="FFFFFF"/>
                    </a:solidFill>
                    <a:latin typeface="Arial - 24"/>
                  </a:endParaRPr>
                </a:p>
              </p:txBody>
            </p:sp>
          </p:grpSp>
          <p:sp>
            <p:nvSpPr>
              <p:cNvPr id="10" name="TextBox 9"/>
              <p:cNvSpPr txBox="1"/>
              <p:nvPr/>
            </p:nvSpPr>
            <p:spPr>
              <a:xfrm>
                <a:off x="0" y="1727200"/>
                <a:ext cx="3403600" cy="1200329"/>
              </a:xfrm>
              <a:prstGeom prst="rect">
                <a:avLst/>
              </a:prstGeom>
              <a:noFill/>
            </p:spPr>
            <p:txBody>
              <a:bodyPr vert="horz" rtlCol="0">
                <a:spAutoFit/>
              </a:bodyPr>
              <a:lstStyle/>
              <a:p>
                <a:r>
                  <a:rPr lang="en-US" sz="3600" smtClean="0">
                    <a:solidFill>
                      <a:srgbClr val="000000"/>
                    </a:solidFill>
                    <a:latin typeface="Arial - 48"/>
                  </a:rPr>
                  <a:t>ACID- PH from 0-6._</a:t>
                </a:r>
                <a:endParaRPr lang="en-US" sz="3600">
                  <a:solidFill>
                    <a:srgbClr val="000000"/>
                  </a:solidFill>
                  <a:latin typeface="Arial - 48"/>
                </a:endParaRPr>
              </a:p>
            </p:txBody>
          </p:sp>
        </p:grpSp>
        <p:grpSp>
          <p:nvGrpSpPr>
            <p:cNvPr id="14" name="Group 13"/>
            <p:cNvGrpSpPr/>
            <p:nvPr/>
          </p:nvGrpSpPr>
          <p:grpSpPr>
            <a:xfrm rot="16200000">
              <a:off x="-60702" y="1439545"/>
              <a:ext cx="848102" cy="320556"/>
              <a:chOff x="-60702" y="1439545"/>
              <a:chExt cx="848102" cy="320556"/>
            </a:xfrm>
          </p:grpSpPr>
          <p:sp>
            <p:nvSpPr>
              <p:cNvPr id="12" name="Freeform 11"/>
              <p:cNvSpPr/>
              <p:nvPr/>
            </p:nvSpPr>
            <p:spPr>
              <a:xfrm>
                <a:off x="-60702" y="1439545"/>
                <a:ext cx="647701" cy="304801"/>
              </a:xfrm>
              <a:custGeom>
                <a:avLst/>
                <a:gdLst/>
                <a:ahLst/>
                <a:cxnLst/>
                <a:rect l="0" t="0" r="0" b="0"/>
                <a:pathLst>
                  <a:path w="647701" h="304801">
                    <a:moveTo>
                      <a:pt x="0" y="0"/>
                    </a:moveTo>
                    <a:lnTo>
                      <a:pt x="647700" y="0"/>
                    </a:lnTo>
                    <a:lnTo>
                      <a:pt x="647700" y="304800"/>
                    </a:lnTo>
                    <a:lnTo>
                      <a:pt x="0" y="3048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1483102"/>
                <a:ext cx="787400" cy="276999"/>
              </a:xfrm>
              <a:prstGeom prst="rect">
                <a:avLst/>
              </a:prstGeom>
              <a:noFill/>
            </p:spPr>
            <p:txBody>
              <a:bodyPr vert="horz" rtlCol="0">
                <a:spAutoFit/>
              </a:bodyPr>
              <a:lstStyle/>
              <a:p>
                <a:r>
                  <a:rPr lang="en-US" sz="1200" smtClean="0">
                    <a:solidFill>
                      <a:srgbClr val="000000"/>
                    </a:solidFill>
                    <a:latin typeface="Arial - 16"/>
                  </a:rPr>
                  <a:t>ACID</a:t>
                </a:r>
                <a:endParaRPr lang="en-US" sz="1200">
                  <a:solidFill>
                    <a:srgbClr val="000000"/>
                  </a:solidFill>
                  <a:latin typeface="Arial - 16"/>
                </a:endParaRPr>
              </a:p>
            </p:txBody>
          </p:sp>
        </p:grpSp>
      </p:grpSp>
      <p:grpSp>
        <p:nvGrpSpPr>
          <p:cNvPr id="25" name="Group 24"/>
          <p:cNvGrpSpPr/>
          <p:nvPr/>
        </p:nvGrpSpPr>
        <p:grpSpPr>
          <a:xfrm>
            <a:off x="9652196" y="2662047"/>
            <a:ext cx="4254304" cy="2971276"/>
            <a:chOff x="9652196" y="2662047"/>
            <a:chExt cx="4254304" cy="2971276"/>
          </a:xfrm>
        </p:grpSpPr>
        <p:grpSp>
          <p:nvGrpSpPr>
            <p:cNvPr id="21" name="Group 20"/>
            <p:cNvGrpSpPr/>
            <p:nvPr/>
          </p:nvGrpSpPr>
          <p:grpSpPr>
            <a:xfrm>
              <a:off x="9671734" y="2662047"/>
              <a:ext cx="4234766" cy="2971276"/>
              <a:chOff x="9671734" y="2662047"/>
              <a:chExt cx="4234766" cy="2971276"/>
            </a:xfrm>
          </p:grpSpPr>
          <p:grpSp>
            <p:nvGrpSpPr>
              <p:cNvPr id="19" name="Group 18"/>
              <p:cNvGrpSpPr/>
              <p:nvPr/>
            </p:nvGrpSpPr>
            <p:grpSpPr>
              <a:xfrm>
                <a:off x="9671734" y="2662047"/>
                <a:ext cx="3943810" cy="1990979"/>
                <a:chOff x="9671734" y="2662047"/>
                <a:chExt cx="3943810" cy="1990979"/>
              </a:xfrm>
            </p:grpSpPr>
            <p:pic>
              <p:nvPicPr>
                <p:cNvPr id="16" name="Picture 15"/>
                <p:cNvPicPr>
                  <a:picLocks/>
                </p:cNvPicPr>
                <p:nvPr/>
              </p:nvPicPr>
              <p:blipFill>
                <a:blip r:embed="rId4">
                  <a:extLst>
                    <a:ext uri="{28A0092B-C50C-407E-A947-70E740481C1C}">
                      <a14:useLocalDpi xmlns:a14="http://schemas.microsoft.com/office/drawing/2010/main" val="0"/>
                    </a:ext>
                  </a:extLst>
                </a:blip>
                <a:stretch>
                  <a:fillRect/>
                </a:stretch>
              </p:blipFill>
              <p:spPr>
                <a:xfrm flipH="1">
                  <a:off x="9853803" y="2662047"/>
                  <a:ext cx="3761741" cy="1990979"/>
                </a:xfrm>
                <a:prstGeom prst="rect">
                  <a:avLst/>
                </a:prstGeom>
                <a:solidFill>
                  <a:scrgbClr r="0" g="0" b="0">
                    <a:alpha val="0"/>
                  </a:scrgbClr>
                </a:solidFill>
              </p:spPr>
            </p:pic>
            <p:sp>
              <p:nvSpPr>
                <p:cNvPr id="17" name="TextBox 16"/>
                <p:cNvSpPr txBox="1"/>
                <p:nvPr/>
              </p:nvSpPr>
              <p:spPr>
                <a:xfrm rot="16200000">
                  <a:off x="9728200" y="3073400"/>
                  <a:ext cx="558800" cy="646331"/>
                </a:xfrm>
                <a:prstGeom prst="rect">
                  <a:avLst/>
                </a:prstGeom>
                <a:noFill/>
              </p:spPr>
              <p:txBody>
                <a:bodyPr vert="horz" rtlCol="0">
                  <a:spAutoFit/>
                </a:bodyPr>
                <a:lstStyle/>
                <a:p>
                  <a:pPr algn="ctr"/>
                  <a:r>
                    <a:rPr lang="en-US" smtClean="0">
                      <a:solidFill>
                        <a:srgbClr val="000000"/>
                      </a:solidFill>
                      <a:latin typeface="Arial - 24"/>
                    </a:rPr>
                    <a:t>Pull</a:t>
                  </a:r>
                  <a:endParaRPr lang="en-US">
                    <a:solidFill>
                      <a:srgbClr val="000000"/>
                    </a:solidFill>
                    <a:latin typeface="Arial - 24"/>
                  </a:endParaRPr>
                </a:p>
              </p:txBody>
            </p:sp>
            <p:sp>
              <p:nvSpPr>
                <p:cNvPr id="18" name="TextBox 17"/>
                <p:cNvSpPr txBox="1"/>
                <p:nvPr/>
              </p:nvSpPr>
              <p:spPr>
                <a:xfrm rot="16200000">
                  <a:off x="9715500" y="3060700"/>
                  <a:ext cx="558800" cy="646331"/>
                </a:xfrm>
                <a:prstGeom prst="rect">
                  <a:avLst/>
                </a:prstGeom>
                <a:noFill/>
              </p:spPr>
              <p:txBody>
                <a:bodyPr vert="horz" rtlCol="0">
                  <a:spAutoFit/>
                </a:bodyPr>
                <a:lstStyle/>
                <a:p>
                  <a:pPr algn="ctr"/>
                  <a:r>
                    <a:rPr lang="en-US" smtClean="0">
                      <a:solidFill>
                        <a:srgbClr val="FFFFFF"/>
                      </a:solidFill>
                      <a:latin typeface="Arial - 24"/>
                    </a:rPr>
                    <a:t>Pull</a:t>
                  </a:r>
                  <a:endParaRPr lang="en-US">
                    <a:solidFill>
                      <a:srgbClr val="FFFFFF"/>
                    </a:solidFill>
                    <a:latin typeface="Arial - 24"/>
                  </a:endParaRPr>
                </a:p>
              </p:txBody>
            </p:sp>
          </p:grpSp>
          <p:sp>
            <p:nvSpPr>
              <p:cNvPr id="20" name="TextBox 19"/>
              <p:cNvSpPr txBox="1"/>
              <p:nvPr/>
            </p:nvSpPr>
            <p:spPr>
              <a:xfrm>
                <a:off x="10604500" y="3048000"/>
                <a:ext cx="3302000" cy="2585323"/>
              </a:xfrm>
              <a:prstGeom prst="rect">
                <a:avLst/>
              </a:prstGeom>
              <a:noFill/>
            </p:spPr>
            <p:txBody>
              <a:bodyPr vert="horz" rtlCol="0">
                <a:spAutoFit/>
              </a:bodyPr>
              <a:lstStyle/>
              <a:p>
                <a:r>
                  <a:rPr lang="en-US" sz="5400" smtClean="0">
                    <a:solidFill>
                      <a:srgbClr val="000000"/>
                    </a:solidFill>
                    <a:latin typeface="Arial - 72"/>
                  </a:rPr>
                  <a:t>BASE- PH 7._ - 14</a:t>
                </a:r>
                <a:endParaRPr lang="en-US" sz="5400">
                  <a:solidFill>
                    <a:srgbClr val="000000"/>
                  </a:solidFill>
                  <a:latin typeface="Arial - 72"/>
                </a:endParaRPr>
              </a:p>
            </p:txBody>
          </p:sp>
        </p:grpSp>
        <p:grpSp>
          <p:nvGrpSpPr>
            <p:cNvPr id="24" name="Group 23"/>
            <p:cNvGrpSpPr/>
            <p:nvPr/>
          </p:nvGrpSpPr>
          <p:grpSpPr>
            <a:xfrm>
              <a:off x="9652196" y="2933291"/>
              <a:ext cx="863600" cy="306302"/>
              <a:chOff x="9652196" y="2933291"/>
              <a:chExt cx="863600" cy="306302"/>
            </a:xfrm>
          </p:grpSpPr>
          <p:sp>
            <p:nvSpPr>
              <p:cNvPr id="22" name="Freeform 21"/>
              <p:cNvSpPr/>
              <p:nvPr/>
            </p:nvSpPr>
            <p:spPr>
              <a:xfrm>
                <a:off x="9686282" y="2933291"/>
                <a:ext cx="622301" cy="292101"/>
              </a:xfrm>
              <a:custGeom>
                <a:avLst/>
                <a:gdLst/>
                <a:ahLst/>
                <a:cxnLst/>
                <a:rect l="0" t="0" r="0" b="0"/>
                <a:pathLst>
                  <a:path w="622301" h="292101">
                    <a:moveTo>
                      <a:pt x="0" y="0"/>
                    </a:moveTo>
                    <a:lnTo>
                      <a:pt x="622300" y="0"/>
                    </a:lnTo>
                    <a:lnTo>
                      <a:pt x="622300" y="292100"/>
                    </a:lnTo>
                    <a:lnTo>
                      <a:pt x="0" y="292100"/>
                    </a:lnTo>
                    <a:close/>
                  </a:path>
                </a:pathLst>
              </a:custGeom>
              <a:solidFill>
                <a:srgbClr val="32CD32"/>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652196" y="2962594"/>
                <a:ext cx="863600" cy="276999"/>
              </a:xfrm>
              <a:prstGeom prst="rect">
                <a:avLst/>
              </a:prstGeom>
              <a:noFill/>
            </p:spPr>
            <p:txBody>
              <a:bodyPr vert="horz" rtlCol="0">
                <a:spAutoFit/>
              </a:bodyPr>
              <a:lstStyle/>
              <a:p>
                <a:r>
                  <a:rPr lang="en-US" sz="1200" smtClean="0">
                    <a:solidFill>
                      <a:srgbClr val="000000"/>
                    </a:solidFill>
                    <a:latin typeface="Arial - 16"/>
                  </a:rPr>
                  <a:t>BASE</a:t>
                </a:r>
                <a:endParaRPr lang="en-US" sz="1200">
                  <a:solidFill>
                    <a:srgbClr val="000000"/>
                  </a:solidFill>
                  <a:latin typeface="Arial - 16"/>
                </a:endParaRPr>
              </a:p>
            </p:txBody>
          </p:sp>
        </p:grpSp>
      </p:grpSp>
      <p:grpSp>
        <p:nvGrpSpPr>
          <p:cNvPr id="28" name="Group 27"/>
          <p:cNvGrpSpPr/>
          <p:nvPr/>
        </p:nvGrpSpPr>
        <p:grpSpPr>
          <a:xfrm>
            <a:off x="685800" y="3302000"/>
            <a:ext cx="1879727" cy="551180"/>
            <a:chOff x="685800" y="3302000"/>
            <a:chExt cx="1879727" cy="551180"/>
          </a:xfrm>
        </p:grpSpPr>
        <p:pic>
          <p:nvPicPr>
            <p:cNvPr id="26" name="Picture 25"/>
            <p:cNvPicPr>
              <a:picLocks/>
            </p:cNvPicPr>
            <p:nvPr/>
          </p:nvPicPr>
          <p:blipFill>
            <a:blip r:embed="rId5">
              <a:extLst>
                <a:ext uri="{28A0092B-C50C-407E-A947-70E740481C1C}">
                  <a14:useLocalDpi xmlns:a14="http://schemas.microsoft.com/office/drawing/2010/main" val="0"/>
                </a:ext>
              </a:extLst>
            </a:blip>
            <a:stretch>
              <a:fillRect/>
            </a:stretch>
          </p:blipFill>
          <p:spPr>
            <a:xfrm>
              <a:off x="685800" y="3302000"/>
              <a:ext cx="1879727" cy="551180"/>
            </a:xfrm>
            <a:prstGeom prst="rect">
              <a:avLst/>
            </a:prstGeom>
            <a:solidFill>
              <a:scrgbClr r="0" g="0" b="0">
                <a:alpha val="0"/>
              </a:scrgbClr>
            </a:solidFill>
          </p:spPr>
        </p:pic>
        <p:sp>
          <p:nvSpPr>
            <p:cNvPr id="27" name="TextBox 26"/>
            <p:cNvSpPr txBox="1"/>
            <p:nvPr/>
          </p:nvSpPr>
          <p:spPr>
            <a:xfrm>
              <a:off x="977900" y="3429000"/>
              <a:ext cx="1244600" cy="276999"/>
            </a:xfrm>
            <a:prstGeom prst="rect">
              <a:avLst/>
            </a:prstGeom>
            <a:noFill/>
          </p:spPr>
          <p:txBody>
            <a:bodyPr vert="horz" rtlCol="0">
              <a:spAutoFit/>
            </a:bodyPr>
            <a:lstStyle/>
            <a:p>
              <a:r>
                <a:rPr lang="en-US" sz="1200" smtClean="0">
                  <a:solidFill>
                    <a:srgbClr val="000000"/>
                  </a:solidFill>
                  <a:latin typeface="Arial - 16"/>
                </a:rPr>
                <a:t>NEUTRAL</a:t>
              </a:r>
              <a:endParaRPr lang="en-US" sz="1200">
                <a:solidFill>
                  <a:srgbClr val="000000"/>
                </a:solidFill>
                <a:latin typeface="Arial - 16"/>
              </a:endParaRPr>
            </a:p>
          </p:txBody>
        </p:sp>
      </p:grpSp>
      <p:grpSp>
        <p:nvGrpSpPr>
          <p:cNvPr id="31" name="Group 30"/>
          <p:cNvGrpSpPr/>
          <p:nvPr/>
        </p:nvGrpSpPr>
        <p:grpSpPr>
          <a:xfrm>
            <a:off x="647700" y="3708400"/>
            <a:ext cx="1945259" cy="574548"/>
            <a:chOff x="647700" y="3708400"/>
            <a:chExt cx="1945259" cy="574548"/>
          </a:xfrm>
        </p:grpSpPr>
        <p:pic>
          <p:nvPicPr>
            <p:cNvPr id="29" name="Picture 28"/>
            <p:cNvPicPr>
              <a:picLocks/>
            </p:cNvPicPr>
            <p:nvPr/>
          </p:nvPicPr>
          <p:blipFill>
            <a:blip r:embed="rId5">
              <a:extLst>
                <a:ext uri="{28A0092B-C50C-407E-A947-70E740481C1C}">
                  <a14:useLocalDpi xmlns:a14="http://schemas.microsoft.com/office/drawing/2010/main" val="0"/>
                </a:ext>
              </a:extLst>
            </a:blip>
            <a:stretch>
              <a:fillRect/>
            </a:stretch>
          </p:blipFill>
          <p:spPr>
            <a:xfrm>
              <a:off x="647700" y="3708400"/>
              <a:ext cx="1945259" cy="574548"/>
            </a:xfrm>
            <a:prstGeom prst="rect">
              <a:avLst/>
            </a:prstGeom>
            <a:solidFill>
              <a:scrgbClr r="0" g="0" b="0">
                <a:alpha val="0"/>
              </a:scrgbClr>
            </a:solidFill>
          </p:spPr>
        </p:pic>
        <p:sp>
          <p:nvSpPr>
            <p:cNvPr id="30" name="TextBox 29"/>
            <p:cNvSpPr txBox="1"/>
            <p:nvPr/>
          </p:nvSpPr>
          <p:spPr>
            <a:xfrm>
              <a:off x="1104900" y="3873500"/>
              <a:ext cx="889000" cy="276999"/>
            </a:xfrm>
            <a:prstGeom prst="rect">
              <a:avLst/>
            </a:prstGeom>
            <a:noFill/>
          </p:spPr>
          <p:txBody>
            <a:bodyPr vert="horz" rtlCol="0">
              <a:spAutoFit/>
            </a:bodyPr>
            <a:lstStyle/>
            <a:p>
              <a:r>
                <a:rPr lang="en-US" sz="1200" smtClean="0">
                  <a:solidFill>
                    <a:srgbClr val="000000"/>
                  </a:solidFill>
                  <a:latin typeface="Arial - 16"/>
                </a:rPr>
                <a:t>PH - 7</a:t>
              </a:r>
              <a:endParaRPr lang="en-US" sz="1200">
                <a:solidFill>
                  <a:srgbClr val="000000"/>
                </a:solidFill>
                <a:latin typeface="Arial - 16"/>
              </a:endParaRPr>
            </a:p>
          </p:txBody>
        </p:sp>
      </p:grpSp>
      <p:pic>
        <p:nvPicPr>
          <p:cNvPr id="32" name="Picture 31"/>
          <p:cNvPicPr>
            <a:picLocks/>
          </p:cNvPicPr>
          <p:nvPr/>
        </p:nvPicPr>
        <p:blipFill>
          <a:blip r:embed="rId6">
            <a:extLst>
              <a:ext uri="{28A0092B-C50C-407E-A947-70E740481C1C}">
                <a14:useLocalDpi xmlns:a14="http://schemas.microsoft.com/office/drawing/2010/main" val="0"/>
              </a:ext>
            </a:extLst>
          </a:blip>
          <a:stretch>
            <a:fillRect/>
          </a:stretch>
        </p:blipFill>
        <p:spPr>
          <a:xfrm>
            <a:off x="224663" y="5311648"/>
            <a:ext cx="3718560" cy="2581021"/>
          </a:xfrm>
          <a:prstGeom prst="rect">
            <a:avLst/>
          </a:prstGeom>
          <a:solidFill>
            <a:scrgbClr r="0" g="0" b="0">
              <a:alpha val="0"/>
            </a:scrgbClr>
          </a:solidFill>
        </p:spPr>
      </p:pic>
      <p:pic>
        <p:nvPicPr>
          <p:cNvPr id="33" name="Picture 32"/>
          <p:cNvPicPr>
            <a:picLocks/>
          </p:cNvPicPr>
          <p:nvPr/>
        </p:nvPicPr>
        <p:blipFill>
          <a:blip r:embed="rId7">
            <a:extLst>
              <a:ext uri="{28A0092B-C50C-407E-A947-70E740481C1C}">
                <a14:useLocalDpi xmlns:a14="http://schemas.microsoft.com/office/drawing/2010/main" val="0"/>
              </a:ext>
            </a:extLst>
          </a:blip>
          <a:stretch>
            <a:fillRect/>
          </a:stretch>
        </p:blipFill>
        <p:spPr>
          <a:xfrm>
            <a:off x="5600700" y="5237861"/>
            <a:ext cx="4100703" cy="2728595"/>
          </a:xfrm>
          <a:prstGeom prst="rect">
            <a:avLst/>
          </a:prstGeom>
          <a:solidFill>
            <a:scrgbClr r="0" g="0" b="0">
              <a:alpha val="0"/>
            </a:scrgbClr>
          </a:solidFill>
        </p:spPr>
      </p:pic>
    </p:spTree>
    <p:extLst>
      <p:ext uri="{BB962C8B-B14F-4D97-AF65-F5344CB8AC3E}">
        <p14:creationId xmlns:p14="http://schemas.microsoft.com/office/powerpoint/2010/main" val="3086070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D9EC0"/>
        </a:solidFill>
        <a:effectLst/>
      </p:bgPr>
    </p:bg>
    <p:spTree>
      <p:nvGrpSpPr>
        <p:cNvPr id="1" name=""/>
        <p:cNvGrpSpPr/>
        <p:nvPr/>
      </p:nvGrpSpPr>
      <p:grpSpPr>
        <a:xfrm>
          <a:off x="0" y="0"/>
          <a:ext cx="0" cy="0"/>
          <a:chOff x="0" y="0"/>
          <a:chExt cx="0" cy="0"/>
        </a:xfrm>
      </p:grpSpPr>
      <p:grpSp>
        <p:nvGrpSpPr>
          <p:cNvPr id="4" name="Group 3"/>
          <p:cNvGrpSpPr/>
          <p:nvPr/>
        </p:nvGrpSpPr>
        <p:grpSpPr>
          <a:xfrm>
            <a:off x="7547991" y="2609850"/>
            <a:ext cx="2078609" cy="630048"/>
            <a:chOff x="7547991" y="2609850"/>
            <a:chExt cx="2078609" cy="630048"/>
          </a:xfrm>
        </p:grpSpPr>
        <p:sp>
          <p:nvSpPr>
            <p:cNvPr id="2" name="Freeform 1"/>
            <p:cNvSpPr/>
            <p:nvPr/>
          </p:nvSpPr>
          <p:spPr>
            <a:xfrm>
              <a:off x="7547991" y="2609850"/>
              <a:ext cx="1928242" cy="630048"/>
            </a:xfrm>
            <a:custGeom>
              <a:avLst/>
              <a:gdLst/>
              <a:ahLst/>
              <a:cxnLst/>
              <a:rect l="0" t="0" r="0" b="0"/>
              <a:pathLst>
                <a:path w="1928242" h="630048">
                  <a:moveTo>
                    <a:pt x="321437" y="0"/>
                  </a:moveTo>
                  <a:lnTo>
                    <a:pt x="1638808" y="0"/>
                  </a:lnTo>
                  <a:lnTo>
                    <a:pt x="1671066" y="2159"/>
                  </a:lnTo>
                  <a:lnTo>
                    <a:pt x="1728851" y="7366"/>
                  </a:lnTo>
                  <a:lnTo>
                    <a:pt x="1783588" y="17907"/>
                  </a:lnTo>
                  <a:lnTo>
                    <a:pt x="1809242" y="23114"/>
                  </a:lnTo>
                  <a:lnTo>
                    <a:pt x="1854327" y="37846"/>
                  </a:lnTo>
                  <a:lnTo>
                    <a:pt x="1886331" y="54610"/>
                  </a:lnTo>
                  <a:lnTo>
                    <a:pt x="1902460" y="64135"/>
                  </a:lnTo>
                  <a:lnTo>
                    <a:pt x="1918589" y="82931"/>
                  </a:lnTo>
                  <a:lnTo>
                    <a:pt x="1924939" y="93472"/>
                  </a:lnTo>
                  <a:lnTo>
                    <a:pt x="1924939" y="98679"/>
                  </a:lnTo>
                  <a:lnTo>
                    <a:pt x="1928241" y="105029"/>
                  </a:lnTo>
                  <a:lnTo>
                    <a:pt x="1928241" y="525018"/>
                  </a:lnTo>
                  <a:lnTo>
                    <a:pt x="1924939" y="530225"/>
                  </a:lnTo>
                  <a:lnTo>
                    <a:pt x="1924939" y="535559"/>
                  </a:lnTo>
                  <a:lnTo>
                    <a:pt x="1918589" y="545973"/>
                  </a:lnTo>
                  <a:lnTo>
                    <a:pt x="1902460" y="564896"/>
                  </a:lnTo>
                  <a:lnTo>
                    <a:pt x="1870456" y="582803"/>
                  </a:lnTo>
                  <a:lnTo>
                    <a:pt x="1854327" y="591185"/>
                  </a:lnTo>
                  <a:lnTo>
                    <a:pt x="1809242" y="605917"/>
                  </a:lnTo>
                  <a:lnTo>
                    <a:pt x="1757807" y="616331"/>
                  </a:lnTo>
                  <a:lnTo>
                    <a:pt x="1728851" y="621665"/>
                  </a:lnTo>
                  <a:lnTo>
                    <a:pt x="1671066" y="626872"/>
                  </a:lnTo>
                  <a:lnTo>
                    <a:pt x="1638808" y="628904"/>
                  </a:lnTo>
                  <a:lnTo>
                    <a:pt x="1622933" y="628904"/>
                  </a:lnTo>
                  <a:lnTo>
                    <a:pt x="1606804" y="630047"/>
                  </a:lnTo>
                  <a:lnTo>
                    <a:pt x="321437" y="630047"/>
                  </a:lnTo>
                  <a:lnTo>
                    <a:pt x="302006" y="628904"/>
                  </a:lnTo>
                  <a:lnTo>
                    <a:pt x="286131" y="628904"/>
                  </a:lnTo>
                  <a:lnTo>
                    <a:pt x="253873" y="626872"/>
                  </a:lnTo>
                  <a:lnTo>
                    <a:pt x="196088" y="621665"/>
                  </a:lnTo>
                  <a:lnTo>
                    <a:pt x="141351" y="611124"/>
                  </a:lnTo>
                  <a:lnTo>
                    <a:pt x="115697" y="605917"/>
                  </a:lnTo>
                  <a:lnTo>
                    <a:pt x="70866" y="591185"/>
                  </a:lnTo>
                  <a:lnTo>
                    <a:pt x="38608" y="574294"/>
                  </a:lnTo>
                  <a:lnTo>
                    <a:pt x="22479" y="564896"/>
                  </a:lnTo>
                  <a:lnTo>
                    <a:pt x="6604" y="545973"/>
                  </a:lnTo>
                  <a:lnTo>
                    <a:pt x="0" y="535559"/>
                  </a:lnTo>
                  <a:lnTo>
                    <a:pt x="0" y="93472"/>
                  </a:lnTo>
                  <a:lnTo>
                    <a:pt x="6604" y="82931"/>
                  </a:lnTo>
                  <a:lnTo>
                    <a:pt x="22479" y="64135"/>
                  </a:lnTo>
                  <a:lnTo>
                    <a:pt x="54737" y="46228"/>
                  </a:lnTo>
                  <a:lnTo>
                    <a:pt x="70866" y="37846"/>
                  </a:lnTo>
                  <a:lnTo>
                    <a:pt x="115697" y="23114"/>
                  </a:lnTo>
                  <a:lnTo>
                    <a:pt x="167132" y="12573"/>
                  </a:lnTo>
                  <a:lnTo>
                    <a:pt x="196088" y="7366"/>
                  </a:lnTo>
                  <a:lnTo>
                    <a:pt x="253873" y="2159"/>
                  </a:lnTo>
                  <a:lnTo>
                    <a:pt x="286131" y="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94600" y="2730500"/>
              <a:ext cx="2032000" cy="369332"/>
            </a:xfrm>
            <a:prstGeom prst="rect">
              <a:avLst/>
            </a:prstGeom>
            <a:noFill/>
          </p:spPr>
          <p:txBody>
            <a:bodyPr vert="horz" rtlCol="0">
              <a:spAutoFit/>
            </a:bodyPr>
            <a:lstStyle/>
            <a:p>
              <a:r>
                <a:rPr lang="en-US" smtClean="0">
                  <a:solidFill>
                    <a:srgbClr val="000000"/>
                  </a:solidFill>
                  <a:latin typeface="Arial - 24"/>
                </a:rPr>
                <a:t>Consumers</a:t>
              </a:r>
              <a:endParaRPr lang="en-US">
                <a:solidFill>
                  <a:srgbClr val="000000"/>
                </a:solidFill>
                <a:latin typeface="Arial - 24"/>
              </a:endParaRPr>
            </a:p>
          </p:txBody>
        </p:sp>
      </p:grpSp>
      <p:grpSp>
        <p:nvGrpSpPr>
          <p:cNvPr id="7" name="Group 6"/>
          <p:cNvGrpSpPr/>
          <p:nvPr/>
        </p:nvGrpSpPr>
        <p:grpSpPr>
          <a:xfrm>
            <a:off x="7784211" y="1050925"/>
            <a:ext cx="1855089" cy="523622"/>
            <a:chOff x="7784211" y="1050925"/>
            <a:chExt cx="1855089" cy="523622"/>
          </a:xfrm>
        </p:grpSpPr>
        <p:sp>
          <p:nvSpPr>
            <p:cNvPr id="5" name="Freeform 4"/>
            <p:cNvSpPr/>
            <p:nvPr/>
          </p:nvSpPr>
          <p:spPr>
            <a:xfrm>
              <a:off x="7784211" y="1050925"/>
              <a:ext cx="1655319" cy="523622"/>
            </a:xfrm>
            <a:custGeom>
              <a:avLst/>
              <a:gdLst/>
              <a:ahLst/>
              <a:cxnLst/>
              <a:rect l="0" t="0" r="0" b="0"/>
              <a:pathLst>
                <a:path w="1655319" h="523622">
                  <a:moveTo>
                    <a:pt x="275844" y="0"/>
                  </a:moveTo>
                  <a:lnTo>
                    <a:pt x="1406906" y="0"/>
                  </a:lnTo>
                  <a:lnTo>
                    <a:pt x="1434592" y="1778"/>
                  </a:lnTo>
                  <a:lnTo>
                    <a:pt x="1484122" y="6096"/>
                  </a:lnTo>
                  <a:lnTo>
                    <a:pt x="1531112" y="14859"/>
                  </a:lnTo>
                  <a:lnTo>
                    <a:pt x="1553210" y="19177"/>
                  </a:lnTo>
                  <a:lnTo>
                    <a:pt x="1591945" y="31496"/>
                  </a:lnTo>
                  <a:lnTo>
                    <a:pt x="1619377" y="45339"/>
                  </a:lnTo>
                  <a:lnTo>
                    <a:pt x="1633220" y="53213"/>
                  </a:lnTo>
                  <a:lnTo>
                    <a:pt x="1647063" y="68961"/>
                  </a:lnTo>
                  <a:lnTo>
                    <a:pt x="1652524" y="77724"/>
                  </a:lnTo>
                  <a:lnTo>
                    <a:pt x="1652524" y="82042"/>
                  </a:lnTo>
                  <a:lnTo>
                    <a:pt x="1655318" y="87249"/>
                  </a:lnTo>
                  <a:lnTo>
                    <a:pt x="1655318" y="436372"/>
                  </a:lnTo>
                  <a:lnTo>
                    <a:pt x="1652524" y="440690"/>
                  </a:lnTo>
                  <a:lnTo>
                    <a:pt x="1652524" y="445135"/>
                  </a:lnTo>
                  <a:lnTo>
                    <a:pt x="1647063" y="453771"/>
                  </a:lnTo>
                  <a:lnTo>
                    <a:pt x="1633220" y="469519"/>
                  </a:lnTo>
                  <a:lnTo>
                    <a:pt x="1605788" y="484251"/>
                  </a:lnTo>
                  <a:lnTo>
                    <a:pt x="1591945" y="491236"/>
                  </a:lnTo>
                  <a:lnTo>
                    <a:pt x="1553210" y="503555"/>
                  </a:lnTo>
                  <a:lnTo>
                    <a:pt x="1509014" y="512191"/>
                  </a:lnTo>
                  <a:lnTo>
                    <a:pt x="1484122" y="516636"/>
                  </a:lnTo>
                  <a:lnTo>
                    <a:pt x="1434592" y="520954"/>
                  </a:lnTo>
                  <a:lnTo>
                    <a:pt x="1406906" y="522732"/>
                  </a:lnTo>
                  <a:lnTo>
                    <a:pt x="1393317" y="522732"/>
                  </a:lnTo>
                  <a:lnTo>
                    <a:pt x="1379474" y="523621"/>
                  </a:lnTo>
                  <a:lnTo>
                    <a:pt x="275844" y="523621"/>
                  </a:lnTo>
                  <a:lnTo>
                    <a:pt x="259207" y="522732"/>
                  </a:lnTo>
                  <a:lnTo>
                    <a:pt x="245618" y="522732"/>
                  </a:lnTo>
                  <a:lnTo>
                    <a:pt x="217805" y="520954"/>
                  </a:lnTo>
                  <a:lnTo>
                    <a:pt x="168275" y="516636"/>
                  </a:lnTo>
                  <a:lnTo>
                    <a:pt x="121412" y="507873"/>
                  </a:lnTo>
                  <a:lnTo>
                    <a:pt x="99314" y="503555"/>
                  </a:lnTo>
                  <a:lnTo>
                    <a:pt x="60833" y="491236"/>
                  </a:lnTo>
                  <a:lnTo>
                    <a:pt x="33020" y="477393"/>
                  </a:lnTo>
                  <a:lnTo>
                    <a:pt x="19177" y="469519"/>
                  </a:lnTo>
                  <a:lnTo>
                    <a:pt x="5588" y="453771"/>
                  </a:lnTo>
                  <a:lnTo>
                    <a:pt x="0" y="445135"/>
                  </a:lnTo>
                  <a:lnTo>
                    <a:pt x="0" y="77724"/>
                  </a:lnTo>
                  <a:lnTo>
                    <a:pt x="5588" y="68961"/>
                  </a:lnTo>
                  <a:lnTo>
                    <a:pt x="19177" y="53213"/>
                  </a:lnTo>
                  <a:lnTo>
                    <a:pt x="46990" y="38354"/>
                  </a:lnTo>
                  <a:lnTo>
                    <a:pt x="60833" y="31496"/>
                  </a:lnTo>
                  <a:lnTo>
                    <a:pt x="99314" y="19177"/>
                  </a:lnTo>
                  <a:lnTo>
                    <a:pt x="143383" y="10541"/>
                  </a:lnTo>
                  <a:lnTo>
                    <a:pt x="168275" y="6096"/>
                  </a:lnTo>
                  <a:lnTo>
                    <a:pt x="217805" y="1778"/>
                  </a:lnTo>
                  <a:lnTo>
                    <a:pt x="245618" y="0"/>
                  </a:lnTo>
                  <a:close/>
                </a:path>
              </a:pathLst>
            </a:cu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85100" y="1168400"/>
              <a:ext cx="1854200" cy="369332"/>
            </a:xfrm>
            <a:prstGeom prst="rect">
              <a:avLst/>
            </a:prstGeom>
            <a:noFill/>
          </p:spPr>
          <p:txBody>
            <a:bodyPr vert="horz" rtlCol="0">
              <a:spAutoFit/>
            </a:bodyPr>
            <a:lstStyle/>
            <a:p>
              <a:r>
                <a:rPr lang="en-US" smtClean="0">
                  <a:solidFill>
                    <a:srgbClr val="000000"/>
                  </a:solidFill>
                  <a:latin typeface="Arial - 24"/>
                </a:rPr>
                <a:t>Producers</a:t>
              </a:r>
              <a:endParaRPr lang="en-US">
                <a:solidFill>
                  <a:srgbClr val="000000"/>
                </a:solidFill>
                <a:latin typeface="Arial - 24"/>
              </a:endParaRPr>
            </a:p>
          </p:txBody>
        </p:sp>
      </p:grpSp>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133350" y="228600"/>
            <a:ext cx="6757670" cy="7843393"/>
          </a:xfrm>
          <a:prstGeom prst="rect">
            <a:avLst/>
          </a:prstGeom>
          <a:solidFill>
            <a:scrgbClr r="0" g="0" b="0">
              <a:alpha val="0"/>
            </a:scrgbClr>
          </a:solidFill>
        </p:spPr>
      </p:pic>
      <p:grpSp>
        <p:nvGrpSpPr>
          <p:cNvPr id="11" name="Group 10"/>
          <p:cNvGrpSpPr/>
          <p:nvPr/>
        </p:nvGrpSpPr>
        <p:grpSpPr>
          <a:xfrm>
            <a:off x="7399655" y="4349750"/>
            <a:ext cx="2239645" cy="741173"/>
            <a:chOff x="7399655" y="4349750"/>
            <a:chExt cx="2239645" cy="741173"/>
          </a:xfrm>
        </p:grpSpPr>
        <p:sp>
          <p:nvSpPr>
            <p:cNvPr id="9" name="Freeform 8"/>
            <p:cNvSpPr/>
            <p:nvPr/>
          </p:nvSpPr>
          <p:spPr>
            <a:xfrm>
              <a:off x="7399655" y="4349750"/>
              <a:ext cx="2050670" cy="741173"/>
            </a:xfrm>
            <a:custGeom>
              <a:avLst/>
              <a:gdLst/>
              <a:ahLst/>
              <a:cxnLst/>
              <a:rect l="0" t="0" r="0" b="0"/>
              <a:pathLst>
                <a:path w="2050670" h="741173">
                  <a:moveTo>
                    <a:pt x="341757" y="0"/>
                  </a:moveTo>
                  <a:lnTo>
                    <a:pt x="1742948" y="0"/>
                  </a:lnTo>
                  <a:lnTo>
                    <a:pt x="1777238" y="2540"/>
                  </a:lnTo>
                  <a:lnTo>
                    <a:pt x="1838579" y="8636"/>
                  </a:lnTo>
                  <a:lnTo>
                    <a:pt x="1896745" y="21082"/>
                  </a:lnTo>
                  <a:lnTo>
                    <a:pt x="1924177" y="27178"/>
                  </a:lnTo>
                  <a:lnTo>
                    <a:pt x="1972183" y="44450"/>
                  </a:lnTo>
                  <a:lnTo>
                    <a:pt x="2006219" y="64262"/>
                  </a:lnTo>
                  <a:lnTo>
                    <a:pt x="2023364" y="75438"/>
                  </a:lnTo>
                  <a:lnTo>
                    <a:pt x="2040509" y="97536"/>
                  </a:lnTo>
                  <a:lnTo>
                    <a:pt x="2047240" y="109982"/>
                  </a:lnTo>
                  <a:lnTo>
                    <a:pt x="2047240" y="116078"/>
                  </a:lnTo>
                  <a:lnTo>
                    <a:pt x="2050669" y="123571"/>
                  </a:lnTo>
                  <a:lnTo>
                    <a:pt x="2050669" y="617728"/>
                  </a:lnTo>
                  <a:lnTo>
                    <a:pt x="2047240" y="623824"/>
                  </a:lnTo>
                  <a:lnTo>
                    <a:pt x="2047240" y="630047"/>
                  </a:lnTo>
                  <a:lnTo>
                    <a:pt x="2040509" y="642366"/>
                  </a:lnTo>
                  <a:lnTo>
                    <a:pt x="2023364" y="664591"/>
                  </a:lnTo>
                  <a:lnTo>
                    <a:pt x="1989328" y="685546"/>
                  </a:lnTo>
                  <a:lnTo>
                    <a:pt x="1972183" y="695452"/>
                  </a:lnTo>
                  <a:lnTo>
                    <a:pt x="1924177" y="712851"/>
                  </a:lnTo>
                  <a:lnTo>
                    <a:pt x="1869440" y="725170"/>
                  </a:lnTo>
                  <a:lnTo>
                    <a:pt x="1838579" y="731266"/>
                  </a:lnTo>
                  <a:lnTo>
                    <a:pt x="1777238" y="737489"/>
                  </a:lnTo>
                  <a:lnTo>
                    <a:pt x="1742948" y="739902"/>
                  </a:lnTo>
                  <a:lnTo>
                    <a:pt x="1726057" y="739902"/>
                  </a:lnTo>
                  <a:lnTo>
                    <a:pt x="1708912" y="741172"/>
                  </a:lnTo>
                  <a:lnTo>
                    <a:pt x="341757" y="741172"/>
                  </a:lnTo>
                  <a:lnTo>
                    <a:pt x="321183" y="739902"/>
                  </a:lnTo>
                  <a:lnTo>
                    <a:pt x="304292" y="739902"/>
                  </a:lnTo>
                  <a:lnTo>
                    <a:pt x="270002" y="737489"/>
                  </a:lnTo>
                  <a:lnTo>
                    <a:pt x="208534" y="731266"/>
                  </a:lnTo>
                  <a:lnTo>
                    <a:pt x="150368" y="718947"/>
                  </a:lnTo>
                  <a:lnTo>
                    <a:pt x="123063" y="712851"/>
                  </a:lnTo>
                  <a:lnTo>
                    <a:pt x="75311" y="695452"/>
                  </a:lnTo>
                  <a:lnTo>
                    <a:pt x="41021" y="675640"/>
                  </a:lnTo>
                  <a:lnTo>
                    <a:pt x="23876" y="664591"/>
                  </a:lnTo>
                  <a:lnTo>
                    <a:pt x="6985" y="642366"/>
                  </a:lnTo>
                  <a:lnTo>
                    <a:pt x="0" y="630047"/>
                  </a:lnTo>
                  <a:lnTo>
                    <a:pt x="0" y="109982"/>
                  </a:lnTo>
                  <a:lnTo>
                    <a:pt x="6985" y="97536"/>
                  </a:lnTo>
                  <a:lnTo>
                    <a:pt x="23876" y="75438"/>
                  </a:lnTo>
                  <a:lnTo>
                    <a:pt x="58166" y="54356"/>
                  </a:lnTo>
                  <a:lnTo>
                    <a:pt x="75311" y="44450"/>
                  </a:lnTo>
                  <a:lnTo>
                    <a:pt x="123063" y="27178"/>
                  </a:lnTo>
                  <a:lnTo>
                    <a:pt x="177800" y="14859"/>
                  </a:lnTo>
                  <a:lnTo>
                    <a:pt x="208534" y="8636"/>
                  </a:lnTo>
                  <a:lnTo>
                    <a:pt x="270002" y="2540"/>
                  </a:lnTo>
                  <a:lnTo>
                    <a:pt x="304292" y="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54900" y="4521200"/>
              <a:ext cx="2184400" cy="369332"/>
            </a:xfrm>
            <a:prstGeom prst="rect">
              <a:avLst/>
            </a:prstGeom>
            <a:noFill/>
          </p:spPr>
          <p:txBody>
            <a:bodyPr vert="horz" rtlCol="0">
              <a:spAutoFit/>
            </a:bodyPr>
            <a:lstStyle/>
            <a:p>
              <a:r>
                <a:rPr lang="en-US" smtClean="0">
                  <a:solidFill>
                    <a:srgbClr val="000000"/>
                  </a:solidFill>
                  <a:latin typeface="Arial - 24"/>
                </a:rPr>
                <a:t>decomposer</a:t>
              </a:r>
              <a:endParaRPr lang="en-US">
                <a:solidFill>
                  <a:srgbClr val="000000"/>
                </a:solidFill>
                <a:latin typeface="Arial - 24"/>
              </a:endParaRPr>
            </a:p>
          </p:txBody>
        </p:sp>
      </p:grpSp>
    </p:spTree>
    <p:extLst>
      <p:ext uri="{BB962C8B-B14F-4D97-AF65-F5344CB8AC3E}">
        <p14:creationId xmlns:p14="http://schemas.microsoft.com/office/powerpoint/2010/main" val="3453636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358</Words>
  <Application>Microsoft Office PowerPoint</Application>
  <PresentationFormat>Custom</PresentationFormat>
  <Paragraphs>61</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Arial - 24</vt:lpstr>
      <vt:lpstr>Optima - 24</vt:lpstr>
      <vt:lpstr>Arial - 48</vt:lpstr>
      <vt:lpstr>Arial - 18</vt:lpstr>
      <vt:lpstr>Calibri</vt:lpstr>
      <vt:lpstr>Arial - 20</vt:lpstr>
      <vt:lpstr>Arial - 16</vt:lpstr>
      <vt:lpstr>Times New Roman - 20</vt:lpstr>
      <vt:lpstr>Arial - 72</vt:lpstr>
      <vt:lpstr>AGaramond-Regular - 16</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Zaia</dc:creator>
  <cp:lastModifiedBy>Diane Zaia</cp:lastModifiedBy>
  <cp:revision>6</cp:revision>
  <dcterms:created xsi:type="dcterms:W3CDTF">2011-10-11T20:07:32Z</dcterms:created>
  <dcterms:modified xsi:type="dcterms:W3CDTF">2011-10-14T19:29:03Z</dcterms:modified>
</cp:coreProperties>
</file>