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9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551C2-6416-4CD4-892A-9D35C4374EF8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5371D-228B-48FC-BEAB-B9164EC7BB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Plural Direct Objects.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videtis</a:t>
            </a:r>
            <a:r>
              <a:rPr lang="en-US" dirty="0" smtClean="0"/>
              <a:t>_________?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casas</a:t>
            </a:r>
            <a:endParaRPr lang="en-US" dirty="0"/>
          </a:p>
        </p:txBody>
      </p:sp>
      <p:pic>
        <p:nvPicPr>
          <p:cNvPr id="22530" name="Picture 2" descr="http://www.slashgear.com/gallery/data_files/2/7/8/Kids-Crooked-Hous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09800"/>
            <a:ext cx="4572000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amatis</a:t>
            </a:r>
            <a:r>
              <a:rPr lang="en-US" dirty="0" smtClean="0"/>
              <a:t>__________?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ursos</a:t>
            </a:r>
            <a:endParaRPr lang="en-US" dirty="0"/>
          </a:p>
        </p:txBody>
      </p:sp>
      <p:pic>
        <p:nvPicPr>
          <p:cNvPr id="23554" name="Picture 2" descr="http://www.travelooce.com/pics/bears_zo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752600"/>
            <a:ext cx="5000625" cy="4629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vicksburglibrary.org/images/kid_page/quon_carrying_books_lg_cl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166" y="2438400"/>
            <a:ext cx="2362834" cy="2726348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Discipulus________portat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libros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Probatio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artishorsefarm.com/images/horse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819400"/>
            <a:ext cx="2171700" cy="2638426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Nos</a:t>
            </a:r>
            <a:r>
              <a:rPr lang="en-US" dirty="0" smtClean="0"/>
              <a:t> _________in agro </a:t>
            </a:r>
            <a:r>
              <a:rPr lang="en-US" dirty="0" err="1" smtClean="0"/>
              <a:t>videmus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equos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55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dsc.discovery.com/news/2007/05/09/gallery/petting_zo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667000"/>
            <a:ext cx="5143500" cy="36195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Puer</a:t>
            </a:r>
            <a:r>
              <a:rPr lang="en-US" dirty="0" smtClean="0"/>
              <a:t> </a:t>
            </a:r>
            <a:r>
              <a:rPr lang="en-US" dirty="0" err="1" smtClean="0"/>
              <a:t>parvus__________amat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vaccas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easyittraining.org.uk/images/students-at-comput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09800"/>
            <a:ext cx="6400800" cy="4276726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Discipuli_________spectant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Computatra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2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1.bp.blogspot.com/_461ib8EUVaA/S7OkVegmwyI/AAAAAAAABEk/Gv8KiIiZ-YA/s1600/monkeys+attacking+car+with+wo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362200"/>
            <a:ext cx="5524500" cy="3600451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Femina</a:t>
            </a:r>
            <a:r>
              <a:rPr lang="en-US" dirty="0" smtClean="0"/>
              <a:t> in </a:t>
            </a:r>
            <a:r>
              <a:rPr lang="en-US" dirty="0" err="1" smtClean="0"/>
              <a:t>carro________timet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simias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83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farm1.static.flickr.com/185/385560301_343e5f30fc_z.jpg?zz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752600"/>
            <a:ext cx="3267075" cy="4629151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Vir__________vorat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porcos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8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sz-wholesale.com/uploadFiles/upimg1%5CWall-Clocks_49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371600"/>
            <a:ext cx="5105400" cy="51054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videtis</a:t>
            </a:r>
            <a:r>
              <a:rPr lang="en-US" dirty="0" smtClean="0"/>
              <a:t>_________in </a:t>
            </a:r>
            <a:r>
              <a:rPr lang="en-US" dirty="0" err="1" smtClean="0"/>
              <a:t>muro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horologia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7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artishorsefarm.com/images/horse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819400"/>
            <a:ext cx="2171700" cy="2638426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Nos</a:t>
            </a:r>
            <a:r>
              <a:rPr lang="en-US" dirty="0" smtClean="0"/>
              <a:t> _________in agro </a:t>
            </a:r>
            <a:r>
              <a:rPr lang="en-US" dirty="0" err="1" smtClean="0"/>
              <a:t>videmus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equos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chipstreet.com/wp-content/uploads/2009/08/aahrealmonsters.jpg?w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2590800"/>
            <a:ext cx="3810000" cy="3124201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amatis</a:t>
            </a:r>
            <a:r>
              <a:rPr lang="en-US" dirty="0" smtClean="0"/>
              <a:t>________?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monstra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globalhealth.duke.edu/_images/home_features/WISER_School_B_1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514600"/>
            <a:ext cx="3981450" cy="3362326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Magistra_________docet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puellas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11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videtis</a:t>
            </a:r>
            <a:r>
              <a:rPr lang="en-US" dirty="0" smtClean="0"/>
              <a:t>_________?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casas</a:t>
            </a:r>
            <a:endParaRPr lang="en-US" dirty="0"/>
          </a:p>
        </p:txBody>
      </p:sp>
      <p:pic>
        <p:nvPicPr>
          <p:cNvPr id="22530" name="Picture 2" descr="http://www.slashgear.com/gallery/data_files/2/7/8/Kids-Crooked-Hous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09800"/>
            <a:ext cx="4572000" cy="304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728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amatis</a:t>
            </a:r>
            <a:r>
              <a:rPr lang="en-US" dirty="0" smtClean="0"/>
              <a:t>__________?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ursos</a:t>
            </a:r>
            <a:endParaRPr lang="en-US" dirty="0"/>
          </a:p>
        </p:txBody>
      </p:sp>
      <p:pic>
        <p:nvPicPr>
          <p:cNvPr id="23554" name="Picture 2" descr="http://www.travelooce.com/pics/bears_zo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752600"/>
            <a:ext cx="5000625" cy="46291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521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vicksburglibrary.org/images/kid_page/quon_carrying_books_lg_cl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166" y="2438400"/>
            <a:ext cx="2362834" cy="2726348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Discipulus________portat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libros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3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dsc.discovery.com/news/2007/05/09/gallery/petting_zo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667000"/>
            <a:ext cx="5143500" cy="36195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Puer</a:t>
            </a:r>
            <a:r>
              <a:rPr lang="en-US" dirty="0" smtClean="0"/>
              <a:t> </a:t>
            </a:r>
            <a:r>
              <a:rPr lang="en-US" dirty="0" err="1" smtClean="0"/>
              <a:t>parvus__________amat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vaccas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easyittraining.org.uk/images/students-at-comput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09800"/>
            <a:ext cx="6400800" cy="4276726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Discipuli_________spectant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Computatra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1.bp.blogspot.com/_461ib8EUVaA/S7OkVegmwyI/AAAAAAAABEk/Gv8KiIiZ-YA/s1600/monkeys+attacking+car+with+wo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362200"/>
            <a:ext cx="5524500" cy="3600451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Femina</a:t>
            </a:r>
            <a:r>
              <a:rPr lang="en-US" dirty="0" smtClean="0"/>
              <a:t> in </a:t>
            </a:r>
            <a:r>
              <a:rPr lang="en-US" dirty="0" err="1" smtClean="0"/>
              <a:t>carro________timet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simias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farm1.static.flickr.com/185/385560301_343e5f30fc_z.jpg?zz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752600"/>
            <a:ext cx="3267075" cy="4629151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Vir__________vorat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porcos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sz-wholesale.com/uploadFiles/upimg1%5CWall-Clocks_49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371600"/>
            <a:ext cx="5105400" cy="51054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videtis</a:t>
            </a:r>
            <a:r>
              <a:rPr lang="en-US" dirty="0" smtClean="0"/>
              <a:t>_________in </a:t>
            </a:r>
            <a:r>
              <a:rPr lang="en-US" dirty="0" err="1" smtClean="0"/>
              <a:t>muro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horologia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chipstreet.com/wp-content/uploads/2009/08/aahrealmonsters.jpg?w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2590800"/>
            <a:ext cx="3810000" cy="3124201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amatis</a:t>
            </a:r>
            <a:r>
              <a:rPr lang="en-US" dirty="0" smtClean="0"/>
              <a:t>________?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monstra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globalhealth.duke.edu/_images/home_features/WISER_School_B_1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514600"/>
            <a:ext cx="3981450" cy="3362326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Magistra_________docet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puellas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123</Words>
  <Application>Microsoft Office PowerPoint</Application>
  <PresentationFormat>On-screen Show (4:3)</PresentationFormat>
  <Paragraphs>46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Plural Direct Objects.</vt:lpstr>
      <vt:lpstr>Nos _________in agro videmus.</vt:lpstr>
      <vt:lpstr>Puer parvus__________amat.</vt:lpstr>
      <vt:lpstr>Discipuli_________spectant.</vt:lpstr>
      <vt:lpstr>Femina in carro________timet.</vt:lpstr>
      <vt:lpstr>Vir__________vorat.</vt:lpstr>
      <vt:lpstr>Vos videtis_________in muro?</vt:lpstr>
      <vt:lpstr>Vos amatis________?</vt:lpstr>
      <vt:lpstr>Magistra_________docet.</vt:lpstr>
      <vt:lpstr>Vos videtis_________?</vt:lpstr>
      <vt:lpstr>Vos amatis__________?</vt:lpstr>
      <vt:lpstr>Discipulus________portat.</vt:lpstr>
      <vt:lpstr>Probatio</vt:lpstr>
      <vt:lpstr>Nos _________in agro videmus.</vt:lpstr>
      <vt:lpstr>Puer parvus__________amat.</vt:lpstr>
      <vt:lpstr>Discipuli_________spectant.</vt:lpstr>
      <vt:lpstr>Femina in carro________timet.</vt:lpstr>
      <vt:lpstr>Vir__________vorat.</vt:lpstr>
      <vt:lpstr>Vos videtis_________in muro?</vt:lpstr>
      <vt:lpstr>Vos amatis________?</vt:lpstr>
      <vt:lpstr>Magistra_________docet.</vt:lpstr>
      <vt:lpstr>Vos videtis_________?</vt:lpstr>
      <vt:lpstr>Vos amatis__________?</vt:lpstr>
      <vt:lpstr>Discipulus________portat.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Plural Direct Objects.</dc:title>
  <dc:creator>conrad.ellen</dc:creator>
  <cp:lastModifiedBy>conrad.ellen</cp:lastModifiedBy>
  <cp:revision>3</cp:revision>
  <dcterms:created xsi:type="dcterms:W3CDTF">2010-10-12T12:54:50Z</dcterms:created>
  <dcterms:modified xsi:type="dcterms:W3CDTF">2012-09-27T10:42:53Z</dcterms:modified>
</cp:coreProperties>
</file>