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C9115-03FB-4638-9740-673FB28330EF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EB640-0CD3-4C0D-B210-43BB813535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Cuius</a:t>
            </a:r>
            <a:r>
              <a:rPr lang="en-US" dirty="0" smtClean="0"/>
              <a:t> </a:t>
            </a:r>
            <a:r>
              <a:rPr lang="en-US" dirty="0" err="1" smtClean="0"/>
              <a:t>aut</a:t>
            </a:r>
            <a:r>
              <a:rPr lang="en-US" dirty="0" smtClean="0"/>
              <a:t> Quorum </a:t>
            </a:r>
            <a:r>
              <a:rPr lang="en-US" dirty="0" err="1" smtClean="0"/>
              <a:t>est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Whose is it?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err="1" smtClean="0"/>
              <a:t>Cuius</a:t>
            </a:r>
            <a:r>
              <a:rPr lang="en-US" dirty="0" smtClean="0"/>
              <a:t> </a:t>
            </a:r>
            <a:r>
              <a:rPr lang="en-US" dirty="0" err="1" smtClean="0"/>
              <a:t>cauda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cauda</a:t>
            </a:r>
            <a:r>
              <a:rPr lang="en-US" dirty="0" smtClean="0"/>
              <a:t> </a:t>
            </a:r>
            <a:r>
              <a:rPr lang="en-US" b="1" dirty="0" err="1" smtClean="0"/>
              <a:t>pavon</a:t>
            </a:r>
            <a:r>
              <a:rPr lang="en-US" b="1" i="1" dirty="0" err="1" smtClean="0"/>
              <a:t>is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16386" name="Picture 2" descr="http://farm4.static.flickr.com/3468/3318816038_4e2e52e6f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371600"/>
            <a:ext cx="3228975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 </a:t>
            </a:r>
            <a:r>
              <a:rPr lang="en-US" dirty="0" err="1" smtClean="0"/>
              <a:t>pedes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pedes</a:t>
            </a:r>
            <a:r>
              <a:rPr lang="en-US" dirty="0" smtClean="0"/>
              <a:t> </a:t>
            </a:r>
            <a:r>
              <a:rPr lang="en-US" b="1" dirty="0" err="1" smtClean="0"/>
              <a:t>infant</a:t>
            </a:r>
            <a:r>
              <a:rPr lang="en-US" b="1" i="1" dirty="0" err="1" smtClean="0"/>
              <a:t>um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22530" name="Picture 2" descr="http://www.nappycakes.ie/images/Baby%20Showers/Pink%20&amp;%20Blue%20Baby%20Fe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8194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Quorum </a:t>
            </a:r>
            <a:r>
              <a:rPr lang="en-US" dirty="0" err="1" smtClean="0"/>
              <a:t>nasi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nasi</a:t>
            </a:r>
            <a:r>
              <a:rPr lang="en-US" dirty="0" smtClean="0"/>
              <a:t> </a:t>
            </a:r>
            <a:r>
              <a:rPr lang="en-US" b="1" dirty="0" err="1" smtClean="0"/>
              <a:t>bov</a:t>
            </a:r>
            <a:r>
              <a:rPr lang="en-US" b="1" i="1" dirty="0" err="1" smtClean="0"/>
              <a:t>um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25602" name="Picture 2" descr="http://www.farmgirlfollies.com/wp-content/uploads/2011/03/bc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286000"/>
            <a:ext cx="5486400" cy="4114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www.funnyanimalpictures.net/data/media/1/cats_ey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362200"/>
            <a:ext cx="4286250" cy="3457576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 </a:t>
            </a:r>
            <a:r>
              <a:rPr lang="en-US" dirty="0" err="1" smtClean="0"/>
              <a:t>oculi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oculi</a:t>
            </a:r>
            <a:r>
              <a:rPr lang="en-US" dirty="0" smtClean="0"/>
              <a:t> </a:t>
            </a:r>
            <a:r>
              <a:rPr lang="en-US" b="1" dirty="0" err="1" smtClean="0"/>
              <a:t>fel</a:t>
            </a:r>
            <a:r>
              <a:rPr lang="en-US" b="1" i="1" dirty="0" err="1" smtClean="0"/>
              <a:t>um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Quorum </a:t>
            </a:r>
            <a:r>
              <a:rPr lang="en-US" dirty="0" err="1" smtClean="0"/>
              <a:t>familia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familia</a:t>
            </a:r>
            <a:r>
              <a:rPr lang="en-US" dirty="0" smtClean="0"/>
              <a:t> </a:t>
            </a:r>
            <a:r>
              <a:rPr lang="en-US" b="1" dirty="0" err="1" smtClean="0"/>
              <a:t>leon</a:t>
            </a:r>
            <a:r>
              <a:rPr lang="en-US" b="1" i="1" dirty="0" err="1" smtClean="0"/>
              <a:t>um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27650" name="Picture 2" descr="http://www.sciencephoto.com/image/110544/large/C0046332-Pride_of_Lions-SP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438400"/>
            <a:ext cx="504825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Probatio</a:t>
            </a:r>
            <a:r>
              <a:rPr lang="en-US" dirty="0" smtClean="0"/>
              <a:t> </a:t>
            </a:r>
            <a:r>
              <a:rPr lang="en-US" dirty="0" err="1" smtClean="0"/>
              <a:t>Parva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Quorum </a:t>
            </a:r>
            <a:r>
              <a:rPr lang="en-US" dirty="0" err="1" smtClean="0"/>
              <a:t>nasi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nasi</a:t>
            </a:r>
            <a:r>
              <a:rPr lang="en-US" dirty="0" smtClean="0"/>
              <a:t> </a:t>
            </a:r>
            <a:r>
              <a:rPr lang="en-US" b="1" dirty="0" err="1" smtClean="0"/>
              <a:t>bov</a:t>
            </a:r>
            <a:r>
              <a:rPr lang="en-US" b="1" i="1" dirty="0" err="1" smtClean="0"/>
              <a:t>um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25602" name="Picture 2" descr="http://www.farmgirlfollies.com/wp-content/uploads/2011/03/bc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286000"/>
            <a:ext cx="5486400" cy="4114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 </a:t>
            </a:r>
            <a:r>
              <a:rPr lang="en-US" dirty="0" err="1" smtClean="0"/>
              <a:t>pedes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pedes</a:t>
            </a:r>
            <a:r>
              <a:rPr lang="en-US" dirty="0" smtClean="0"/>
              <a:t> </a:t>
            </a:r>
            <a:r>
              <a:rPr lang="en-US" b="1" dirty="0" err="1" smtClean="0"/>
              <a:t>infant</a:t>
            </a:r>
            <a:r>
              <a:rPr lang="en-US" b="1" i="1" dirty="0" err="1" smtClean="0"/>
              <a:t>um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22530" name="Picture 2" descr="http://www.nappycakes.ie/images/Baby%20Showers/Pink%20&amp;%20Blue%20Baby%20Fe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8194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Quorum </a:t>
            </a:r>
            <a:r>
              <a:rPr lang="en-US" dirty="0" err="1" smtClean="0"/>
              <a:t>familia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familia</a:t>
            </a:r>
            <a:r>
              <a:rPr lang="en-US" dirty="0" smtClean="0"/>
              <a:t> </a:t>
            </a:r>
            <a:r>
              <a:rPr lang="en-US" b="1" dirty="0" err="1" smtClean="0"/>
              <a:t>leon</a:t>
            </a:r>
            <a:r>
              <a:rPr lang="en-US" b="1" i="1" dirty="0" err="1" smtClean="0"/>
              <a:t>um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27650" name="Picture 2" descr="http://www.sciencephoto.com/image/110544/large/C0046332-Pride_of_Lions-SP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438400"/>
            <a:ext cx="504825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www.funnyanimalpictures.net/data/media/1/cats_ey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362200"/>
            <a:ext cx="4286250" cy="3457576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 </a:t>
            </a:r>
            <a:r>
              <a:rPr lang="en-US" dirty="0" err="1" smtClean="0"/>
              <a:t>oculi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oculi</a:t>
            </a:r>
            <a:r>
              <a:rPr lang="en-US" dirty="0" smtClean="0"/>
              <a:t> </a:t>
            </a:r>
            <a:r>
              <a:rPr lang="en-US" b="1" dirty="0" err="1" smtClean="0"/>
              <a:t>fel</a:t>
            </a:r>
            <a:r>
              <a:rPr lang="en-US" b="1" i="1" dirty="0" err="1" smtClean="0"/>
              <a:t>um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err="1" smtClean="0"/>
              <a:t>Cuius</a:t>
            </a:r>
            <a:r>
              <a:rPr lang="en-US" dirty="0" smtClean="0"/>
              <a:t> </a:t>
            </a:r>
            <a:r>
              <a:rPr lang="en-US" dirty="0" err="1" smtClean="0"/>
              <a:t>infans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infans</a:t>
            </a:r>
            <a:r>
              <a:rPr lang="en-US" dirty="0" smtClean="0"/>
              <a:t> </a:t>
            </a:r>
            <a:r>
              <a:rPr lang="en-US" b="1" dirty="0" err="1" smtClean="0"/>
              <a:t>leon</a:t>
            </a:r>
            <a:r>
              <a:rPr lang="en-US" b="1" i="1" dirty="0" err="1" smtClean="0"/>
              <a:t>is</a:t>
            </a:r>
            <a:r>
              <a:rPr lang="en-US" b="1" dirty="0" smtClean="0"/>
              <a:t>.</a:t>
            </a:r>
          </a:p>
          <a:p>
            <a:endParaRPr lang="en-US" dirty="0"/>
          </a:p>
        </p:txBody>
      </p:sp>
      <p:pic>
        <p:nvPicPr>
          <p:cNvPr id="10242" name="Picture 2" descr="http://www.clarkvision.com/galleries/images.lions/web/lion.cub.c02.11.2005.jz3f8748.b-7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133600"/>
            <a:ext cx="619125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Scribe verbum </a:t>
            </a:r>
            <a:r>
              <a:rPr lang="en-US" dirty="0" err="1" smtClean="0"/>
              <a:t>Latinum</a:t>
            </a:r>
            <a:r>
              <a:rPr lang="en-US" dirty="0" smtClean="0"/>
              <a:t> pro </a:t>
            </a:r>
            <a:r>
              <a:rPr lang="en-US" dirty="0" err="1" smtClean="0"/>
              <a:t>Anglico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Dogs’</a:t>
            </a:r>
          </a:p>
          <a:p>
            <a:r>
              <a:rPr lang="en-US" dirty="0" smtClean="0"/>
              <a:t>Flower’s</a:t>
            </a:r>
          </a:p>
          <a:p>
            <a:r>
              <a:rPr lang="en-US" dirty="0" smtClean="0"/>
              <a:t>Babies’</a:t>
            </a:r>
          </a:p>
          <a:p>
            <a:r>
              <a:rPr lang="en-US" dirty="0" smtClean="0"/>
              <a:t>Cat’s</a:t>
            </a:r>
          </a:p>
          <a:p>
            <a:r>
              <a:rPr lang="en-US" dirty="0" smtClean="0"/>
              <a:t>Mothers’</a:t>
            </a:r>
          </a:p>
          <a:p>
            <a:r>
              <a:rPr lang="en-US" dirty="0" smtClean="0"/>
              <a:t>Father’s</a:t>
            </a:r>
          </a:p>
          <a:p>
            <a:r>
              <a:rPr lang="en-US" dirty="0" smtClean="0"/>
              <a:t>Mountains’</a:t>
            </a:r>
          </a:p>
          <a:p>
            <a:r>
              <a:rPr lang="en-US" dirty="0" smtClean="0"/>
              <a:t>Tree’s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err="1" smtClean="0"/>
              <a:t>Cuius</a:t>
            </a:r>
            <a:r>
              <a:rPr lang="en-US" dirty="0" smtClean="0"/>
              <a:t> </a:t>
            </a:r>
            <a:r>
              <a:rPr lang="en-US" dirty="0" err="1" smtClean="0"/>
              <a:t>scutum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scutum</a:t>
            </a:r>
            <a:r>
              <a:rPr lang="en-US" dirty="0" smtClean="0"/>
              <a:t> </a:t>
            </a:r>
            <a:r>
              <a:rPr lang="en-US" b="1" dirty="0" err="1" smtClean="0"/>
              <a:t>milit</a:t>
            </a:r>
            <a:r>
              <a:rPr lang="en-US" b="1" i="1" dirty="0" err="1" smtClean="0"/>
              <a:t>is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15362" name="Picture 2" descr="http://providencerbc.files.wordpress.com/2010/09/shield-soldie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491740"/>
            <a:ext cx="2590800" cy="31089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err="1" smtClean="0"/>
              <a:t>Cuius</a:t>
            </a:r>
            <a:r>
              <a:rPr lang="en-US" dirty="0" smtClean="0"/>
              <a:t> </a:t>
            </a:r>
            <a:r>
              <a:rPr lang="en-US" dirty="0" err="1" smtClean="0"/>
              <a:t>cauda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cauda</a:t>
            </a:r>
            <a:r>
              <a:rPr lang="en-US" dirty="0" smtClean="0"/>
              <a:t> </a:t>
            </a:r>
            <a:r>
              <a:rPr lang="en-US" b="1" dirty="0" err="1" smtClean="0"/>
              <a:t>pavon</a:t>
            </a:r>
            <a:r>
              <a:rPr lang="en-US" b="1" i="1" dirty="0" err="1" smtClean="0"/>
              <a:t>is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16386" name="Picture 2" descr="http://farm4.static.flickr.com/3468/3318816038_4e2e52e6f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371600"/>
            <a:ext cx="3228975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today.colostate.edu/userfiles/images/dog_tongue2_sto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743200"/>
            <a:ext cx="2619375" cy="27051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Cuius</a:t>
            </a:r>
            <a:r>
              <a:rPr lang="en-US" dirty="0" smtClean="0"/>
              <a:t> lingua </a:t>
            </a:r>
            <a:r>
              <a:rPr lang="en-US" dirty="0" err="1" smtClean="0"/>
              <a:t>est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lingua </a:t>
            </a:r>
            <a:r>
              <a:rPr lang="en-US" b="1" dirty="0" err="1" smtClean="0"/>
              <a:t>can</a:t>
            </a:r>
            <a:r>
              <a:rPr lang="en-US" b="1" i="1" dirty="0" err="1" smtClean="0"/>
              <a:t>is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Probatio</a:t>
            </a:r>
            <a:r>
              <a:rPr lang="en-US" dirty="0"/>
              <a:t> </a:t>
            </a:r>
            <a:r>
              <a:rPr lang="en-US" dirty="0" err="1" smtClean="0"/>
              <a:t>parva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err="1" smtClean="0"/>
              <a:t>Cuius</a:t>
            </a:r>
            <a:r>
              <a:rPr lang="en-US" dirty="0" smtClean="0"/>
              <a:t> </a:t>
            </a:r>
            <a:r>
              <a:rPr lang="en-US" dirty="0" err="1" smtClean="0"/>
              <a:t>scutum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scutum</a:t>
            </a:r>
            <a:r>
              <a:rPr lang="en-US" dirty="0" smtClean="0"/>
              <a:t> </a:t>
            </a:r>
            <a:r>
              <a:rPr lang="en-US" b="1" dirty="0" err="1" smtClean="0"/>
              <a:t>milit</a:t>
            </a:r>
            <a:r>
              <a:rPr lang="en-US" b="1" i="1" dirty="0" err="1" smtClean="0"/>
              <a:t>is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15362" name="Picture 2" descr="http://providencerbc.files.wordpress.com/2010/09/shield-soldie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491740"/>
            <a:ext cx="2590800" cy="31089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err="1" smtClean="0"/>
              <a:t>Cuius</a:t>
            </a:r>
            <a:r>
              <a:rPr lang="en-US" dirty="0" smtClean="0"/>
              <a:t> </a:t>
            </a:r>
            <a:r>
              <a:rPr lang="en-US" dirty="0" err="1" smtClean="0"/>
              <a:t>infans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infans</a:t>
            </a:r>
            <a:r>
              <a:rPr lang="en-US" dirty="0" smtClean="0"/>
              <a:t> </a:t>
            </a:r>
            <a:r>
              <a:rPr lang="en-US" b="1" dirty="0" err="1" smtClean="0"/>
              <a:t>leon</a:t>
            </a:r>
            <a:r>
              <a:rPr lang="en-US" b="1" i="1" dirty="0" err="1" smtClean="0"/>
              <a:t>is</a:t>
            </a:r>
            <a:r>
              <a:rPr lang="en-US" b="1" dirty="0" smtClean="0"/>
              <a:t>.</a:t>
            </a:r>
          </a:p>
          <a:p>
            <a:endParaRPr lang="en-US" dirty="0"/>
          </a:p>
        </p:txBody>
      </p:sp>
      <p:pic>
        <p:nvPicPr>
          <p:cNvPr id="10242" name="Picture 2" descr="http://www.clarkvision.com/galleries/images.lions/web/lion.cub.c02.11.2005.jz3f8748.b-7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133600"/>
            <a:ext cx="619125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today.colostate.edu/userfiles/images/dog_tongue2_sto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743200"/>
            <a:ext cx="2619375" cy="27051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Cuius</a:t>
            </a:r>
            <a:r>
              <a:rPr lang="en-US" dirty="0" smtClean="0"/>
              <a:t> lingua </a:t>
            </a:r>
            <a:r>
              <a:rPr lang="en-US" dirty="0" err="1" smtClean="0"/>
              <a:t>est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Est</a:t>
            </a:r>
            <a:r>
              <a:rPr lang="en-US" dirty="0" smtClean="0"/>
              <a:t> lingua </a:t>
            </a:r>
            <a:r>
              <a:rPr lang="en-US" b="1" dirty="0" err="1" smtClean="0"/>
              <a:t>can</a:t>
            </a:r>
            <a:r>
              <a:rPr lang="en-US" b="1" i="1" dirty="0" err="1" smtClean="0"/>
              <a:t>is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160</Words>
  <Application>Microsoft Office PowerPoint</Application>
  <PresentationFormat>On-screen Show (4:3)</PresentationFormat>
  <Paragraphs>45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Cuius aut Quorum est?</vt:lpstr>
      <vt:lpstr>Cuius infans est?</vt:lpstr>
      <vt:lpstr>Cuius scutum est? </vt:lpstr>
      <vt:lpstr>Cuius cauda est? </vt:lpstr>
      <vt:lpstr>Cuius lingua est? </vt:lpstr>
      <vt:lpstr>Probatio parva.</vt:lpstr>
      <vt:lpstr>Cuius scutum est? </vt:lpstr>
      <vt:lpstr>Cuius infans est?</vt:lpstr>
      <vt:lpstr>Cuius lingua est? </vt:lpstr>
      <vt:lpstr>Cuius cauda est? </vt:lpstr>
      <vt:lpstr>Quorum pedes sunt? </vt:lpstr>
      <vt:lpstr>Quorum nasi sunt? </vt:lpstr>
      <vt:lpstr>Quorum oculi sunt?</vt:lpstr>
      <vt:lpstr>Quorum familia est? </vt:lpstr>
      <vt:lpstr>Probatio Parva.</vt:lpstr>
      <vt:lpstr>Quorum nasi sunt? </vt:lpstr>
      <vt:lpstr>Quorum pedes sunt? </vt:lpstr>
      <vt:lpstr>Quorum familia est? </vt:lpstr>
      <vt:lpstr>Quorum oculi sunt?</vt:lpstr>
      <vt:lpstr>Scribe verbum Latinum pro Anglico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Cuius aut Quorum est?</dc:title>
  <dc:creator>conrad.ellen</dc:creator>
  <cp:lastModifiedBy>conrad.ellen</cp:lastModifiedBy>
  <cp:revision>3</cp:revision>
  <dcterms:created xsi:type="dcterms:W3CDTF">2011-10-12T11:30:33Z</dcterms:created>
  <dcterms:modified xsi:type="dcterms:W3CDTF">2011-10-12T11:57:30Z</dcterms:modified>
</cp:coreProperties>
</file>