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ED4AD2E-7994-4818-9D77-001CD60841BB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5E0293-C5E2-4F0A-9CE4-DAC90D4B0D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Triangles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4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7963342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What are you doing with      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triangles…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6076" y="1314079"/>
            <a:ext cx="4419600" cy="5794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Click the appropriate box</a:t>
            </a:r>
            <a:endParaRPr lang="en-US" dirty="0"/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ack or Previous 7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0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83557" y="1905000"/>
            <a:ext cx="1981200" cy="249299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Find the missing side of a right triangle</a:t>
            </a:r>
          </a:p>
          <a:p>
            <a:pPr algn="ctr"/>
            <a:r>
              <a:rPr lang="en-US" sz="1600" b="1" dirty="0" smtClean="0"/>
              <a:t>(Chapter 11)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352800" y="1905000"/>
            <a:ext cx="1981200" cy="3539430"/>
          </a:xfrm>
          <a:prstGeom prst="rect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Decide if three side </a:t>
            </a:r>
            <a:r>
              <a:rPr lang="en-US" sz="2800" b="1" dirty="0" err="1" smtClean="0"/>
              <a:t>lenghts</a:t>
            </a:r>
            <a:r>
              <a:rPr lang="en-US" sz="2800" b="1" dirty="0" smtClean="0"/>
              <a:t> could form a right triangle</a:t>
            </a:r>
          </a:p>
          <a:p>
            <a:pPr algn="ctr"/>
            <a:endParaRPr lang="en-US" sz="1200" b="1" dirty="0" smtClean="0"/>
          </a:p>
          <a:p>
            <a:pPr algn="ctr"/>
            <a:r>
              <a:rPr lang="en-US" sz="1600" b="1" dirty="0" smtClean="0"/>
              <a:t>(Chapter 11)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24937" y="1905000"/>
            <a:ext cx="1981200" cy="1631216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Find a missing angle</a:t>
            </a:r>
          </a:p>
          <a:p>
            <a:pPr algn="ctr"/>
            <a:r>
              <a:rPr lang="en-US" sz="1600" b="1" dirty="0" smtClean="0"/>
              <a:t>(7</a:t>
            </a:r>
            <a:r>
              <a:rPr lang="en-US" sz="1600" b="1" baseline="30000" dirty="0" smtClean="0"/>
              <a:t>th</a:t>
            </a:r>
            <a:r>
              <a:rPr lang="en-US" sz="1600" b="1" dirty="0" smtClean="0"/>
              <a:t> Grade)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19149" y="3886200"/>
            <a:ext cx="1981200" cy="120032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Find the area</a:t>
            </a:r>
          </a:p>
          <a:p>
            <a:pPr algn="ctr"/>
            <a:r>
              <a:rPr lang="en-US" sz="1600" b="1" dirty="0" smtClean="0"/>
              <a:t>(7</a:t>
            </a:r>
            <a:r>
              <a:rPr lang="en-US" sz="1600" b="1" baseline="30000" dirty="0" smtClean="0"/>
              <a:t>th</a:t>
            </a:r>
            <a:r>
              <a:rPr lang="en-US" sz="1600" b="1" dirty="0" smtClean="0"/>
              <a:t> Grade)</a:t>
            </a:r>
            <a:endParaRPr lang="en-US" sz="1600" b="1" dirty="0"/>
          </a:p>
        </p:txBody>
      </p:sp>
      <p:sp>
        <p:nvSpPr>
          <p:cNvPr id="4" name="Action Button: Custom 3">
            <a:hlinkClick r:id="rId3" action="ppaction://hlinksldjump" highlightClick="1"/>
          </p:cNvPr>
          <p:cNvSpPr/>
          <p:nvPr/>
        </p:nvSpPr>
        <p:spPr>
          <a:xfrm>
            <a:off x="609600" y="1905000"/>
            <a:ext cx="1955157" cy="249299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Custom 10">
            <a:hlinkClick r:id="rId4" action="ppaction://hlinksldjump" highlightClick="1"/>
          </p:cNvPr>
          <p:cNvSpPr/>
          <p:nvPr/>
        </p:nvSpPr>
        <p:spPr>
          <a:xfrm>
            <a:off x="3365821" y="1893517"/>
            <a:ext cx="1955157" cy="355091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Custom 11">
            <a:hlinkClick r:id="rId5" action="ppaction://hlinksldjump" highlightClick="1"/>
          </p:cNvPr>
          <p:cNvSpPr/>
          <p:nvPr/>
        </p:nvSpPr>
        <p:spPr>
          <a:xfrm>
            <a:off x="6137958" y="1893517"/>
            <a:ext cx="1955157" cy="164269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rId6" action="ppaction://hlinksldjump" highlightClick="1"/>
          </p:cNvPr>
          <p:cNvSpPr/>
          <p:nvPr/>
        </p:nvSpPr>
        <p:spPr>
          <a:xfrm>
            <a:off x="6115251" y="3886200"/>
            <a:ext cx="1955157" cy="120032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9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Find the missing side of a right triangle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1128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In order to find the missing side of a right triangle you can use the: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5908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u="sng" dirty="0" smtClean="0">
                <a:solidFill>
                  <a:srgbClr val="FF0000"/>
                </a:solidFill>
              </a:rPr>
              <a:t>PYTHAGOREAN THEOREM!!</a:t>
            </a:r>
            <a:endParaRPr lang="en-US" sz="4000" b="1" i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3505200"/>
            <a:ext cx="3810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*Remember*  </a:t>
            </a:r>
            <a:r>
              <a:rPr lang="en-US" sz="2500" i="1" dirty="0" smtClean="0"/>
              <a:t>a</a:t>
            </a:r>
            <a:r>
              <a:rPr lang="en-US" sz="2500" dirty="0" smtClean="0"/>
              <a:t>² + </a:t>
            </a:r>
            <a:r>
              <a:rPr lang="en-US" sz="2500" i="1" dirty="0" smtClean="0"/>
              <a:t>b</a:t>
            </a:r>
            <a:r>
              <a:rPr lang="en-US" sz="2500" dirty="0" smtClean="0"/>
              <a:t>² = </a:t>
            </a:r>
            <a:r>
              <a:rPr lang="en-US" sz="2500" i="1" dirty="0" smtClean="0"/>
              <a:t>c</a:t>
            </a:r>
            <a:r>
              <a:rPr lang="en-US" sz="2500" dirty="0" smtClean="0"/>
              <a:t>²</a:t>
            </a:r>
            <a:endParaRPr lang="en-US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42672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are the legs (the two sides that form the right triangle) and </a:t>
            </a:r>
            <a:r>
              <a:rPr lang="en-US" i="1" dirty="0" smtClean="0"/>
              <a:t>c</a:t>
            </a:r>
            <a:r>
              <a:rPr lang="en-US" dirty="0" smtClean="0"/>
              <a:t> is always the hypotenuse, which is the side opposite the right angle.</a:t>
            </a:r>
            <a:endParaRPr lang="en-US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14800"/>
            <a:ext cx="234315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372486" y="5860859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Leg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5410200" y="4885916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Leg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 rot="2225626">
            <a:off x="6596851" y="4668799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Hypotenuse</a:t>
            </a:r>
            <a:endParaRPr lang="en-US" b="1" dirty="0"/>
          </a:p>
        </p:txBody>
      </p:sp>
      <p:sp>
        <p:nvSpPr>
          <p:cNvPr id="11" name="Action Button: Back or Previous 10">
            <a:hlinkClick r:id="" action="ppaction://hlinkshowjump?jump=lastslideviewed" highlightClick="1"/>
          </p:cNvPr>
          <p:cNvSpPr/>
          <p:nvPr/>
        </p:nvSpPr>
        <p:spPr>
          <a:xfrm>
            <a:off x="8210550" y="5715000"/>
            <a:ext cx="911266" cy="1066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3" action="ppaction://hlinksldjump" highlightClick="1"/>
          </p:cNvPr>
          <p:cNvSpPr/>
          <p:nvPr/>
        </p:nvSpPr>
        <p:spPr>
          <a:xfrm>
            <a:off x="161638" y="5786120"/>
            <a:ext cx="981362" cy="995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5562600"/>
            <a:ext cx="1447800" cy="1200329"/>
          </a:xfrm>
          <a:prstGeom prst="rect">
            <a:avLst/>
          </a:prstGeom>
          <a:solidFill>
            <a:srgbClr val="F57D23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See an example of finding a missing leg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429000" y="5562599"/>
            <a:ext cx="1447800" cy="1200329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See an example of finding the hypotenuse</a:t>
            </a:r>
            <a:endParaRPr lang="en-US" b="1" dirty="0"/>
          </a:p>
        </p:txBody>
      </p:sp>
      <p:sp>
        <p:nvSpPr>
          <p:cNvPr id="13" name="Action Button: Custom 12">
            <a:hlinkClick r:id="rId4" action="ppaction://hlinksldjump" highlightClick="1"/>
          </p:cNvPr>
          <p:cNvSpPr/>
          <p:nvPr/>
        </p:nvSpPr>
        <p:spPr>
          <a:xfrm>
            <a:off x="3429000" y="5562558"/>
            <a:ext cx="1447800" cy="120032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rId5" action="ppaction://hlinksldjump" highlightClick="1"/>
          </p:cNvPr>
          <p:cNvSpPr/>
          <p:nvPr/>
        </p:nvSpPr>
        <p:spPr>
          <a:xfrm>
            <a:off x="1524000" y="5562600"/>
            <a:ext cx="1447800" cy="120032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2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 find the hypotenuse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1"/>
            <a:ext cx="6324600" cy="1371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1) Start by writing down the formula: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46992" y="4110082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² +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25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81684"/>
            <a:ext cx="26098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1836" y="2734870"/>
            <a:ext cx="480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2) Plug in the lengths of the legs into </a:t>
            </a:r>
            <a:r>
              <a:rPr lang="en-US" sz="3200" i="1" dirty="0" smtClean="0">
                <a:solidFill>
                  <a:schemeClr val="tx2"/>
                </a:solidFill>
              </a:rPr>
              <a:t>a</a:t>
            </a:r>
            <a:r>
              <a:rPr lang="en-US" sz="3200" dirty="0" smtClean="0">
                <a:solidFill>
                  <a:schemeClr val="tx2"/>
                </a:solidFill>
              </a:rPr>
              <a:t> and </a:t>
            </a:r>
            <a:r>
              <a:rPr lang="en-US" sz="3200" i="1" dirty="0" smtClean="0">
                <a:solidFill>
                  <a:schemeClr val="tx2"/>
                </a:solidFill>
              </a:rPr>
              <a:t>b</a:t>
            </a:r>
            <a:r>
              <a:rPr lang="en-US" sz="3200" dirty="0" smtClean="0">
                <a:solidFill>
                  <a:schemeClr val="tx2"/>
                </a:solidFill>
              </a:rPr>
              <a:t>.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62650" y="465638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3² + 4²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836" y="3824883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3) Solve for </a:t>
            </a:r>
            <a:r>
              <a:rPr lang="en-US" sz="3200" i="1" dirty="0" smtClean="0">
                <a:solidFill>
                  <a:schemeClr val="tx2"/>
                </a:solidFill>
              </a:rPr>
              <a:t>c</a:t>
            </a:r>
            <a:r>
              <a:rPr lang="en-US" sz="3200" dirty="0" smtClean="0">
                <a:solidFill>
                  <a:schemeClr val="tx2"/>
                </a:solidFill>
              </a:rPr>
              <a:t>.  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62650" y="5181600"/>
            <a:ext cx="19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 + 16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3200" y="5791199"/>
            <a:ext cx="2076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25 =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327992" y="5745032"/>
            <a:ext cx="1335066" cy="605084"/>
            <a:chOff x="6327992" y="5745032"/>
            <a:chExt cx="1335066" cy="605084"/>
          </a:xfrm>
        </p:grpSpPr>
        <p:sp>
          <p:nvSpPr>
            <p:cNvPr id="12" name="TextBox 11"/>
            <p:cNvSpPr txBox="1"/>
            <p:nvPr/>
          </p:nvSpPr>
          <p:spPr>
            <a:xfrm>
              <a:off x="6327992" y="5796118"/>
              <a:ext cx="5334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smtClean="0">
                  <a:solidFill>
                    <a:srgbClr val="FF0000"/>
                  </a:solidFill>
                </a:rPr>
                <a:t>√</a:t>
              </a:r>
              <a:endParaRPr lang="en-US" sz="3000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29658" y="5745032"/>
              <a:ext cx="5334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smtClean="0">
                  <a:solidFill>
                    <a:srgbClr val="FF0000"/>
                  </a:solidFill>
                </a:rPr>
                <a:t>√</a:t>
              </a:r>
              <a:endParaRPr lang="en-US" sz="3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678721" y="6298450"/>
            <a:ext cx="182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ction Button: Back or Previous 16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Home 17">
            <a:hlinkClick r:id="rId3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0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9" grpId="0"/>
      <p:bldP spid="11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 find the length of a leg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1"/>
            <a:ext cx="6324600" cy="1371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1) Start by writing down the formula: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46992" y="3654287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² +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2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836" y="2734870"/>
            <a:ext cx="48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2) Plug in the length of the leg into </a:t>
            </a:r>
            <a:r>
              <a:rPr lang="en-US" sz="3200" i="1" dirty="0" smtClean="0">
                <a:solidFill>
                  <a:schemeClr val="tx2"/>
                </a:solidFill>
              </a:rPr>
              <a:t>a</a:t>
            </a:r>
            <a:r>
              <a:rPr lang="en-US" sz="3200" dirty="0" smtClean="0">
                <a:solidFill>
                  <a:schemeClr val="tx2"/>
                </a:solidFill>
              </a:rPr>
              <a:t> or </a:t>
            </a:r>
            <a:r>
              <a:rPr lang="en-US" sz="3200" i="1" dirty="0" smtClean="0">
                <a:solidFill>
                  <a:schemeClr val="tx2"/>
                </a:solidFill>
              </a:rPr>
              <a:t>b</a:t>
            </a:r>
            <a:r>
              <a:rPr lang="en-US" sz="3200" dirty="0" smtClean="0">
                <a:solidFill>
                  <a:schemeClr val="tx2"/>
                </a:solidFill>
              </a:rPr>
              <a:t>, and replace </a:t>
            </a:r>
            <a:r>
              <a:rPr lang="en-US" sz="3200" i="1" dirty="0" smtClean="0">
                <a:solidFill>
                  <a:schemeClr val="tx2"/>
                </a:solidFill>
              </a:rPr>
              <a:t>c</a:t>
            </a:r>
            <a:r>
              <a:rPr lang="en-US" sz="3200" dirty="0" smtClean="0">
                <a:solidFill>
                  <a:schemeClr val="tx2"/>
                </a:solidFill>
              </a:rPr>
              <a:t> with the hypotenuse.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62650" y="4131341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3² +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 =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836" y="4533275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3) Solve for </a:t>
            </a:r>
            <a:r>
              <a:rPr lang="en-US" sz="3200" i="1" dirty="0">
                <a:solidFill>
                  <a:schemeClr val="tx2"/>
                </a:solidFill>
              </a:rPr>
              <a:t>b</a:t>
            </a:r>
            <a:r>
              <a:rPr lang="en-US" sz="3200" dirty="0" smtClean="0">
                <a:solidFill>
                  <a:schemeClr val="tx2"/>
                </a:solidFill>
              </a:rPr>
              <a:t>.  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6992" y="4554152"/>
            <a:ext cx="19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 +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 = 25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7679" y="5497750"/>
            <a:ext cx="2076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² =   16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193859" y="5464442"/>
            <a:ext cx="1335066" cy="605084"/>
            <a:chOff x="6327992" y="5745032"/>
            <a:chExt cx="1335066" cy="605084"/>
          </a:xfrm>
        </p:grpSpPr>
        <p:sp>
          <p:nvSpPr>
            <p:cNvPr id="12" name="TextBox 11"/>
            <p:cNvSpPr txBox="1"/>
            <p:nvPr/>
          </p:nvSpPr>
          <p:spPr>
            <a:xfrm>
              <a:off x="6327992" y="5796118"/>
              <a:ext cx="5334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smtClean="0">
                  <a:solidFill>
                    <a:srgbClr val="FF0000"/>
                  </a:solidFill>
                </a:rPr>
                <a:t>√</a:t>
              </a:r>
              <a:endParaRPr lang="en-US" sz="3000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29658" y="5745032"/>
              <a:ext cx="5334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smtClean="0">
                  <a:solidFill>
                    <a:srgbClr val="FF0000"/>
                  </a:solidFill>
                </a:rPr>
                <a:t>√</a:t>
              </a:r>
              <a:endParaRPr lang="en-US" sz="3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460559" y="6028824"/>
            <a:ext cx="182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7" name="Action Button: Back or Previous 16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Home 17">
            <a:hlinkClick r:id="rId2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993" y="1395608"/>
            <a:ext cx="2590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02368" y="5015817"/>
            <a:ext cx="1873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–9           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577993" y="5477482"/>
            <a:ext cx="2197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88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9" grpId="0"/>
      <p:bldP spid="11" grpId="0"/>
      <p:bldP spid="1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Can 3 sides form a right triangle?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Since the Pythagorean Theorem</a:t>
            </a:r>
          </a:p>
          <a:p>
            <a:pPr marL="0" indent="0" algn="ctr">
              <a:buNone/>
            </a:pPr>
            <a:r>
              <a:rPr lang="en-US" i="1" dirty="0"/>
              <a:t>a</a:t>
            </a:r>
            <a:r>
              <a:rPr lang="en-US" dirty="0" smtClean="0"/>
              <a:t>² + </a:t>
            </a:r>
            <a:r>
              <a:rPr lang="en-US" i="1" dirty="0" smtClean="0"/>
              <a:t>b</a:t>
            </a:r>
            <a:r>
              <a:rPr lang="en-US" dirty="0" smtClean="0"/>
              <a:t>² = </a:t>
            </a:r>
            <a:r>
              <a:rPr lang="en-US" i="1" dirty="0" smtClean="0"/>
              <a:t>c</a:t>
            </a:r>
            <a:r>
              <a:rPr lang="en-US" dirty="0" smtClean="0"/>
              <a:t>²</a:t>
            </a:r>
          </a:p>
          <a:p>
            <a:pPr marL="0" indent="0" algn="ctr">
              <a:buNone/>
            </a:pPr>
            <a:r>
              <a:rPr lang="en-US" b="1" i="1" u="sng" dirty="0" smtClean="0"/>
              <a:t>Only</a:t>
            </a:r>
            <a:r>
              <a:rPr lang="en-US" dirty="0" smtClean="0"/>
              <a:t> works for </a:t>
            </a:r>
            <a:r>
              <a:rPr lang="en-US" b="1" i="1" u="sng" dirty="0" smtClean="0"/>
              <a:t>right triangles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Then see if it works.  </a:t>
            </a:r>
          </a:p>
          <a:p>
            <a:pPr marL="0" indent="0" algn="ctr">
              <a:buNone/>
            </a:pPr>
            <a:r>
              <a:rPr lang="en-US" dirty="0" smtClean="0"/>
              <a:t>If it works, then yes, the three sides could form a right triangle.  </a:t>
            </a:r>
          </a:p>
          <a:p>
            <a:pPr marL="0" indent="0" algn="ctr">
              <a:buNone/>
            </a:pPr>
            <a:r>
              <a:rPr lang="en-US" dirty="0" smtClean="0"/>
              <a:t>If not, then no they could no.</a:t>
            </a:r>
            <a:endParaRPr lang="en-US" dirty="0"/>
          </a:p>
        </p:txBody>
      </p:sp>
      <p:sp>
        <p:nvSpPr>
          <p:cNvPr id="4" name="Action Button: Back or Previous 3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52600" y="5715000"/>
            <a:ext cx="6150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*Don’t forget to replace </a:t>
            </a:r>
            <a:r>
              <a:rPr lang="en-US" i="1" dirty="0" smtClean="0"/>
              <a:t>c</a:t>
            </a:r>
            <a:r>
              <a:rPr lang="en-US" dirty="0" smtClean="0"/>
              <a:t> with the longest side, since if it </a:t>
            </a:r>
            <a:r>
              <a:rPr lang="en-US" i="1" dirty="0" smtClean="0"/>
              <a:t>could</a:t>
            </a:r>
            <a:r>
              <a:rPr lang="en-US" dirty="0" smtClean="0"/>
              <a:t> form a right triangle, the longest would be the hypotenuse!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83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Finding missing 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7318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sum of the angles of a triangle are 180°!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362200"/>
            <a:ext cx="38385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1910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 the angles that you know and subtract this amount from 180.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52775" y="465266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 + 108 = 138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502199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180 – 138 = 42°</a:t>
            </a:r>
            <a:endParaRPr lang="en-US" dirty="0"/>
          </a:p>
        </p:txBody>
      </p:sp>
      <p:sp>
        <p:nvSpPr>
          <p:cNvPr id="8" name="Action Button: Back or Previous 7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7800" y="5744227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can also set up an equation, which can be helpful if you have variables, and then solve.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97049" y="5840968"/>
            <a:ext cx="2949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dirty="0" smtClean="0"/>
              <a:t>30 + 108 + </a:t>
            </a:r>
            <a:r>
              <a:rPr lang="en-US" i="1" dirty="0" smtClean="0"/>
              <a:t>x</a:t>
            </a:r>
            <a:r>
              <a:rPr lang="en-US" dirty="0" smtClean="0"/>
              <a:t> = 180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7392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 the area of a triangle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To find the area of a triangle use the formula:</a:t>
            </a:r>
          </a:p>
          <a:p>
            <a:pPr marL="0" indent="0" algn="ctr">
              <a:buNone/>
            </a:pPr>
            <a:r>
              <a:rPr lang="en-US" i="1" dirty="0" smtClean="0"/>
              <a:t>A</a:t>
            </a:r>
            <a:r>
              <a:rPr lang="en-US" dirty="0" smtClean="0"/>
              <a:t> = ½ </a:t>
            </a:r>
            <a:r>
              <a:rPr lang="en-US" i="1" dirty="0" err="1" smtClean="0"/>
              <a:t>bh</a:t>
            </a:r>
            <a:endParaRPr lang="en-US" dirty="0" smtClean="0"/>
          </a:p>
          <a:p>
            <a:pPr marL="0" indent="0" algn="ctr">
              <a:buNone/>
            </a:pPr>
            <a:r>
              <a:rPr lang="en-US" b="1" i="1" dirty="0" smtClean="0"/>
              <a:t>*</a:t>
            </a:r>
            <a:r>
              <a:rPr lang="en-US" b="1" dirty="0" smtClean="0"/>
              <a:t>Don’t forget that base and height always form a right angle!</a:t>
            </a:r>
            <a:endParaRPr lang="en-US" b="1" i="1" dirty="0"/>
          </a:p>
        </p:txBody>
      </p:sp>
      <p:sp>
        <p:nvSpPr>
          <p:cNvPr id="4" name="Action Button: Back or Previous 3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</TotalTime>
  <Words>447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Triangles</vt:lpstr>
      <vt:lpstr>    What are you doing with            triangles…</vt:lpstr>
      <vt:lpstr>Find the missing side of a right triangle</vt:lpstr>
      <vt:lpstr>To find the hypotenuse</vt:lpstr>
      <vt:lpstr>To find the length of a leg</vt:lpstr>
      <vt:lpstr>Can 3 sides form a right triangle?</vt:lpstr>
      <vt:lpstr>Finding missing angle</vt:lpstr>
      <vt:lpstr>Find the area of a triangle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Triangles</dc:title>
  <dc:creator>Erin Kearney</dc:creator>
  <cp:lastModifiedBy>Erin Kearney</cp:lastModifiedBy>
  <cp:revision>3</cp:revision>
  <dcterms:created xsi:type="dcterms:W3CDTF">2014-06-03T16:37:50Z</dcterms:created>
  <dcterms:modified xsi:type="dcterms:W3CDTF">2014-06-05T17:50:08Z</dcterms:modified>
</cp:coreProperties>
</file>