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9"/>
  </p:notesMasterIdLst>
  <p:handoutMasterIdLst>
    <p:handoutMasterId r:id="rId30"/>
  </p:handoutMasterIdLst>
  <p:sldIdLst>
    <p:sldId id="288" r:id="rId2"/>
    <p:sldId id="416" r:id="rId3"/>
    <p:sldId id="600" r:id="rId4"/>
    <p:sldId id="577" r:id="rId5"/>
    <p:sldId id="584" r:id="rId6"/>
    <p:sldId id="660" r:id="rId7"/>
    <p:sldId id="580" r:id="rId8"/>
    <p:sldId id="581" r:id="rId9"/>
    <p:sldId id="603" r:id="rId10"/>
    <p:sldId id="604" r:id="rId11"/>
    <p:sldId id="605" r:id="rId12"/>
    <p:sldId id="579" r:id="rId13"/>
    <p:sldId id="585" r:id="rId14"/>
    <p:sldId id="606" r:id="rId15"/>
    <p:sldId id="586" r:id="rId16"/>
    <p:sldId id="607" r:id="rId17"/>
    <p:sldId id="667" r:id="rId18"/>
    <p:sldId id="668" r:id="rId19"/>
    <p:sldId id="598" r:id="rId20"/>
    <p:sldId id="621" r:id="rId21"/>
    <p:sldId id="623" r:id="rId22"/>
    <p:sldId id="659" r:id="rId23"/>
    <p:sldId id="624" r:id="rId24"/>
    <p:sldId id="625" r:id="rId25"/>
    <p:sldId id="686" r:id="rId26"/>
    <p:sldId id="590" r:id="rId27"/>
    <p:sldId id="678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ein, Eve" initials="KE" lastIdx="1" clrIdx="0"/>
  <p:cmAuthor id="1" name="CE" initials="C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973CD"/>
    <a:srgbClr val="C2D8B6"/>
    <a:srgbClr val="B0DEB1"/>
    <a:srgbClr val="339933"/>
    <a:srgbClr val="002060"/>
    <a:srgbClr val="1B7EE1"/>
    <a:srgbClr val="1666B6"/>
    <a:srgbClr val="1974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376" autoAdjust="0"/>
  </p:normalViewPr>
  <p:slideViewPr>
    <p:cSldViewPr snapToGrid="0">
      <p:cViewPr varScale="1">
        <p:scale>
          <a:sx n="69" d="100"/>
          <a:sy n="69" d="100"/>
        </p:scale>
        <p:origin x="-552" y="-108"/>
      </p:cViewPr>
      <p:guideLst>
        <p:guide orient="horz" pos="2160"/>
        <p:guide orient="horz" pos="544"/>
        <p:guide orient="horz" pos="368"/>
        <p:guide orient="horz" pos="4016"/>
        <p:guide orient="horz"/>
        <p:guide orient="horz" pos="3872"/>
        <p:guide pos="2880"/>
        <p:guide pos="273"/>
      </p:guideLst>
    </p:cSldViewPr>
  </p:slideViewPr>
  <p:outlineViewPr>
    <p:cViewPr>
      <p:scale>
        <a:sx n="33" d="100"/>
        <a:sy n="33" d="100"/>
      </p:scale>
      <p:origin x="0" y="56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38760"/>
    </p:cViewPr>
  </p:sorterViewPr>
  <p:notesViewPr>
    <p:cSldViewPr snapToGrid="0">
      <p:cViewPr varScale="1">
        <p:scale>
          <a:sx n="99" d="100"/>
          <a:sy n="99" d="100"/>
        </p:scale>
        <p:origin x="-1680" y="-104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F1994-D27A-4299-AE44-E75C75FABC6D}" type="doc">
      <dgm:prSet loTypeId="urn:microsoft.com/office/officeart/2005/8/layout/process2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9E146727-A292-43C7-94F5-F62146E6028B}">
      <dgm:prSet custT="1"/>
      <dgm:spPr/>
      <dgm:t>
        <a:bodyPr/>
        <a:lstStyle/>
        <a:p>
          <a:pPr rtl="0"/>
          <a:r>
            <a:rPr lang="en-US" sz="2400" dirty="0" smtClean="0"/>
            <a:t>Chemicals</a:t>
          </a:r>
          <a:endParaRPr lang="en-US" sz="2400" dirty="0"/>
        </a:p>
      </dgm:t>
    </dgm:pt>
    <dgm:pt modelId="{F60C0A03-2AAE-42BB-97E8-8D9AB4B15A1C}" type="parTrans" cxnId="{1268D73E-8173-4D75-96EA-00531D278C46}">
      <dgm:prSet/>
      <dgm:spPr/>
      <dgm:t>
        <a:bodyPr/>
        <a:lstStyle/>
        <a:p>
          <a:endParaRPr lang="en-US"/>
        </a:p>
      </dgm:t>
    </dgm:pt>
    <dgm:pt modelId="{78620DFA-DD48-4203-9D48-8BC872B98FA0}" type="sibTrans" cxnId="{1268D73E-8173-4D75-96EA-00531D278C46}">
      <dgm:prSet/>
      <dgm:spPr/>
      <dgm:t>
        <a:bodyPr/>
        <a:lstStyle/>
        <a:p>
          <a:endParaRPr lang="en-US" dirty="0"/>
        </a:p>
      </dgm:t>
    </dgm:pt>
    <dgm:pt modelId="{C6CE966F-7E7E-4E42-9FDB-F8E21A2ED9E3}">
      <dgm:prSet custT="1"/>
      <dgm:spPr/>
      <dgm:t>
        <a:bodyPr/>
        <a:lstStyle/>
        <a:p>
          <a:pPr rtl="0"/>
          <a:r>
            <a:rPr lang="en-US" sz="2400" dirty="0" smtClean="0"/>
            <a:t>Cells</a:t>
          </a:r>
          <a:endParaRPr lang="en-US" sz="2400" dirty="0"/>
        </a:p>
      </dgm:t>
    </dgm:pt>
    <dgm:pt modelId="{099E1C02-FAAB-4564-86A5-D31068DACE4C}" type="parTrans" cxnId="{743D5F99-8C02-4A89-831D-B084CFC38060}">
      <dgm:prSet/>
      <dgm:spPr/>
      <dgm:t>
        <a:bodyPr/>
        <a:lstStyle/>
        <a:p>
          <a:endParaRPr lang="en-US"/>
        </a:p>
      </dgm:t>
    </dgm:pt>
    <dgm:pt modelId="{37E9B4C0-4006-42BD-92FE-312D8FD1B650}" type="sibTrans" cxnId="{743D5F99-8C02-4A89-831D-B084CFC38060}">
      <dgm:prSet/>
      <dgm:spPr/>
      <dgm:t>
        <a:bodyPr/>
        <a:lstStyle/>
        <a:p>
          <a:endParaRPr lang="en-US" dirty="0"/>
        </a:p>
      </dgm:t>
    </dgm:pt>
    <dgm:pt modelId="{3688426B-ED73-495A-8EC6-F3961906629F}">
      <dgm:prSet custT="1"/>
      <dgm:spPr/>
      <dgm:t>
        <a:bodyPr/>
        <a:lstStyle/>
        <a:p>
          <a:pPr rtl="0"/>
          <a:r>
            <a:rPr lang="en-US" sz="2400" dirty="0" smtClean="0"/>
            <a:t>Tissues</a:t>
          </a:r>
          <a:endParaRPr lang="en-US" sz="2400" dirty="0"/>
        </a:p>
      </dgm:t>
    </dgm:pt>
    <dgm:pt modelId="{7CC17A00-897A-4949-B042-8ACCD4948B3A}" type="parTrans" cxnId="{AB466678-74E7-4F75-B74F-FCA3228DBD35}">
      <dgm:prSet/>
      <dgm:spPr/>
      <dgm:t>
        <a:bodyPr/>
        <a:lstStyle/>
        <a:p>
          <a:endParaRPr lang="en-US"/>
        </a:p>
      </dgm:t>
    </dgm:pt>
    <dgm:pt modelId="{CF39569B-38AF-4AA3-9F4A-6BFA2DD8A804}" type="sibTrans" cxnId="{AB466678-74E7-4F75-B74F-FCA3228DBD35}">
      <dgm:prSet/>
      <dgm:spPr/>
      <dgm:t>
        <a:bodyPr/>
        <a:lstStyle/>
        <a:p>
          <a:endParaRPr lang="en-US" dirty="0"/>
        </a:p>
      </dgm:t>
    </dgm:pt>
    <dgm:pt modelId="{B32D04E2-113E-4134-97A4-87CFFF7AC692}">
      <dgm:prSet custT="1"/>
      <dgm:spPr/>
      <dgm:t>
        <a:bodyPr/>
        <a:lstStyle/>
        <a:p>
          <a:pPr rtl="0"/>
          <a:r>
            <a:rPr lang="en-US" sz="2400" dirty="0" smtClean="0"/>
            <a:t>Organs</a:t>
          </a:r>
          <a:endParaRPr lang="en-US" sz="2400" dirty="0"/>
        </a:p>
      </dgm:t>
    </dgm:pt>
    <dgm:pt modelId="{B6FE3775-7C0C-4F54-A396-5EC0ECBEF2A2}" type="parTrans" cxnId="{820365DD-9F14-4C11-BC15-18CBB56D70C7}">
      <dgm:prSet/>
      <dgm:spPr/>
      <dgm:t>
        <a:bodyPr/>
        <a:lstStyle/>
        <a:p>
          <a:endParaRPr lang="en-US"/>
        </a:p>
      </dgm:t>
    </dgm:pt>
    <dgm:pt modelId="{9BA0292F-3D39-43DF-9EF6-72F0B2EEC05F}" type="sibTrans" cxnId="{820365DD-9F14-4C11-BC15-18CBB56D70C7}">
      <dgm:prSet/>
      <dgm:spPr/>
      <dgm:t>
        <a:bodyPr/>
        <a:lstStyle/>
        <a:p>
          <a:endParaRPr lang="en-US" dirty="0"/>
        </a:p>
      </dgm:t>
    </dgm:pt>
    <dgm:pt modelId="{285037B5-96F4-443D-8F4A-A4D0748D5591}">
      <dgm:prSet custT="1"/>
      <dgm:spPr/>
      <dgm:t>
        <a:bodyPr/>
        <a:lstStyle/>
        <a:p>
          <a:pPr rtl="0"/>
          <a:r>
            <a:rPr lang="en-US" sz="2400" dirty="0" smtClean="0"/>
            <a:t>Systems</a:t>
          </a:r>
          <a:endParaRPr lang="en-US" sz="2400" dirty="0"/>
        </a:p>
      </dgm:t>
    </dgm:pt>
    <dgm:pt modelId="{778455DF-6770-47E2-9CD3-BBA555D14585}" type="parTrans" cxnId="{E1D457EB-A915-437C-8587-8A54E703A5AA}">
      <dgm:prSet/>
      <dgm:spPr/>
      <dgm:t>
        <a:bodyPr/>
        <a:lstStyle/>
        <a:p>
          <a:endParaRPr lang="en-US"/>
        </a:p>
      </dgm:t>
    </dgm:pt>
    <dgm:pt modelId="{16A429A9-8208-4013-8C55-1CCB78B1BFD3}" type="sibTrans" cxnId="{E1D457EB-A915-437C-8587-8A54E703A5AA}">
      <dgm:prSet/>
      <dgm:spPr/>
      <dgm:t>
        <a:bodyPr/>
        <a:lstStyle/>
        <a:p>
          <a:endParaRPr lang="en-US" dirty="0"/>
        </a:p>
      </dgm:t>
    </dgm:pt>
    <dgm:pt modelId="{4E736118-4FF4-4841-B3BD-7FFE4230856B}">
      <dgm:prSet custT="1"/>
      <dgm:spPr/>
      <dgm:t>
        <a:bodyPr/>
        <a:lstStyle/>
        <a:p>
          <a:pPr rtl="0"/>
          <a:r>
            <a:rPr lang="en-US" sz="2400" dirty="0" smtClean="0"/>
            <a:t>Organism</a:t>
          </a:r>
          <a:endParaRPr lang="en-US" sz="2400" dirty="0"/>
        </a:p>
      </dgm:t>
    </dgm:pt>
    <dgm:pt modelId="{12DD8FAC-73C5-4455-A720-F5B4B8F42AA9}" type="parTrans" cxnId="{031315AC-65E9-452B-95C0-E11C0B7D8D5D}">
      <dgm:prSet/>
      <dgm:spPr/>
      <dgm:t>
        <a:bodyPr/>
        <a:lstStyle/>
        <a:p>
          <a:endParaRPr lang="en-US"/>
        </a:p>
      </dgm:t>
    </dgm:pt>
    <dgm:pt modelId="{29127E3D-0F53-42F9-BC9D-9E9842218362}" type="sibTrans" cxnId="{031315AC-65E9-452B-95C0-E11C0B7D8D5D}">
      <dgm:prSet/>
      <dgm:spPr/>
      <dgm:t>
        <a:bodyPr/>
        <a:lstStyle/>
        <a:p>
          <a:endParaRPr lang="en-US"/>
        </a:p>
      </dgm:t>
    </dgm:pt>
    <dgm:pt modelId="{A0AC8615-98BA-41C5-8AE8-27C3B57C4A65}" type="pres">
      <dgm:prSet presAssocID="{DC0F1994-D27A-4299-AE44-E75C75FABC6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0E11EA-0060-45B8-97F8-F6EA184D4AAA}" type="pres">
      <dgm:prSet presAssocID="{9E146727-A292-43C7-94F5-F62146E6028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21BB0-2D90-4671-BCCE-0E29331733CB}" type="pres">
      <dgm:prSet presAssocID="{78620DFA-DD48-4203-9D48-8BC872B98FA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3AADD5B-61DD-4AB7-884D-7119ECA92E7F}" type="pres">
      <dgm:prSet presAssocID="{78620DFA-DD48-4203-9D48-8BC872B98FA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95978F4-7535-4C4C-B4DA-ACA50B1DE49A}" type="pres">
      <dgm:prSet presAssocID="{C6CE966F-7E7E-4E42-9FDB-F8E21A2ED9E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E2569-EA4F-4683-B2F3-44A78EAD1D9A}" type="pres">
      <dgm:prSet presAssocID="{37E9B4C0-4006-42BD-92FE-312D8FD1B65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A5ACD91-5D43-4F92-99D1-14CB362813C2}" type="pres">
      <dgm:prSet presAssocID="{37E9B4C0-4006-42BD-92FE-312D8FD1B65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8315007-CF3F-44BF-8A44-F9939BA5A03A}" type="pres">
      <dgm:prSet presAssocID="{3688426B-ED73-495A-8EC6-F3961906629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6D0D4-7132-4B2F-B932-AEDBC14D8BEA}" type="pres">
      <dgm:prSet presAssocID="{CF39569B-38AF-4AA3-9F4A-6BFA2DD8A80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9396099-E941-424B-8195-54111B79ABE6}" type="pres">
      <dgm:prSet presAssocID="{CF39569B-38AF-4AA3-9F4A-6BFA2DD8A80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BE1C142-ECF5-42CB-AE6F-21D2E7C71A9F}" type="pres">
      <dgm:prSet presAssocID="{B32D04E2-113E-4134-97A4-87CFFF7AC69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20681-0006-448B-B30C-C4ACF88E7449}" type="pres">
      <dgm:prSet presAssocID="{9BA0292F-3D39-43DF-9EF6-72F0B2EEC05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90B2E1E-8496-4F6B-B68A-8787ABD88ACC}" type="pres">
      <dgm:prSet presAssocID="{9BA0292F-3D39-43DF-9EF6-72F0B2EEC05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E06D83F-3F50-45D3-AEBA-BD08355782B6}" type="pres">
      <dgm:prSet presAssocID="{285037B5-96F4-443D-8F4A-A4D0748D559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65D56-366C-464F-BA55-7FE476387F19}" type="pres">
      <dgm:prSet presAssocID="{16A429A9-8208-4013-8C55-1CCB78B1BFD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4E9A56B-5B9E-4A6C-8926-3DF84A57E0E2}" type="pres">
      <dgm:prSet presAssocID="{16A429A9-8208-4013-8C55-1CCB78B1BFD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C61ACE1-4A44-436F-BDA9-07BFD07F3F7F}" type="pres">
      <dgm:prSet presAssocID="{4E736118-4FF4-4841-B3BD-7FFE4230856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4B935A-4AE1-E14E-9CB9-3C55CB65AF1A}" type="presOf" srcId="{16A429A9-8208-4013-8C55-1CCB78B1BFD3}" destId="{C4E9A56B-5B9E-4A6C-8926-3DF84A57E0E2}" srcOrd="1" destOrd="0" presId="urn:microsoft.com/office/officeart/2005/8/layout/process2"/>
    <dgm:cxn modelId="{C68B8349-EC29-F745-B594-6963A99249D5}" type="presOf" srcId="{9BA0292F-3D39-43DF-9EF6-72F0B2EEC05F}" destId="{A90B2E1E-8496-4F6B-B68A-8787ABD88ACC}" srcOrd="1" destOrd="0" presId="urn:microsoft.com/office/officeart/2005/8/layout/process2"/>
    <dgm:cxn modelId="{25B53064-DD03-9949-8D9E-3E635EE3671C}" type="presOf" srcId="{78620DFA-DD48-4203-9D48-8BC872B98FA0}" destId="{B8121BB0-2D90-4671-BCCE-0E29331733CB}" srcOrd="0" destOrd="0" presId="urn:microsoft.com/office/officeart/2005/8/layout/process2"/>
    <dgm:cxn modelId="{820365DD-9F14-4C11-BC15-18CBB56D70C7}" srcId="{DC0F1994-D27A-4299-AE44-E75C75FABC6D}" destId="{B32D04E2-113E-4134-97A4-87CFFF7AC692}" srcOrd="3" destOrd="0" parTransId="{B6FE3775-7C0C-4F54-A396-5EC0ECBEF2A2}" sibTransId="{9BA0292F-3D39-43DF-9EF6-72F0B2EEC05F}"/>
    <dgm:cxn modelId="{09DFBE89-C8DB-BB4E-8A01-33C9B5A3605D}" type="presOf" srcId="{B32D04E2-113E-4134-97A4-87CFFF7AC692}" destId="{BBE1C142-ECF5-42CB-AE6F-21D2E7C71A9F}" srcOrd="0" destOrd="0" presId="urn:microsoft.com/office/officeart/2005/8/layout/process2"/>
    <dgm:cxn modelId="{68499771-E6FA-D74A-AF3E-3BE01F69A3C4}" type="presOf" srcId="{DC0F1994-D27A-4299-AE44-E75C75FABC6D}" destId="{A0AC8615-98BA-41C5-8AE8-27C3B57C4A65}" srcOrd="0" destOrd="0" presId="urn:microsoft.com/office/officeart/2005/8/layout/process2"/>
    <dgm:cxn modelId="{AB466678-74E7-4F75-B74F-FCA3228DBD35}" srcId="{DC0F1994-D27A-4299-AE44-E75C75FABC6D}" destId="{3688426B-ED73-495A-8EC6-F3961906629F}" srcOrd="2" destOrd="0" parTransId="{7CC17A00-897A-4949-B042-8ACCD4948B3A}" sibTransId="{CF39569B-38AF-4AA3-9F4A-6BFA2DD8A804}"/>
    <dgm:cxn modelId="{312F7769-40CA-6C4B-8B5C-5867E9124124}" type="presOf" srcId="{4E736118-4FF4-4841-B3BD-7FFE4230856B}" destId="{5C61ACE1-4A44-436F-BDA9-07BFD07F3F7F}" srcOrd="0" destOrd="0" presId="urn:microsoft.com/office/officeart/2005/8/layout/process2"/>
    <dgm:cxn modelId="{D88ADA63-1F0D-0E4D-AC75-E94105982E49}" type="presOf" srcId="{CF39569B-38AF-4AA3-9F4A-6BFA2DD8A804}" destId="{D9396099-E941-424B-8195-54111B79ABE6}" srcOrd="1" destOrd="0" presId="urn:microsoft.com/office/officeart/2005/8/layout/process2"/>
    <dgm:cxn modelId="{937ECFB0-52EE-7F4F-B644-3AD75D81DA5B}" type="presOf" srcId="{C6CE966F-7E7E-4E42-9FDB-F8E21A2ED9E3}" destId="{295978F4-7535-4C4C-B4DA-ACA50B1DE49A}" srcOrd="0" destOrd="0" presId="urn:microsoft.com/office/officeart/2005/8/layout/process2"/>
    <dgm:cxn modelId="{1385DC7D-95C5-E644-A046-99B134983658}" type="presOf" srcId="{78620DFA-DD48-4203-9D48-8BC872B98FA0}" destId="{13AADD5B-61DD-4AB7-884D-7119ECA92E7F}" srcOrd="1" destOrd="0" presId="urn:microsoft.com/office/officeart/2005/8/layout/process2"/>
    <dgm:cxn modelId="{392B4542-009F-A242-BAF1-647E547B8FDA}" type="presOf" srcId="{CF39569B-38AF-4AA3-9F4A-6BFA2DD8A804}" destId="{A386D0D4-7132-4B2F-B932-AEDBC14D8BEA}" srcOrd="0" destOrd="0" presId="urn:microsoft.com/office/officeart/2005/8/layout/process2"/>
    <dgm:cxn modelId="{A9226437-EA8F-AD48-92A3-27278C5D6090}" type="presOf" srcId="{285037B5-96F4-443D-8F4A-A4D0748D5591}" destId="{1E06D83F-3F50-45D3-AEBA-BD08355782B6}" srcOrd="0" destOrd="0" presId="urn:microsoft.com/office/officeart/2005/8/layout/process2"/>
    <dgm:cxn modelId="{AB9FB78E-F566-9A44-A5E6-571E9F809457}" type="presOf" srcId="{37E9B4C0-4006-42BD-92FE-312D8FD1B650}" destId="{B82E2569-EA4F-4683-B2F3-44A78EAD1D9A}" srcOrd="0" destOrd="0" presId="urn:microsoft.com/office/officeart/2005/8/layout/process2"/>
    <dgm:cxn modelId="{1268D73E-8173-4D75-96EA-00531D278C46}" srcId="{DC0F1994-D27A-4299-AE44-E75C75FABC6D}" destId="{9E146727-A292-43C7-94F5-F62146E6028B}" srcOrd="0" destOrd="0" parTransId="{F60C0A03-2AAE-42BB-97E8-8D9AB4B15A1C}" sibTransId="{78620DFA-DD48-4203-9D48-8BC872B98FA0}"/>
    <dgm:cxn modelId="{45944B12-6B19-3144-A2D2-BAA7E81A908E}" type="presOf" srcId="{37E9B4C0-4006-42BD-92FE-312D8FD1B650}" destId="{3A5ACD91-5D43-4F92-99D1-14CB362813C2}" srcOrd="1" destOrd="0" presId="urn:microsoft.com/office/officeart/2005/8/layout/process2"/>
    <dgm:cxn modelId="{FBD4C0F2-2107-1943-A0EF-6F5404EE9509}" type="presOf" srcId="{3688426B-ED73-495A-8EC6-F3961906629F}" destId="{C8315007-CF3F-44BF-8A44-F9939BA5A03A}" srcOrd="0" destOrd="0" presId="urn:microsoft.com/office/officeart/2005/8/layout/process2"/>
    <dgm:cxn modelId="{031315AC-65E9-452B-95C0-E11C0B7D8D5D}" srcId="{DC0F1994-D27A-4299-AE44-E75C75FABC6D}" destId="{4E736118-4FF4-4841-B3BD-7FFE4230856B}" srcOrd="5" destOrd="0" parTransId="{12DD8FAC-73C5-4455-A720-F5B4B8F42AA9}" sibTransId="{29127E3D-0F53-42F9-BC9D-9E9842218362}"/>
    <dgm:cxn modelId="{E1D457EB-A915-437C-8587-8A54E703A5AA}" srcId="{DC0F1994-D27A-4299-AE44-E75C75FABC6D}" destId="{285037B5-96F4-443D-8F4A-A4D0748D5591}" srcOrd="4" destOrd="0" parTransId="{778455DF-6770-47E2-9CD3-BBA555D14585}" sibTransId="{16A429A9-8208-4013-8C55-1CCB78B1BFD3}"/>
    <dgm:cxn modelId="{3D568DC9-D807-9B42-AB8F-66D2F652C2A9}" type="presOf" srcId="{9BA0292F-3D39-43DF-9EF6-72F0B2EEC05F}" destId="{B0420681-0006-448B-B30C-C4ACF88E7449}" srcOrd="0" destOrd="0" presId="urn:microsoft.com/office/officeart/2005/8/layout/process2"/>
    <dgm:cxn modelId="{C43C503E-29E1-7A4E-A150-7F4147905673}" type="presOf" srcId="{16A429A9-8208-4013-8C55-1CCB78B1BFD3}" destId="{FBD65D56-366C-464F-BA55-7FE476387F19}" srcOrd="0" destOrd="0" presId="urn:microsoft.com/office/officeart/2005/8/layout/process2"/>
    <dgm:cxn modelId="{13EE0F5E-EFD0-6C40-B726-FA6DB604251C}" type="presOf" srcId="{9E146727-A292-43C7-94F5-F62146E6028B}" destId="{090E11EA-0060-45B8-97F8-F6EA184D4AAA}" srcOrd="0" destOrd="0" presId="urn:microsoft.com/office/officeart/2005/8/layout/process2"/>
    <dgm:cxn modelId="{743D5F99-8C02-4A89-831D-B084CFC38060}" srcId="{DC0F1994-D27A-4299-AE44-E75C75FABC6D}" destId="{C6CE966F-7E7E-4E42-9FDB-F8E21A2ED9E3}" srcOrd="1" destOrd="0" parTransId="{099E1C02-FAAB-4564-86A5-D31068DACE4C}" sibTransId="{37E9B4C0-4006-42BD-92FE-312D8FD1B650}"/>
    <dgm:cxn modelId="{F1B0E99C-A59D-5547-BAB1-A647C136BDF6}" type="presParOf" srcId="{A0AC8615-98BA-41C5-8AE8-27C3B57C4A65}" destId="{090E11EA-0060-45B8-97F8-F6EA184D4AAA}" srcOrd="0" destOrd="0" presId="urn:microsoft.com/office/officeart/2005/8/layout/process2"/>
    <dgm:cxn modelId="{1D5EB911-95CA-2649-B709-3D4DE5FB05E7}" type="presParOf" srcId="{A0AC8615-98BA-41C5-8AE8-27C3B57C4A65}" destId="{B8121BB0-2D90-4671-BCCE-0E29331733CB}" srcOrd="1" destOrd="0" presId="urn:microsoft.com/office/officeart/2005/8/layout/process2"/>
    <dgm:cxn modelId="{9CDEE954-59C9-BC48-BB27-3EDF90D3762B}" type="presParOf" srcId="{B8121BB0-2D90-4671-BCCE-0E29331733CB}" destId="{13AADD5B-61DD-4AB7-884D-7119ECA92E7F}" srcOrd="0" destOrd="0" presId="urn:microsoft.com/office/officeart/2005/8/layout/process2"/>
    <dgm:cxn modelId="{709ACCD4-F8E5-C948-900C-4D44F9145BA0}" type="presParOf" srcId="{A0AC8615-98BA-41C5-8AE8-27C3B57C4A65}" destId="{295978F4-7535-4C4C-B4DA-ACA50B1DE49A}" srcOrd="2" destOrd="0" presId="urn:microsoft.com/office/officeart/2005/8/layout/process2"/>
    <dgm:cxn modelId="{9BB7B760-B419-864C-8AF7-F00B9C850ACC}" type="presParOf" srcId="{A0AC8615-98BA-41C5-8AE8-27C3B57C4A65}" destId="{B82E2569-EA4F-4683-B2F3-44A78EAD1D9A}" srcOrd="3" destOrd="0" presId="urn:microsoft.com/office/officeart/2005/8/layout/process2"/>
    <dgm:cxn modelId="{2821A19E-45E6-8E46-A840-235F8D0AB533}" type="presParOf" srcId="{B82E2569-EA4F-4683-B2F3-44A78EAD1D9A}" destId="{3A5ACD91-5D43-4F92-99D1-14CB362813C2}" srcOrd="0" destOrd="0" presId="urn:microsoft.com/office/officeart/2005/8/layout/process2"/>
    <dgm:cxn modelId="{182791E9-7E61-6142-BBF4-8602C4DC8B7B}" type="presParOf" srcId="{A0AC8615-98BA-41C5-8AE8-27C3B57C4A65}" destId="{C8315007-CF3F-44BF-8A44-F9939BA5A03A}" srcOrd="4" destOrd="0" presId="urn:microsoft.com/office/officeart/2005/8/layout/process2"/>
    <dgm:cxn modelId="{02CC1EC3-09EF-9746-B44C-0EEBED13B2F4}" type="presParOf" srcId="{A0AC8615-98BA-41C5-8AE8-27C3B57C4A65}" destId="{A386D0D4-7132-4B2F-B932-AEDBC14D8BEA}" srcOrd="5" destOrd="0" presId="urn:microsoft.com/office/officeart/2005/8/layout/process2"/>
    <dgm:cxn modelId="{0CD3E3BD-6BE5-7E48-9CF7-C08A3EAFC60B}" type="presParOf" srcId="{A386D0D4-7132-4B2F-B932-AEDBC14D8BEA}" destId="{D9396099-E941-424B-8195-54111B79ABE6}" srcOrd="0" destOrd="0" presId="urn:microsoft.com/office/officeart/2005/8/layout/process2"/>
    <dgm:cxn modelId="{3506F0EA-F5A6-D94B-8AF9-0B4893CCF11C}" type="presParOf" srcId="{A0AC8615-98BA-41C5-8AE8-27C3B57C4A65}" destId="{BBE1C142-ECF5-42CB-AE6F-21D2E7C71A9F}" srcOrd="6" destOrd="0" presId="urn:microsoft.com/office/officeart/2005/8/layout/process2"/>
    <dgm:cxn modelId="{BBAA4B51-4AE3-F548-8C48-DD3D494F64FF}" type="presParOf" srcId="{A0AC8615-98BA-41C5-8AE8-27C3B57C4A65}" destId="{B0420681-0006-448B-B30C-C4ACF88E7449}" srcOrd="7" destOrd="0" presId="urn:microsoft.com/office/officeart/2005/8/layout/process2"/>
    <dgm:cxn modelId="{A99EB350-47E0-804D-B000-F9C73334C678}" type="presParOf" srcId="{B0420681-0006-448B-B30C-C4ACF88E7449}" destId="{A90B2E1E-8496-4F6B-B68A-8787ABD88ACC}" srcOrd="0" destOrd="0" presId="urn:microsoft.com/office/officeart/2005/8/layout/process2"/>
    <dgm:cxn modelId="{A17A1ABC-DD92-5E45-8EF9-026AAD602130}" type="presParOf" srcId="{A0AC8615-98BA-41C5-8AE8-27C3B57C4A65}" destId="{1E06D83F-3F50-45D3-AEBA-BD08355782B6}" srcOrd="8" destOrd="0" presId="urn:microsoft.com/office/officeart/2005/8/layout/process2"/>
    <dgm:cxn modelId="{140CB593-A5D9-C44D-AA09-60F2CC20EC96}" type="presParOf" srcId="{A0AC8615-98BA-41C5-8AE8-27C3B57C4A65}" destId="{FBD65D56-366C-464F-BA55-7FE476387F19}" srcOrd="9" destOrd="0" presId="urn:microsoft.com/office/officeart/2005/8/layout/process2"/>
    <dgm:cxn modelId="{5F6FA94D-60CD-1848-89E0-8E83B3F54A89}" type="presParOf" srcId="{FBD65D56-366C-464F-BA55-7FE476387F19}" destId="{C4E9A56B-5B9E-4A6C-8926-3DF84A57E0E2}" srcOrd="0" destOrd="0" presId="urn:microsoft.com/office/officeart/2005/8/layout/process2"/>
    <dgm:cxn modelId="{BFFAFFC0-A449-2144-827D-184D32246ACF}" type="presParOf" srcId="{A0AC8615-98BA-41C5-8AE8-27C3B57C4A65}" destId="{5C61ACE1-4A44-436F-BDA9-07BFD07F3F7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E11EA-0060-45B8-97F8-F6EA184D4AAA}">
      <dsp:nvSpPr>
        <dsp:cNvPr id="0" name=""/>
        <dsp:cNvSpPr/>
      </dsp:nvSpPr>
      <dsp:spPr>
        <a:xfrm>
          <a:off x="550389" y="3778"/>
          <a:ext cx="1765250" cy="5016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Chemicals</a:t>
          </a:r>
          <a:endParaRPr lang="en-US" sz="2400" kern="1200" dirty="0"/>
        </a:p>
      </dsp:txBody>
      <dsp:txXfrm>
        <a:off x="565082" y="18471"/>
        <a:ext cx="1735864" cy="472283"/>
      </dsp:txXfrm>
    </dsp:sp>
    <dsp:sp modelId="{B8121BB0-2D90-4671-BCCE-0E29331733CB}">
      <dsp:nvSpPr>
        <dsp:cNvPr id="0" name=""/>
        <dsp:cNvSpPr/>
      </dsp:nvSpPr>
      <dsp:spPr>
        <a:xfrm rot="5400000">
          <a:off x="1338951" y="517990"/>
          <a:ext cx="188126" cy="225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-5400000">
        <a:off x="1365289" y="536802"/>
        <a:ext cx="135451" cy="131688"/>
      </dsp:txXfrm>
    </dsp:sp>
    <dsp:sp modelId="{295978F4-7535-4C4C-B4DA-ACA50B1DE49A}">
      <dsp:nvSpPr>
        <dsp:cNvPr id="0" name=""/>
        <dsp:cNvSpPr/>
      </dsp:nvSpPr>
      <dsp:spPr>
        <a:xfrm>
          <a:off x="550389" y="756283"/>
          <a:ext cx="1765250" cy="5016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Cells</a:t>
          </a:r>
          <a:endParaRPr lang="en-US" sz="2400" kern="1200" dirty="0"/>
        </a:p>
      </dsp:txBody>
      <dsp:txXfrm>
        <a:off x="565082" y="770976"/>
        <a:ext cx="1735864" cy="472283"/>
      </dsp:txXfrm>
    </dsp:sp>
    <dsp:sp modelId="{B82E2569-EA4F-4683-B2F3-44A78EAD1D9A}">
      <dsp:nvSpPr>
        <dsp:cNvPr id="0" name=""/>
        <dsp:cNvSpPr/>
      </dsp:nvSpPr>
      <dsp:spPr>
        <a:xfrm rot="5400000">
          <a:off x="1338951" y="1270494"/>
          <a:ext cx="188126" cy="225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-5400000">
        <a:off x="1365289" y="1289306"/>
        <a:ext cx="135451" cy="131688"/>
      </dsp:txXfrm>
    </dsp:sp>
    <dsp:sp modelId="{C8315007-CF3F-44BF-8A44-F9939BA5A03A}">
      <dsp:nvSpPr>
        <dsp:cNvPr id="0" name=""/>
        <dsp:cNvSpPr/>
      </dsp:nvSpPr>
      <dsp:spPr>
        <a:xfrm>
          <a:off x="550389" y="1508787"/>
          <a:ext cx="1765250" cy="5016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Tissues</a:t>
          </a:r>
          <a:endParaRPr lang="en-US" sz="2400" kern="1200" dirty="0"/>
        </a:p>
      </dsp:txBody>
      <dsp:txXfrm>
        <a:off x="565082" y="1523480"/>
        <a:ext cx="1735864" cy="472283"/>
      </dsp:txXfrm>
    </dsp:sp>
    <dsp:sp modelId="{A386D0D4-7132-4B2F-B932-AEDBC14D8BEA}">
      <dsp:nvSpPr>
        <dsp:cNvPr id="0" name=""/>
        <dsp:cNvSpPr/>
      </dsp:nvSpPr>
      <dsp:spPr>
        <a:xfrm rot="5400000">
          <a:off x="1338951" y="2022999"/>
          <a:ext cx="188126" cy="225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-5400000">
        <a:off x="1365289" y="2041811"/>
        <a:ext cx="135451" cy="131688"/>
      </dsp:txXfrm>
    </dsp:sp>
    <dsp:sp modelId="{BBE1C142-ECF5-42CB-AE6F-21D2E7C71A9F}">
      <dsp:nvSpPr>
        <dsp:cNvPr id="0" name=""/>
        <dsp:cNvSpPr/>
      </dsp:nvSpPr>
      <dsp:spPr>
        <a:xfrm>
          <a:off x="550389" y="2261292"/>
          <a:ext cx="1765250" cy="5016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Organs</a:t>
          </a:r>
          <a:endParaRPr lang="en-US" sz="2400" kern="1200" dirty="0"/>
        </a:p>
      </dsp:txBody>
      <dsp:txXfrm>
        <a:off x="565082" y="2275985"/>
        <a:ext cx="1735864" cy="472283"/>
      </dsp:txXfrm>
    </dsp:sp>
    <dsp:sp modelId="{B0420681-0006-448B-B30C-C4ACF88E7449}">
      <dsp:nvSpPr>
        <dsp:cNvPr id="0" name=""/>
        <dsp:cNvSpPr/>
      </dsp:nvSpPr>
      <dsp:spPr>
        <a:xfrm rot="5400000">
          <a:off x="1338951" y="2775503"/>
          <a:ext cx="188126" cy="225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-5400000">
        <a:off x="1365289" y="2794315"/>
        <a:ext cx="135451" cy="131688"/>
      </dsp:txXfrm>
    </dsp:sp>
    <dsp:sp modelId="{1E06D83F-3F50-45D3-AEBA-BD08355782B6}">
      <dsp:nvSpPr>
        <dsp:cNvPr id="0" name=""/>
        <dsp:cNvSpPr/>
      </dsp:nvSpPr>
      <dsp:spPr>
        <a:xfrm>
          <a:off x="550389" y="3013796"/>
          <a:ext cx="1765250" cy="5016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Systems</a:t>
          </a:r>
          <a:endParaRPr lang="en-US" sz="2400" kern="1200" dirty="0"/>
        </a:p>
      </dsp:txBody>
      <dsp:txXfrm>
        <a:off x="565082" y="3028489"/>
        <a:ext cx="1735864" cy="472283"/>
      </dsp:txXfrm>
    </dsp:sp>
    <dsp:sp modelId="{FBD65D56-366C-464F-BA55-7FE476387F19}">
      <dsp:nvSpPr>
        <dsp:cNvPr id="0" name=""/>
        <dsp:cNvSpPr/>
      </dsp:nvSpPr>
      <dsp:spPr>
        <a:xfrm rot="5400000">
          <a:off x="1338951" y="3528008"/>
          <a:ext cx="188126" cy="225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-5400000">
        <a:off x="1365289" y="3546820"/>
        <a:ext cx="135451" cy="131688"/>
      </dsp:txXfrm>
    </dsp:sp>
    <dsp:sp modelId="{5C61ACE1-4A44-436F-BDA9-07BFD07F3F7F}">
      <dsp:nvSpPr>
        <dsp:cNvPr id="0" name=""/>
        <dsp:cNvSpPr/>
      </dsp:nvSpPr>
      <dsp:spPr>
        <a:xfrm>
          <a:off x="550389" y="3766301"/>
          <a:ext cx="1765250" cy="5016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Organism</a:t>
          </a:r>
          <a:endParaRPr lang="en-US" sz="2400" kern="1200" dirty="0"/>
        </a:p>
      </dsp:txBody>
      <dsp:txXfrm>
        <a:off x="565082" y="3780994"/>
        <a:ext cx="1735864" cy="472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D4AFCCC-A256-4941-A1FE-90CD3AD16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562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6913"/>
            <a:ext cx="4643438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6827" y="4389120"/>
            <a:ext cx="5140960" cy="41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1DF986E-63EA-46E2-B982-758300471A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2687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0821205-DFF8-4CEE-8707-AD7548A9A57E}" type="slidenum">
              <a:rPr lang="en-US" altLang="en-US" sz="1200" smtClean="0">
                <a:latin typeface="Times New Roman" pitchFamily="18" charset="0"/>
              </a:rPr>
              <a:pPr/>
              <a:t>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A2C1C9-0C42-43A4-8CB9-86EB6A4D811E}" type="slidenum">
              <a:rPr lang="en-US" altLang="en-US" sz="1200" smtClean="0">
                <a:latin typeface="Times New Roman" pitchFamily="18" charset="0"/>
              </a:rPr>
              <a:pPr/>
              <a:t>11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5677202-2E29-4C4A-926B-DF7E79E12615}" type="slidenum">
              <a:rPr lang="en-US" altLang="en-US" sz="1200" smtClean="0">
                <a:latin typeface="Times New Roman" pitchFamily="18" charset="0"/>
              </a:rPr>
              <a:pPr/>
              <a:t>12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CF0C645-06FA-4901-A5C4-04578A23A769}" type="slidenum">
              <a:rPr lang="en-US" altLang="en-US" sz="1200" smtClean="0">
                <a:latin typeface="Times New Roman" pitchFamily="18" charset="0"/>
              </a:rPr>
              <a:pPr/>
              <a:t>13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DB20D39-3F2B-42EF-90CD-3758E88C5E03}" type="slidenum">
              <a:rPr lang="en-US" altLang="en-US" sz="1200" smtClean="0">
                <a:latin typeface="Times New Roman" pitchFamily="18" charset="0"/>
              </a:rPr>
              <a:pPr/>
              <a:t>14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C7B44A5-0D2F-4480-AEDF-204A8978369D}" type="slidenum">
              <a:rPr lang="en-US" altLang="en-US" sz="1200" smtClean="0">
                <a:latin typeface="Times New Roman" pitchFamily="18" charset="0"/>
              </a:rPr>
              <a:pPr/>
              <a:t>15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73270B4-B276-48B0-B2C5-921B13D9F215}" type="slidenum">
              <a:rPr lang="en-US" altLang="en-US" sz="1200" smtClean="0">
                <a:latin typeface="Times New Roman" pitchFamily="18" charset="0"/>
              </a:rPr>
              <a:pPr/>
              <a:t>16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BF04355-32E8-4264-9D9C-B5E47812472F}" type="slidenum">
              <a:rPr lang="en-US" altLang="en-US" sz="1200" smtClean="0">
                <a:latin typeface="Times New Roman" pitchFamily="18" charset="0"/>
              </a:rPr>
              <a:pPr/>
              <a:t>17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08D60C8-7451-42F3-A9E8-E15418B8042C}" type="slidenum">
              <a:rPr lang="en-US" altLang="en-US" sz="1200" smtClean="0">
                <a:latin typeface="Times New Roman" pitchFamily="18" charset="0"/>
              </a:rPr>
              <a:pPr/>
              <a:t>18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FA5F2B4-DB78-44FB-9D94-89157E0580F3}" type="slidenum">
              <a:rPr lang="en-US" altLang="en-US" sz="1200" smtClean="0">
                <a:latin typeface="Times New Roman" pitchFamily="18" charset="0"/>
              </a:rPr>
              <a:pPr/>
              <a:t>19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B0853B7-E0E3-4588-B952-78578F67342E}" type="slidenum">
              <a:rPr lang="en-US" altLang="en-US" sz="1200" smtClean="0">
                <a:latin typeface="Times New Roman" pitchFamily="18" charset="0"/>
              </a:rPr>
              <a:pPr/>
              <a:t>20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5FC04B8-0FC6-44E3-A1FD-435BC28D1292}" type="slidenum">
              <a:rPr lang="en-US" altLang="en-US" sz="1200" smtClean="0">
                <a:latin typeface="Times New Roman" pitchFamily="18" charset="0"/>
              </a:rPr>
              <a:pPr/>
              <a:t>2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15D7872-011A-42A0-ACEE-CA3797A01D44}" type="slidenum">
              <a:rPr lang="en-US" altLang="en-US" sz="1200" smtClean="0">
                <a:latin typeface="Times New Roman" pitchFamily="18" charset="0"/>
              </a:rPr>
              <a:pPr/>
              <a:t>21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9D0D727-CBF7-4B43-933C-52A1D20B9B11}" type="slidenum">
              <a:rPr lang="en-US" altLang="en-US" sz="1200" smtClean="0">
                <a:latin typeface="Times New Roman" pitchFamily="18" charset="0"/>
              </a:rPr>
              <a:pPr/>
              <a:t>22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1939DF2-1732-434F-8D11-0D575AD8EEEF}" type="slidenum">
              <a:rPr lang="en-US" altLang="en-US" sz="1200" smtClean="0">
                <a:latin typeface="Times New Roman" pitchFamily="18" charset="0"/>
              </a:rPr>
              <a:pPr/>
              <a:t>23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42D1DF3-C158-421A-8344-CF84D6653BD5}" type="slidenum">
              <a:rPr lang="en-US" altLang="en-US" sz="1200" smtClean="0">
                <a:latin typeface="Times New Roman" pitchFamily="18" charset="0"/>
              </a:rPr>
              <a:pPr/>
              <a:t>24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6F064B-125B-43E4-9D30-A343B91BED63}" type="slidenum">
              <a:rPr lang="en-US" altLang="en-US" sz="1200" smtClean="0">
                <a:latin typeface="Times New Roman" pitchFamily="18" charset="0"/>
              </a:rPr>
              <a:pPr/>
              <a:t>26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A3A8B6E-E8B2-4C9F-93DC-BF3F32E90C14}" type="slidenum">
              <a:rPr lang="en-US" altLang="en-US" sz="1200" smtClean="0">
                <a:latin typeface="Times New Roman" pitchFamily="18" charset="0"/>
              </a:rPr>
              <a:pPr/>
              <a:t>27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D30706E-17CC-4F57-BF40-50CDF06B8688}" type="slidenum">
              <a:rPr lang="en-US" altLang="en-US" sz="1200" smtClean="0">
                <a:latin typeface="Times New Roman" pitchFamily="18" charset="0"/>
              </a:rPr>
              <a:pPr/>
              <a:t>3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598DE6-DADF-4F4F-809C-6412EF205A9B}" type="slidenum">
              <a:rPr lang="en-US" altLang="en-US" sz="1200" smtClean="0">
                <a:latin typeface="Times New Roman" pitchFamily="18" charset="0"/>
              </a:rPr>
              <a:pPr/>
              <a:t>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B5AFFF4-36B8-4126-91E3-F69E57E79548}" type="slidenum">
              <a:rPr lang="en-US" altLang="en-US" sz="1200" smtClean="0">
                <a:latin typeface="Times New Roman" pitchFamily="18" charset="0"/>
              </a:rPr>
              <a:pPr/>
              <a:t>5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0341CF3-0E14-49D5-A666-349D6D85CEBB}" type="slidenum">
              <a:rPr lang="en-US" altLang="en-US" sz="1200" smtClean="0">
                <a:latin typeface="Times New Roman" pitchFamily="18" charset="0"/>
              </a:rPr>
              <a:pPr/>
              <a:t>7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69505D-77EF-440D-8D23-40673BA9AA1E}" type="slidenum">
              <a:rPr lang="en-US" altLang="en-US" sz="1200" smtClean="0">
                <a:latin typeface="Times New Roman" pitchFamily="18" charset="0"/>
              </a:rPr>
              <a:pPr/>
              <a:t>8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3DAE221-94C4-47D6-A219-A08DEB7B7845}" type="slidenum">
              <a:rPr lang="en-US" altLang="en-US" sz="1200" smtClean="0">
                <a:latin typeface="Times New Roman" pitchFamily="18" charset="0"/>
              </a:rPr>
              <a:pPr/>
              <a:t>9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9D857CD-65F4-4EFE-8F45-BCC8A4767161}" type="slidenum">
              <a:rPr lang="en-US" altLang="en-US" sz="1200" smtClean="0">
                <a:latin typeface="Times New Roman" pitchFamily="18" charset="0"/>
              </a:rPr>
              <a:pPr/>
              <a:t>10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-27432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1000" dirty="0" smtClean="0"/>
          </a:p>
        </p:txBody>
      </p:sp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64082" y="3724275"/>
            <a:ext cx="4057096" cy="775597"/>
          </a:xfrm>
          <a:effectLst/>
        </p:spPr>
        <p:txBody>
          <a:bodyPr anchorCtr="1"/>
          <a:lstStyle>
            <a:lvl1pPr algn="ctr"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964081" y="5307013"/>
            <a:ext cx="4057095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6" descr="ppt_ope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267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72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91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33121"/>
            <a:ext cx="8516202" cy="388937"/>
          </a:xfrm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  <a:solidFill>
                  <a:srgbClr val="C0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0837"/>
            <a:ext cx="8499901" cy="5050780"/>
          </a:xfrm>
        </p:spPr>
        <p:txBody>
          <a:bodyPr/>
          <a:lstStyle>
            <a:lvl1pPr marL="280988" indent="-280988">
              <a:defRPr>
                <a:latin typeface="+mn-lt"/>
                <a:cs typeface="Arial" pitchFamily="34" charset="0"/>
              </a:defRPr>
            </a:lvl1pPr>
            <a:lvl2pPr marL="862013" indent="-404813">
              <a:defRPr lang="en-US" sz="22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buFontTx/>
              <a:buNone/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271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07996"/>
          </a:xfrm>
          <a:solidFill>
            <a:schemeClr val="lt1"/>
          </a:solidFill>
          <a:effectLst/>
        </p:spPr>
        <p:txBody>
          <a:bodyPr anchor="t"/>
          <a:lstStyle>
            <a:lvl1pPr algn="l">
              <a:defRPr sz="4000" b="1" cap="all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8939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929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798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907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44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554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5399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438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76999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7549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538163"/>
            <a:ext cx="8543925" cy="384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41425"/>
            <a:ext cx="851693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altLang="en-US" sz="1000" dirty="0" smtClean="0"/>
          </a:p>
        </p:txBody>
      </p:sp>
      <p:pic>
        <p:nvPicPr>
          <p:cNvPr id="1031" name="Picture 8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23050"/>
            <a:ext cx="13176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108743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23"/>
          <p:cNvSpPr txBox="1">
            <a:spLocks noChangeArrowheads="1"/>
          </p:cNvSpPr>
          <p:nvPr userDrawn="1"/>
        </p:nvSpPr>
        <p:spPr bwMode="auto">
          <a:xfrm>
            <a:off x="-27432" y="6569837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00" dirty="0" smtClean="0"/>
              <a:t>Copyright © 2016 </a:t>
            </a:r>
            <a:r>
              <a:rPr lang="en-US" altLang="en-US" sz="1000" dirty="0" err="1" smtClean="0"/>
              <a:t>Wolters</a:t>
            </a:r>
            <a:r>
              <a:rPr lang="en-US" altLang="en-US" sz="1000" dirty="0" smtClean="0"/>
              <a:t> Kluwer •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–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46093" y="3076038"/>
            <a:ext cx="4114800" cy="1827302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1973CD"/>
                </a:solidFill>
                <a:ea typeface="ＭＳ Ｐゴシック" pitchFamily="34" charset="-128"/>
              </a:rPr>
              <a:t>Chapter 1</a:t>
            </a:r>
            <a:br>
              <a:rPr lang="en-US" altLang="en-US" sz="3200" dirty="0" smtClean="0">
                <a:solidFill>
                  <a:srgbClr val="1973CD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1973CD"/>
                </a:solidFill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1973CD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1973CD"/>
                </a:solidFill>
                <a:ea typeface="ＭＳ Ｐゴシック" pitchFamily="34" charset="-128"/>
              </a:rPr>
              <a:t>Organization of the Human Body</a:t>
            </a:r>
          </a:p>
        </p:txBody>
      </p:sp>
      <p:pic>
        <p:nvPicPr>
          <p:cNvPr id="1026" name="Picture 2" descr="\\172.24.161.56\lww\01_Logistics\Cohen-SFHB-11e_9781496317728\13_Ancillaries\1_Input\Power points\JPEG images\ChapterOpener\CohenSFHB11-CO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390" y="1662552"/>
            <a:ext cx="4428319" cy="4752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0038" y="534540"/>
            <a:ext cx="8543925" cy="38779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Negative Feedback and Body Temperature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04800" y="5561013"/>
            <a:ext cx="86090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200" dirty="0">
                <a:solidFill>
                  <a:srgbClr val="C00000"/>
                </a:solidFill>
                <a:latin typeface="+mn-lt"/>
                <a:cs typeface="Arial" charset="0"/>
              </a:rPr>
              <a:t>How does the brain respond to an increase in body temperature? </a:t>
            </a:r>
          </a:p>
        </p:txBody>
      </p:sp>
      <p:pic>
        <p:nvPicPr>
          <p:cNvPr id="30724" name="Picture 15" descr="\\pchns-f02\PRODUCTION\LWW\Share\Cohen-13e\JPG\CH01\Cohen-13e-ch001-image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" y="1600200"/>
            <a:ext cx="6858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6955" y="4287947"/>
            <a:ext cx="11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1-3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0038" y="146741"/>
            <a:ext cx="8543925" cy="775597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Negative Feedback in the Endocrine System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pic>
        <p:nvPicPr>
          <p:cNvPr id="31747" name="Picture 14" descr="\\pchns-f02\PRODUCTION\LWW\Share\Cohen-13e\JPG\CH01\Cohen-13e-ch001-image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04975"/>
            <a:ext cx="77533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5409" y="5829437"/>
            <a:ext cx="11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1-4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57175" y="6035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Types of Metabolism</a:t>
            </a:r>
          </a:p>
        </p:txBody>
      </p:sp>
      <p:sp>
        <p:nvSpPr>
          <p:cNvPr id="12291" name="Content Placeholder 10"/>
          <p:cNvSpPr>
            <a:spLocks noGrp="1"/>
          </p:cNvSpPr>
          <p:nvPr>
            <p:ph idx="1"/>
          </p:nvPr>
        </p:nvSpPr>
        <p:spPr>
          <a:xfrm>
            <a:off x="330200" y="1393825"/>
            <a:ext cx="8499475" cy="504983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b="1" dirty="0" smtClean="0">
              <a:ea typeface="ＭＳ Ｐゴシック"/>
            </a:endParaRPr>
          </a:p>
          <a:p>
            <a:pPr>
              <a:defRPr/>
            </a:pPr>
            <a:r>
              <a:rPr lang="en-US" dirty="0" smtClean="0">
                <a:ea typeface="ＭＳ Ｐゴシック"/>
              </a:rPr>
              <a:t>Catabolism</a:t>
            </a:r>
          </a:p>
          <a:p>
            <a:pPr lvl="1" indent="-520700">
              <a:defRPr/>
            </a:pPr>
            <a:r>
              <a:rPr dirty="0">
                <a:ea typeface="ＭＳ Ｐゴシック"/>
              </a:rPr>
              <a:t>Reactions that break substances down</a:t>
            </a:r>
          </a:p>
          <a:p>
            <a:pPr lvl="1" indent="-520700">
              <a:defRPr/>
            </a:pPr>
            <a:r>
              <a:rPr dirty="0">
                <a:ea typeface="ＭＳ Ｐゴシック"/>
              </a:rPr>
              <a:t>Used to form ATP</a:t>
            </a:r>
          </a:p>
          <a:p>
            <a:pPr lvl="1" indent="-520700">
              <a:defRPr/>
            </a:pPr>
            <a:endParaRPr dirty="0">
              <a:ea typeface="ＭＳ Ｐゴシック"/>
            </a:endParaRPr>
          </a:p>
          <a:p>
            <a:pPr>
              <a:defRPr/>
            </a:pPr>
            <a:r>
              <a:rPr lang="en-US" dirty="0" smtClean="0">
                <a:ea typeface="ＭＳ Ｐゴシック"/>
              </a:rPr>
              <a:t>Anabolism</a:t>
            </a:r>
          </a:p>
          <a:p>
            <a:pPr lvl="1" indent="-574675">
              <a:defRPr/>
            </a:pPr>
            <a:r>
              <a:rPr dirty="0">
                <a:ea typeface="ＭＳ Ｐゴシック"/>
              </a:rPr>
              <a:t>Reactions that build substances up</a:t>
            </a:r>
          </a:p>
          <a:p>
            <a:pPr lvl="1" indent="-574675">
              <a:defRPr/>
            </a:pPr>
            <a:r>
              <a:rPr dirty="0">
                <a:ea typeface="ＭＳ Ｐゴシック"/>
              </a:rPr>
              <a:t>Often require ATP</a:t>
            </a:r>
          </a:p>
          <a:p>
            <a:pPr>
              <a:defRPr/>
            </a:pPr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Directional Terms</a:t>
            </a:r>
          </a:p>
        </p:txBody>
      </p:sp>
      <p:sp>
        <p:nvSpPr>
          <p:cNvPr id="40963" name="Content Placeholder 8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Healthcare professionals use standardized terms to describe body directions.</a:t>
            </a:r>
          </a:p>
          <a:p>
            <a:pPr lvl="1" indent="-574675"/>
            <a:r>
              <a:rPr altLang="en-US" dirty="0">
                <a:ea typeface="ＭＳ Ｐゴシック" pitchFamily="34" charset="-128"/>
              </a:rPr>
              <a:t>Superior and inferior</a:t>
            </a:r>
          </a:p>
          <a:p>
            <a:pPr lvl="1" indent="-574675"/>
            <a:r>
              <a:rPr altLang="en-US" dirty="0">
                <a:ea typeface="ＭＳ Ｐゴシック" pitchFamily="34" charset="-128"/>
              </a:rPr>
              <a:t>Anterior (ventral) and posterior (dorsal)</a:t>
            </a:r>
          </a:p>
          <a:p>
            <a:pPr lvl="1" indent="-574675"/>
            <a:r>
              <a:rPr altLang="en-US" dirty="0">
                <a:ea typeface="ＭＳ Ｐゴシック" pitchFamily="34" charset="-128"/>
              </a:rPr>
              <a:t>Medial and lateral</a:t>
            </a:r>
          </a:p>
          <a:p>
            <a:pPr lvl="1" indent="-574675"/>
            <a:r>
              <a:rPr altLang="en-US" dirty="0">
                <a:ea typeface="ＭＳ Ｐゴシック" pitchFamily="34" charset="-128"/>
              </a:rPr>
              <a:t>Proximal and distal</a:t>
            </a:r>
          </a:p>
          <a:p>
            <a:pPr lvl="2"/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All descriptions assume that the body is in anatomic 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80988" y="344129"/>
            <a:ext cx="5461051" cy="54992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Directional Terms (cont.)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550" y="3581400"/>
            <a:ext cx="498633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C00000"/>
                </a:solidFill>
                <a:latin typeface="+mn-lt"/>
                <a:ea typeface="ＭＳ Ｐゴシック"/>
                <a:cs typeface="ＭＳ Ｐゴシック"/>
              </a:rPr>
              <a:t>What is the scientific name for the position in which the figures are standing?</a:t>
            </a:r>
          </a:p>
        </p:txBody>
      </p:sp>
      <p:pic>
        <p:nvPicPr>
          <p:cNvPr id="41989" name="Picture 6" descr="fig_1.6.gif                                                    00753660Macintosh HD                   C16C138F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9743" y="1147313"/>
            <a:ext cx="3195447" cy="535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0299" y="5655747"/>
            <a:ext cx="11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1-6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Planes of Division</a:t>
            </a:r>
          </a:p>
        </p:txBody>
      </p:sp>
      <p:sp>
        <p:nvSpPr>
          <p:cNvPr id="43011" name="Content Placeholder 8"/>
          <p:cNvSpPr>
            <a:spLocks noGrp="1"/>
          </p:cNvSpPr>
          <p:nvPr>
            <p:ph idx="1"/>
          </p:nvPr>
        </p:nvSpPr>
        <p:spPr>
          <a:xfrm>
            <a:off x="282575" y="1393825"/>
            <a:ext cx="8499475" cy="5049838"/>
          </a:xfrm>
        </p:spPr>
        <p:txBody>
          <a:bodyPr/>
          <a:lstStyle/>
          <a:p>
            <a:pPr>
              <a:buFontTx/>
              <a:buNone/>
            </a:pPr>
            <a:endParaRPr lang="en-US" altLang="en-US" b="1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Anatomists can divide the body along three planes, each of which is a cut through the body in a different direction.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Frontal plane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Sagittal plane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Transverse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22875" y="417846"/>
            <a:ext cx="8543925" cy="38779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Planes of Division (cont.)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652" y="5329509"/>
            <a:ext cx="88686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C00000"/>
                </a:solidFill>
                <a:latin typeface="+mn-lt"/>
                <a:ea typeface="ＭＳ Ｐゴシック"/>
                <a:cs typeface="ＭＳ Ｐゴシック"/>
              </a:rPr>
              <a:t>Which plane divides the body into superior and inferior parts? </a:t>
            </a:r>
            <a:endParaRPr lang="en-US" sz="2200" dirty="0" smtClean="0">
              <a:solidFill>
                <a:srgbClr val="C00000"/>
              </a:solidFill>
              <a:latin typeface="+mn-lt"/>
              <a:ea typeface="ＭＳ Ｐゴシック"/>
              <a:cs typeface="ＭＳ Ｐゴシック"/>
            </a:endParaRPr>
          </a:p>
          <a:p>
            <a:pPr>
              <a:defRPr/>
            </a:pPr>
            <a:r>
              <a:rPr lang="en-US" sz="2200" dirty="0" smtClean="0">
                <a:solidFill>
                  <a:srgbClr val="C00000"/>
                </a:solidFill>
                <a:latin typeface="+mn-lt"/>
                <a:ea typeface="ＭＳ Ｐゴシック"/>
                <a:cs typeface="ＭＳ Ｐゴシック"/>
              </a:rPr>
              <a:t>Which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ＭＳ Ｐゴシック"/>
                <a:cs typeface="ＭＳ Ｐゴシック"/>
              </a:rPr>
              <a:t>plane divides the body into anterior and </a:t>
            </a:r>
            <a:r>
              <a:rPr lang="en-US" sz="2200" dirty="0" smtClean="0">
                <a:solidFill>
                  <a:srgbClr val="C00000"/>
                </a:solidFill>
                <a:latin typeface="+mn-lt"/>
                <a:ea typeface="ＭＳ Ｐゴシック"/>
                <a:cs typeface="ＭＳ Ｐゴシック"/>
              </a:rPr>
              <a:t>posterior parts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ＭＳ Ｐゴシック"/>
                <a:cs typeface="ＭＳ Ｐゴシック"/>
              </a:rPr>
              <a:t>?</a:t>
            </a:r>
          </a:p>
        </p:txBody>
      </p:sp>
      <p:pic>
        <p:nvPicPr>
          <p:cNvPr id="44036" name="Picture 6" descr="fig_1.7.gif                                                    00753660Macintosh HD                   C16C138F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101" y="1495381"/>
            <a:ext cx="7835006" cy="375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0373" y="4082224"/>
            <a:ext cx="11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1-7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Planes of Division and Imaging</a:t>
            </a:r>
          </a:p>
        </p:txBody>
      </p:sp>
      <p:sp>
        <p:nvSpPr>
          <p:cNvPr id="45059" name="Content Placeholder 8"/>
          <p:cNvSpPr>
            <a:spLocks noGrp="1"/>
          </p:cNvSpPr>
          <p:nvPr>
            <p:ph idx="1"/>
          </p:nvPr>
        </p:nvSpPr>
        <p:spPr>
          <a:xfrm>
            <a:off x="282575" y="1317625"/>
            <a:ext cx="8499475" cy="5049838"/>
          </a:xfrm>
        </p:spPr>
        <p:txBody>
          <a:bodyPr/>
          <a:lstStyle/>
          <a:p>
            <a:pPr>
              <a:buFontTx/>
              <a:buNone/>
            </a:pPr>
            <a:endParaRPr lang="en-US" altLang="en-US" b="1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Some additional terms, usually “sections,” are used to describe tissues and CT (computed tomography) or MRI (magnetic resonance imaging) images.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Cross-section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Longitudinal section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Oblique section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41154" y="324650"/>
            <a:ext cx="8543925" cy="38779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Tissue Sections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412750" y="5599113"/>
            <a:ext cx="86090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200" dirty="0">
                <a:solidFill>
                  <a:srgbClr val="C00000"/>
                </a:solidFill>
                <a:latin typeface="+mn-lt"/>
                <a:cs typeface="Arial" charset="0"/>
              </a:rPr>
              <a:t>Which section would cut a blood vessel in half along its long axis? </a:t>
            </a:r>
          </a:p>
        </p:txBody>
      </p:sp>
      <p:pic>
        <p:nvPicPr>
          <p:cNvPr id="46084" name="Picture 6" descr="fig_1.8.gif                                                    00753660Macintosh HD                   C16C138F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98" y="1206950"/>
            <a:ext cx="86074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7169" y="5057240"/>
            <a:ext cx="11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1-8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Major Body Cavities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330200" y="1225551"/>
            <a:ext cx="8499475" cy="5175249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The body is divided into two main cavities.</a:t>
            </a:r>
          </a:p>
          <a:p>
            <a:pPr>
              <a:buFontTx/>
              <a:buNone/>
            </a:pPr>
            <a:r>
              <a:rPr lang="en-US" altLang="en-US" b="1" dirty="0" smtClean="0">
                <a:ea typeface="ＭＳ Ｐゴシック" pitchFamily="34" charset="-128"/>
              </a:rPr>
              <a:t>Dorsal Cavity</a:t>
            </a:r>
          </a:p>
          <a:p>
            <a:pPr lvl="1"/>
            <a:r>
              <a:rPr altLang="en-US" dirty="0">
                <a:ea typeface="ＭＳ Ｐゴシック" pitchFamily="34" charset="-128"/>
              </a:rPr>
              <a:t>Two main subdivisions</a:t>
            </a:r>
          </a:p>
          <a:p>
            <a:pPr marL="1377950" lvl="2" indent="-463550"/>
            <a:r>
              <a:rPr lang="en-US" altLang="en-US" dirty="0" smtClean="0">
                <a:ea typeface="ＭＳ Ｐゴシック" pitchFamily="34" charset="-128"/>
              </a:rPr>
              <a:t>Cranial cavity</a:t>
            </a:r>
          </a:p>
          <a:p>
            <a:pPr marL="1377950" lvl="2" indent="-463550"/>
            <a:r>
              <a:rPr lang="en-US" altLang="en-US" dirty="0" smtClean="0">
                <a:ea typeface="ＭＳ Ｐゴシック" pitchFamily="34" charset="-128"/>
              </a:rPr>
              <a:t>Spinal cavity </a:t>
            </a:r>
          </a:p>
          <a:p>
            <a:pPr marL="1377950" lvl="2" indent="-463550"/>
            <a:endParaRPr lang="en-US" alt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altLang="en-US" b="1" dirty="0" smtClean="0">
                <a:ea typeface="ＭＳ Ｐゴシック" pitchFamily="34" charset="-128"/>
              </a:rPr>
              <a:t>Ventral Cavity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/>
            <a:r>
              <a:rPr altLang="en-US" dirty="0">
                <a:ea typeface="ＭＳ Ｐゴシック" pitchFamily="34" charset="-128"/>
              </a:rPr>
              <a:t>Two main subdivisions separated by the </a:t>
            </a:r>
            <a:r>
              <a:rPr altLang="en-US" b="1" u="sng" dirty="0">
                <a:ea typeface="ＭＳ Ｐゴシック" pitchFamily="34" charset="-128"/>
              </a:rPr>
              <a:t>diaphragm</a:t>
            </a:r>
          </a:p>
          <a:p>
            <a:pPr marL="1377950" lvl="2" indent="-463550"/>
            <a:r>
              <a:rPr lang="en-US" altLang="en-US" dirty="0" smtClean="0">
                <a:ea typeface="ＭＳ Ｐゴシック" pitchFamily="34" charset="-128"/>
              </a:rPr>
              <a:t>Thoracic cavity</a:t>
            </a:r>
          </a:p>
          <a:p>
            <a:pPr marL="1377950" lvl="2" indent="-463550"/>
            <a:r>
              <a:rPr lang="en-US" altLang="en-US" dirty="0" smtClean="0">
                <a:ea typeface="ＭＳ Ｐゴシック" pitchFamily="34" charset="-128"/>
              </a:rPr>
              <a:t>Abdominopelvic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14325" y="1289050"/>
            <a:ext cx="861377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38188" lvl="1" indent="-280988" eaLnBrk="0" hangingPunct="0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Font typeface="Arial" pitchFamily="34" charset="0"/>
              <a:buChar char="–"/>
              <a:defRPr/>
            </a:pPr>
            <a:endParaRPr lang="en-US" sz="2200" kern="0" dirty="0">
              <a:solidFill>
                <a:srgbClr val="002060"/>
              </a:solidFill>
              <a:ea typeface="ＭＳ Ｐゴシック" charset="-128"/>
              <a:cs typeface="Arial" pitchFamily="34" charset="0"/>
            </a:endParaRPr>
          </a:p>
          <a:p>
            <a:pPr marL="280988" indent="-280988" eaLnBrk="0" hangingPunct="0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  <a:defRPr/>
            </a:pPr>
            <a:endParaRPr lang="en-US" sz="2200" kern="0" dirty="0">
              <a:solidFill>
                <a:srgbClr val="002060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Studies of the Human Body (cont.)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 smtClean="0">
                <a:ea typeface="ＭＳ Ｐゴシック"/>
              </a:rPr>
              <a:t>Anatomy</a:t>
            </a:r>
          </a:p>
          <a:p>
            <a:pPr>
              <a:buFontTx/>
              <a:buNone/>
              <a:defRPr/>
            </a:pPr>
            <a:endParaRPr lang="en-US" b="1" dirty="0" smtClean="0">
              <a:ea typeface="ＭＳ Ｐゴシック"/>
            </a:endParaRPr>
          </a:p>
          <a:p>
            <a:pPr>
              <a:defRPr/>
            </a:pPr>
            <a:r>
              <a:rPr lang="en-US" dirty="0" smtClean="0">
                <a:ea typeface="ＭＳ Ｐゴシック"/>
              </a:rPr>
              <a:t>Study of body structure</a:t>
            </a:r>
          </a:p>
          <a:p>
            <a:pPr>
              <a:defRPr/>
            </a:pPr>
            <a:endParaRPr lang="en-US" dirty="0" smtClean="0">
              <a:ea typeface="ＭＳ Ｐゴシック"/>
            </a:endParaRPr>
          </a:p>
          <a:p>
            <a:pPr lvl="1" indent="-574675">
              <a:defRPr/>
            </a:pPr>
            <a:r>
              <a:rPr dirty="0">
                <a:ea typeface="ＭＳ Ｐゴシック"/>
              </a:rPr>
              <a:t>Dissection</a:t>
            </a:r>
          </a:p>
          <a:p>
            <a:pPr lvl="2">
              <a:defRPr/>
            </a:pPr>
            <a:endParaRPr lang="en-US" dirty="0" smtClean="0">
              <a:ea typeface="ＭＳ Ｐゴシック"/>
            </a:endParaRPr>
          </a:p>
          <a:p>
            <a:pPr>
              <a:buFontTx/>
              <a:buNone/>
              <a:defRPr/>
            </a:pPr>
            <a:r>
              <a:rPr lang="en-US" b="1" dirty="0" smtClean="0">
                <a:ea typeface="ＭＳ Ｐゴシック"/>
              </a:rPr>
              <a:t>Physiology</a:t>
            </a:r>
          </a:p>
          <a:p>
            <a:pPr>
              <a:buFontTx/>
              <a:buNone/>
              <a:defRPr/>
            </a:pPr>
            <a:endParaRPr lang="en-US" b="1" dirty="0" smtClean="0">
              <a:ea typeface="ＭＳ Ｐゴシック"/>
            </a:endParaRPr>
          </a:p>
          <a:p>
            <a:pPr>
              <a:defRPr/>
            </a:pPr>
            <a:r>
              <a:rPr lang="en-US" dirty="0" smtClean="0">
                <a:ea typeface="ＭＳ Ｐゴシック"/>
              </a:rPr>
              <a:t>Study of body function</a:t>
            </a:r>
          </a:p>
          <a:p>
            <a:pPr lvl="1">
              <a:defRPr/>
            </a:pPr>
            <a:endParaRPr dirty="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840" y="2095577"/>
            <a:ext cx="238806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C00000"/>
                </a:solidFill>
                <a:latin typeface="+mn-lt"/>
                <a:ea typeface="ＭＳ Ｐゴシック"/>
                <a:cs typeface="ＭＳ Ｐゴシック"/>
              </a:rPr>
              <a:t>Which cavity contains the diaphragm?</a:t>
            </a:r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01680" y="460239"/>
            <a:ext cx="8543925" cy="38779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Body Cavities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0840" y="1238865"/>
            <a:ext cx="5829752" cy="5299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1042" y="5677458"/>
            <a:ext cx="134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1-10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6" descr="fig_1.11.gif                                                   00753660Macintosh HD                   C16C138F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123" y="1451883"/>
            <a:ext cx="5419097" cy="407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Content Placeholder 7"/>
          <p:cNvSpPr>
            <a:spLocks noGrp="1"/>
          </p:cNvSpPr>
          <p:nvPr>
            <p:ph idx="1"/>
          </p:nvPr>
        </p:nvSpPr>
        <p:spPr>
          <a:xfrm>
            <a:off x="0" y="2381260"/>
            <a:ext cx="8499475" cy="5049838"/>
          </a:xfrm>
        </p:spPr>
        <p:txBody>
          <a:bodyPr/>
          <a:lstStyle/>
          <a:p>
            <a:pPr>
              <a:buFontTx/>
              <a:buNone/>
            </a:pPr>
            <a:endParaRPr lang="en-US" altLang="en-US" b="1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Subdivisions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Pericardial cavity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Pleural cavity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Mediastinum</a:t>
            </a:r>
          </a:p>
        </p:txBody>
      </p: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393700" y="5694363"/>
            <a:ext cx="86090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200" dirty="0">
                <a:solidFill>
                  <a:srgbClr val="C00000"/>
                </a:solidFill>
                <a:latin typeface="+mn-lt"/>
                <a:cs typeface="Arial" charset="0"/>
              </a:rPr>
              <a:t>Which cavity contains the lung?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482052" y="5950712"/>
            <a:ext cx="3297237" cy="249299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ln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+mj-lt"/>
                <a:ea typeface="+mj-ea"/>
                <a:cs typeface="+mj-cs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+mj-lt"/>
                <a:ea typeface="+mj-ea"/>
                <a:cs typeface="+mj-cs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+mj-lt"/>
                <a:ea typeface="+mj-ea"/>
                <a:cs typeface="+mj-cs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en-US" altLang="en-US" sz="1800" kern="0" dirty="0" smtClean="0">
                <a:ea typeface="ＭＳ Ｐゴシック" pitchFamily="34" charset="-128"/>
                <a:cs typeface="Arial" charset="0"/>
              </a:rPr>
              <a:t>Fig. 1-11</a:t>
            </a:r>
            <a:endParaRPr lang="en-US" altLang="en-US" sz="1800" kern="0" dirty="0" smtClean="0">
              <a:solidFill>
                <a:srgbClr val="00206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27078"/>
            <a:ext cx="8516202" cy="394980"/>
          </a:xfrm>
        </p:spPr>
        <p:txBody>
          <a:bodyPr/>
          <a:lstStyle/>
          <a:p>
            <a:r>
              <a:rPr lang="en-US" dirty="0" smtClean="0"/>
              <a:t>Thoracic Cavity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7432" y="1297858"/>
            <a:ext cx="5240594" cy="5288754"/>
          </a:xfrm>
          <a:prstGeom prst="rect">
            <a:avLst/>
          </a:prstGeom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79455" y="342814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Abdominopelvic Cavity</a:t>
            </a:r>
          </a:p>
        </p:txBody>
      </p:sp>
      <p:sp>
        <p:nvSpPr>
          <p:cNvPr id="57347" name="Content Placeholder 7"/>
          <p:cNvSpPr>
            <a:spLocks noGrp="1"/>
          </p:cNvSpPr>
          <p:nvPr>
            <p:ph idx="1"/>
          </p:nvPr>
        </p:nvSpPr>
        <p:spPr>
          <a:xfrm>
            <a:off x="210795" y="1801091"/>
            <a:ext cx="4143375" cy="4126239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Subdivisions</a:t>
            </a:r>
          </a:p>
          <a:p>
            <a:pPr lvl="1" indent="-520700"/>
            <a:r>
              <a:rPr altLang="en-US">
                <a:ea typeface="ＭＳ Ｐゴシック" pitchFamily="34" charset="-128"/>
              </a:rPr>
              <a:t>Abdominal </a:t>
            </a:r>
            <a:r>
              <a:rPr altLang="en-US" smtClean="0">
                <a:ea typeface="ＭＳ Ｐゴシック" pitchFamily="34" charset="-128"/>
              </a:rPr>
              <a:t>cavity</a:t>
            </a:r>
          </a:p>
          <a:p>
            <a:pPr lvl="2" indent="-520700"/>
            <a:r>
              <a:rPr>
                <a:ea typeface="ＭＳ Ｐゴシック" pitchFamily="34" charset="-128"/>
                <a:cs typeface="Arial" charset="0"/>
              </a:rPr>
              <a:t>Contains the stomach, most of the intestine, liver, gallbladder, pancreas and spleen</a:t>
            </a:r>
          </a:p>
          <a:p>
            <a:pPr lvl="1" indent="-520700"/>
            <a:endParaRPr altLang="en-US" dirty="0">
              <a:ea typeface="ＭＳ Ｐゴシック" pitchFamily="34" charset="-128"/>
            </a:endParaRP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Pelvic cavity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2158" y="5731736"/>
            <a:ext cx="134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1-10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>
          <a:xfrm>
            <a:off x="336550" y="428177"/>
            <a:ext cx="8543925" cy="38779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Nine Regions of the Abdomen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61444" name="TextBox 5"/>
          <p:cNvSpPr txBox="1">
            <a:spLocks noChangeArrowheads="1"/>
          </p:cNvSpPr>
          <p:nvPr/>
        </p:nvSpPr>
        <p:spPr bwMode="auto">
          <a:xfrm>
            <a:off x="309921" y="5866739"/>
            <a:ext cx="5264969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200" dirty="0">
                <a:solidFill>
                  <a:srgbClr val="C00000"/>
                </a:solidFill>
                <a:latin typeface="+mn-lt"/>
                <a:cs typeface="Arial" charset="0"/>
              </a:rPr>
              <a:t>Which region contains the spleen?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7590" y="1189702"/>
            <a:ext cx="3398592" cy="5220929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167376" y="1563200"/>
            <a:ext cx="5314411" cy="3826218"/>
          </a:xfrm>
          <a:prstGeom prst="rect">
            <a:avLst/>
          </a:prstGeom>
        </p:spPr>
        <p:txBody>
          <a:bodyPr/>
          <a:lstStyle>
            <a:lvl1pPr marL="280988" indent="-280988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 marL="862013" indent="-404813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–"/>
              <a:defRPr sz="220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 marL="1204913" indent="-2286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indent="-574675"/>
            <a:r>
              <a:rPr lang="en-US" altLang="en-US" dirty="0" smtClean="0">
                <a:ea typeface="ＭＳ Ｐゴシック" pitchFamily="34" charset="-128"/>
              </a:rPr>
              <a:t>Epigastric</a:t>
            </a:r>
          </a:p>
          <a:p>
            <a:pPr indent="-574675"/>
            <a:r>
              <a:rPr lang="en-US" altLang="en-US" dirty="0" smtClean="0">
                <a:ea typeface="ＭＳ Ｐゴシック" pitchFamily="34" charset="-128"/>
              </a:rPr>
              <a:t>Umbilical</a:t>
            </a:r>
          </a:p>
          <a:p>
            <a:pPr indent="-574675"/>
            <a:r>
              <a:rPr lang="en-US" altLang="en-US" dirty="0" smtClean="0">
                <a:ea typeface="ＭＳ Ｐゴシック" pitchFamily="34" charset="-128"/>
              </a:rPr>
              <a:t>Hypogastric</a:t>
            </a:r>
          </a:p>
          <a:p>
            <a:pPr indent="-574675"/>
            <a:r>
              <a:rPr lang="en-US" altLang="en-US" dirty="0" smtClean="0">
                <a:ea typeface="ＭＳ Ｐゴシック" pitchFamily="34" charset="-128"/>
              </a:rPr>
              <a:t>Hypochondriac (left and right)</a:t>
            </a:r>
          </a:p>
          <a:p>
            <a:pPr indent="-574675"/>
            <a:r>
              <a:rPr lang="en-US" altLang="en-US" dirty="0" smtClean="0">
                <a:ea typeface="ＭＳ Ｐゴシック" pitchFamily="34" charset="-128"/>
              </a:rPr>
              <a:t>Lumbar (left and right)</a:t>
            </a:r>
          </a:p>
          <a:p>
            <a:pPr indent="-574675"/>
            <a:r>
              <a:rPr lang="en-US" altLang="en-US" dirty="0" smtClean="0">
                <a:ea typeface="ＭＳ Ｐゴシック" pitchFamily="34" charset="-128"/>
              </a:rPr>
              <a:t>Iliac or inguinal (left and right)</a:t>
            </a:r>
          </a:p>
          <a:p>
            <a:pPr lvl="1" indent="-574675"/>
            <a:r>
              <a:rPr lang="en-US" dirty="0" smtClean="0">
                <a:ea typeface="ＭＳ Ｐゴシック" pitchFamily="34" charset="-128"/>
                <a:cs typeface="Arial" charset="0"/>
              </a:rPr>
              <a:t>Named for the upper crest of the hip bone and groin region</a:t>
            </a:r>
          </a:p>
          <a:p>
            <a:pPr lvl="1" indent="-574675"/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083" y="5373503"/>
            <a:ext cx="134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1-12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7"/>
          <p:cNvSpPr>
            <a:spLocks noGrp="1"/>
          </p:cNvSpPr>
          <p:nvPr>
            <p:ph idx="1"/>
          </p:nvPr>
        </p:nvSpPr>
        <p:spPr>
          <a:xfrm>
            <a:off x="210794" y="1873828"/>
            <a:ext cx="4076939" cy="3975100"/>
          </a:xfrm>
        </p:spPr>
        <p:txBody>
          <a:bodyPr/>
          <a:lstStyle/>
          <a:p>
            <a:pPr lvl="1" indent="-520700"/>
            <a:r>
              <a:rPr altLang="en-US" dirty="0" smtClean="0">
                <a:ea typeface="ＭＳ Ｐゴシック" pitchFamily="34" charset="-128"/>
              </a:rPr>
              <a:t>Right </a:t>
            </a:r>
            <a:r>
              <a:rPr altLang="en-US" dirty="0">
                <a:ea typeface="ＭＳ Ｐゴシック" pitchFamily="34" charset="-128"/>
              </a:rPr>
              <a:t>upper quadrant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Left upper quadrant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Right lower quadrant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Left lower quadrant</a:t>
            </a:r>
          </a:p>
        </p:txBody>
      </p:sp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177800" y="5556250"/>
            <a:ext cx="50688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C00000"/>
                </a:solidFill>
                <a:latin typeface="+mn-lt"/>
                <a:cs typeface="Arial" pitchFamily="34" charset="0"/>
              </a:rPr>
              <a:t>In which region is pain from appendicitis most likely to be felt?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947" y="1386349"/>
            <a:ext cx="3673068" cy="5024284"/>
          </a:xfrm>
          <a:prstGeom prst="rect">
            <a:avLst/>
          </a:prstGeom>
        </p:spPr>
      </p:pic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258402" y="470397"/>
            <a:ext cx="8630214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Four Quadrants of the Abdomen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8924" y="5026126"/>
            <a:ext cx="134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1-13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27078"/>
            <a:ext cx="8516202" cy="39498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  <a:cs typeface="Arial" charset="0"/>
              </a:rPr>
              <a:t>The Language of Health </a:t>
            </a:r>
            <a:r>
              <a:rPr lang="en-US" altLang="en-US" dirty="0" smtClean="0">
                <a:ea typeface="ＭＳ Ｐゴシック" pitchFamily="34" charset="-128"/>
                <a:cs typeface="Arial" charset="0"/>
              </a:rPr>
              <a:t>Care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0837"/>
            <a:ext cx="8499901" cy="25803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Medical Terminology</a:t>
            </a:r>
          </a:p>
          <a:p>
            <a:r>
              <a:rPr lang="en-US" dirty="0" smtClean="0"/>
              <a:t>Root: main part</a:t>
            </a:r>
          </a:p>
          <a:p>
            <a:r>
              <a:rPr lang="en-US" dirty="0" smtClean="0"/>
              <a:t>Prefix: starts the word and modifies the root</a:t>
            </a:r>
          </a:p>
          <a:p>
            <a:r>
              <a:rPr lang="en-US" dirty="0" smtClean="0"/>
              <a:t>Suffix: ends the word and modifies the root</a:t>
            </a:r>
            <a:endParaRPr lang="en-US" dirty="0"/>
          </a:p>
        </p:txBody>
      </p:sp>
      <p:pic>
        <p:nvPicPr>
          <p:cNvPr id="4" name="Picture 6" descr="puzzle_2.gif                                                   0073F8DBMacintosh HD                   C16C138F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290" y="4185228"/>
            <a:ext cx="53562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4214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Word Anatomy 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7127875"/>
              </p:ext>
            </p:extLst>
          </p:nvPr>
        </p:nvGraphicFramePr>
        <p:xfrm>
          <a:off x="330200" y="1639017"/>
          <a:ext cx="8499474" cy="427870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60752"/>
                <a:gridCol w="3084348"/>
                <a:gridCol w="3254374"/>
              </a:tblGrid>
              <a:tr h="4409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Word Part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Meaning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Example</a:t>
                      </a:r>
                      <a:endParaRPr lang="en-US" sz="1800" dirty="0"/>
                    </a:p>
                  </a:txBody>
                  <a:tcPr/>
                </a:tc>
              </a:tr>
              <a:tr h="440981">
                <a:tc gridSpan="3">
                  <a:txBody>
                    <a:bodyPr/>
                    <a:lstStyle/>
                    <a:p>
                      <a:r>
                        <a:rPr lang="en-US" sz="1800" b="1" i="1" dirty="0" smtClean="0"/>
                        <a:t>Studies of the Human Body</a:t>
                      </a:r>
                      <a:endParaRPr lang="en-US" sz="18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42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apart, away from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i="1" baseline="0" dirty="0" smtClean="0"/>
                        <a:t>d</a:t>
                      </a:r>
                      <a:r>
                        <a:rPr lang="en-US" sz="1800" i="1" dirty="0" smtClean="0"/>
                        <a:t>issect</a:t>
                      </a:r>
                      <a:r>
                        <a:rPr lang="en-US" sz="1800" dirty="0" smtClean="0"/>
                        <a:t> is to cut apart.</a:t>
                      </a:r>
                      <a:endParaRPr lang="en-US" sz="1800" dirty="0"/>
                    </a:p>
                  </a:txBody>
                  <a:tcPr/>
                </a:tc>
              </a:tr>
              <a:tr h="12863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-logy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study</a:t>
                      </a:r>
                      <a:r>
                        <a:rPr lang="en-US" sz="1800" baseline="0" dirty="0" smtClean="0"/>
                        <a:t> of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Radiology</a:t>
                      </a:r>
                      <a:r>
                        <a:rPr lang="en-US" sz="1800" i="0" dirty="0" smtClean="0"/>
                        <a:t> is the study and use of radioactive substances.</a:t>
                      </a:r>
                      <a:endParaRPr lang="en-US" sz="1800" i="1" dirty="0"/>
                    </a:p>
                  </a:txBody>
                  <a:tcPr/>
                </a:tc>
              </a:tr>
              <a:tr h="9852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physi/o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nature,</a:t>
                      </a:r>
                      <a:r>
                        <a:rPr lang="en-US" sz="1800" baseline="0" dirty="0" smtClean="0"/>
                        <a:t> physical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Physiology</a:t>
                      </a:r>
                      <a:r>
                        <a:rPr lang="en-US" sz="1800" i="0" dirty="0" smtClean="0"/>
                        <a:t> is the study of how the body functions.</a:t>
                      </a:r>
                      <a:endParaRPr lang="en-US" sz="1800" i="1" dirty="0"/>
                    </a:p>
                  </a:txBody>
                  <a:tcPr/>
                </a:tc>
              </a:tr>
              <a:tr h="4409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-tomy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cutting, incision of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Anatomy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247650" y="398463"/>
            <a:ext cx="8515350" cy="388937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Word Anatomy 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73627" y="1237184"/>
          <a:ext cx="8554064" cy="522684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74630"/>
                <a:gridCol w="3104158"/>
                <a:gridCol w="3275276"/>
              </a:tblGrid>
              <a:tr h="30861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Word Part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Meaning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Example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</a:tr>
              <a:tr h="308618">
                <a:tc gridSpan="3">
                  <a:txBody>
                    <a:bodyPr/>
                    <a:lstStyle/>
                    <a:p>
                      <a:r>
                        <a:rPr lang="en-US" sz="1700" b="1" i="1" dirty="0" smtClean="0"/>
                        <a:t>Metabolism</a:t>
                      </a:r>
                      <a:endParaRPr lang="en-US" sz="1700" b="1" i="1" dirty="0"/>
                    </a:p>
                  </a:txBody>
                  <a:tcPr marL="82864" marR="82864" marT="41432" marB="4143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9681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ana-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upward, again, back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  <a:tc>
                  <a:txBody>
                    <a:bodyPr/>
                    <a:lstStyle/>
                    <a:p>
                      <a:r>
                        <a:rPr lang="en-US" sz="1700" i="1" dirty="0" smtClean="0"/>
                        <a:t>Anabolism</a:t>
                      </a:r>
                      <a:r>
                        <a:rPr lang="en-US" sz="1700" i="0" baseline="0" dirty="0" smtClean="0"/>
                        <a:t> is the building up of simple compounds into more complex substances.</a:t>
                      </a:r>
                      <a:endParaRPr lang="en-US" sz="1700" i="1" dirty="0"/>
                    </a:p>
                  </a:txBody>
                  <a:tcPr marL="82864" marR="82864" marT="41432" marB="41432"/>
                </a:tc>
              </a:tr>
              <a:tr h="78266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cata-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down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  <a:tc>
                  <a:txBody>
                    <a:bodyPr/>
                    <a:lstStyle/>
                    <a:p>
                      <a:r>
                        <a:rPr lang="en-US" sz="1700" i="1" dirty="0" smtClean="0"/>
                        <a:t>Catabolism</a:t>
                      </a:r>
                      <a:r>
                        <a:rPr lang="en-US" sz="1700" i="0" dirty="0" smtClean="0"/>
                        <a:t> is the breakdown</a:t>
                      </a:r>
                      <a:r>
                        <a:rPr lang="en-US" sz="1700" i="0" baseline="0" dirty="0" smtClean="0"/>
                        <a:t> of complex substances.</a:t>
                      </a:r>
                      <a:endParaRPr lang="en-US" sz="1700" i="1" dirty="0"/>
                    </a:p>
                  </a:txBody>
                  <a:tcPr marL="82864" marR="82864" marT="41432" marB="41432"/>
                </a:tc>
              </a:tr>
              <a:tr h="54563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extra-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outside of, beyond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  <a:tc>
                  <a:txBody>
                    <a:bodyPr/>
                    <a:lstStyle/>
                    <a:p>
                      <a:r>
                        <a:rPr lang="en-US" sz="1700" i="1" dirty="0" smtClean="0"/>
                        <a:t>Extracellular</a:t>
                      </a:r>
                      <a:r>
                        <a:rPr lang="en-US" sz="1700" i="0" dirty="0" smtClean="0"/>
                        <a:t> fluid</a:t>
                      </a:r>
                      <a:r>
                        <a:rPr lang="en-US" sz="1700" i="0" baseline="0" dirty="0" smtClean="0"/>
                        <a:t> is outside the cells.</a:t>
                      </a:r>
                      <a:endParaRPr lang="en-US" sz="1700" i="1" dirty="0"/>
                    </a:p>
                  </a:txBody>
                  <a:tcPr marL="82864" marR="82864" marT="41432" marB="41432"/>
                </a:tc>
              </a:tr>
              <a:tr h="78266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home/o-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same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  <a:tc>
                  <a:txBody>
                    <a:bodyPr/>
                    <a:lstStyle/>
                    <a:p>
                      <a:r>
                        <a:rPr lang="en-US" sz="1700" i="1" dirty="0" smtClean="0"/>
                        <a:t>Homeostasis</a:t>
                      </a:r>
                      <a:r>
                        <a:rPr lang="en-US" sz="1700" i="0" dirty="0" smtClean="0"/>
                        <a:t> is the steady state (sameness) within an organism.</a:t>
                      </a:r>
                      <a:endParaRPr lang="en-US" sz="1700" i="1" dirty="0"/>
                    </a:p>
                  </a:txBody>
                  <a:tcPr marL="82864" marR="82864" marT="41432" marB="41432"/>
                </a:tc>
              </a:tr>
              <a:tr h="54563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intra-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within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  <a:tc>
                  <a:txBody>
                    <a:bodyPr/>
                    <a:lstStyle/>
                    <a:p>
                      <a:r>
                        <a:rPr lang="en-US" sz="1700" i="1" dirty="0" smtClean="0"/>
                        <a:t>Intracellular</a:t>
                      </a:r>
                      <a:r>
                        <a:rPr lang="en-US" sz="1700" i="0" dirty="0" smtClean="0"/>
                        <a:t> fluid is within a cell.</a:t>
                      </a:r>
                      <a:endParaRPr lang="en-US" sz="1700" i="1" dirty="0"/>
                    </a:p>
                  </a:txBody>
                  <a:tcPr marL="82864" marR="82864" marT="41432" marB="41432"/>
                </a:tc>
              </a:tr>
              <a:tr h="54563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stat, </a:t>
                      </a: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stasis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64" marR="82864" marT="41432" marB="41432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stand, stoppage, constancy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In </a:t>
                      </a:r>
                      <a:r>
                        <a:rPr lang="en-US" sz="1700" i="1" dirty="0" smtClean="0"/>
                        <a:t>homeostasis</a:t>
                      </a:r>
                      <a:r>
                        <a:rPr lang="en-US" sz="1700" i="0" dirty="0" smtClean="0"/>
                        <a:t>, “-stasis” refers to constancy.</a:t>
                      </a:r>
                      <a:endParaRPr lang="en-US" sz="1700" dirty="0"/>
                    </a:p>
                  </a:txBody>
                  <a:tcPr marL="82864" marR="82864" marT="41432" marB="4143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fig_1.1.gif                                                    00753660Macintosh HD                   C16C138F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1943" y="1200150"/>
            <a:ext cx="2694138" cy="556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074" y="6045695"/>
            <a:ext cx="66676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C00000"/>
                </a:solidFill>
                <a:latin typeface="+mn-lt"/>
                <a:ea typeface="ＭＳ Ｐゴシック"/>
                <a:cs typeface="Arial" pitchFamily="34" charset="0"/>
              </a:rPr>
              <a:t>Wha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ＭＳ Ｐゴシック"/>
                <a:cs typeface="ＭＳ Ｐゴシック"/>
              </a:rPr>
              <a:t>t do specialized groups of cells form?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49745648"/>
              </p:ext>
            </p:extLst>
          </p:nvPr>
        </p:nvGraphicFramePr>
        <p:xfrm>
          <a:off x="1549362" y="1426642"/>
          <a:ext cx="2866030" cy="427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88999" y="5547192"/>
            <a:ext cx="11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1-1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394473" y="504387"/>
            <a:ext cx="5293559" cy="38779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Levels of Organization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14325" y="1289050"/>
            <a:ext cx="861377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38188" lvl="1" indent="-280988" eaLnBrk="0" hangingPunct="0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defRPr/>
            </a:pPr>
            <a:endParaRPr lang="en-US" sz="2200" kern="0" dirty="0">
              <a:solidFill>
                <a:srgbClr val="002060"/>
              </a:solidFill>
              <a:ea typeface="ＭＳ Ｐゴシック" charset="-128"/>
              <a:cs typeface="Arial" pitchFamily="34" charset="0"/>
            </a:endParaRPr>
          </a:p>
          <a:p>
            <a:pPr marL="738188" lvl="1" indent="-280988" eaLnBrk="0" hangingPunct="0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Font typeface="Arial" pitchFamily="34" charset="0"/>
              <a:buChar char="–"/>
              <a:defRPr/>
            </a:pPr>
            <a:endParaRPr lang="en-US" sz="2200" kern="0" dirty="0">
              <a:solidFill>
                <a:srgbClr val="002060"/>
              </a:solidFill>
              <a:ea typeface="ＭＳ Ｐゴシック" charset="-128"/>
              <a:cs typeface="Arial" pitchFamily="34" charset="0"/>
            </a:endParaRPr>
          </a:p>
          <a:p>
            <a:pPr marL="280988" indent="-280988" eaLnBrk="0" hangingPunct="0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  <a:defRPr/>
            </a:pPr>
            <a:endParaRPr lang="en-US" sz="2200" kern="0" dirty="0">
              <a:solidFill>
                <a:srgbClr val="002060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Body Systems </a:t>
            </a:r>
            <a:r>
              <a:rPr lang="en-US" altLang="en-US" dirty="0">
                <a:ea typeface="ＭＳ Ｐゴシック" pitchFamily="34" charset="-128"/>
              </a:rPr>
              <a:t>(Organized by Function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15364" name="Content Placeholder 11"/>
          <p:cNvSpPr>
            <a:spLocks noGrp="1"/>
          </p:cNvSpPr>
          <p:nvPr>
            <p:ph idx="1"/>
          </p:nvPr>
        </p:nvSpPr>
        <p:spPr>
          <a:xfrm>
            <a:off x="171450" y="1181100"/>
            <a:ext cx="4010025" cy="536257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Protection, support, and movement</a:t>
            </a:r>
          </a:p>
          <a:p>
            <a:pPr lvl="1" indent="-520700"/>
            <a:r>
              <a:rPr altLang="en-US" dirty="0" smtClean="0">
                <a:ea typeface="ＭＳ Ｐゴシック" pitchFamily="34" charset="-128"/>
              </a:rPr>
              <a:t>Integumentary</a:t>
            </a:r>
            <a:endParaRPr altLang="en-US" dirty="0">
              <a:ea typeface="ＭＳ Ｐゴシック" pitchFamily="34" charset="-128"/>
            </a:endParaRPr>
          </a:p>
          <a:p>
            <a:pPr lvl="1" indent="-520700"/>
            <a:r>
              <a:rPr altLang="en-US" dirty="0" smtClean="0">
                <a:ea typeface="ＭＳ Ｐゴシック" pitchFamily="34" charset="-128"/>
              </a:rPr>
              <a:t>Skeletal</a:t>
            </a:r>
            <a:endParaRPr altLang="en-US" dirty="0">
              <a:ea typeface="ＭＳ Ｐゴシック" pitchFamily="34" charset="-128"/>
            </a:endParaRP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Muscular</a:t>
            </a:r>
          </a:p>
          <a:p>
            <a:pPr lvl="1" indent="-520700">
              <a:buFontTx/>
              <a:buNone/>
            </a:pPr>
            <a:endParaRPr altLang="en-US" dirty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Coordination and control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Nervous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Endocrine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4216299" y="1241425"/>
            <a:ext cx="4717386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0988" indent="-280988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 marL="862013" indent="-404813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–"/>
              <a:defRPr lang="en-US" sz="22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 marL="1204913" indent="-2286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FontTx/>
              <a:buNone/>
              <a:defRPr sz="220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>
                <a:ea typeface="ＭＳ Ｐゴシック" pitchFamily="34" charset="-128"/>
              </a:rPr>
              <a:t>Circulation and immunity</a:t>
            </a:r>
          </a:p>
          <a:p>
            <a:pPr lvl="1" indent="-520700"/>
            <a:r>
              <a:rPr lang="en-US" altLang="en-US" dirty="0" smtClean="0">
                <a:ea typeface="ＭＳ Ｐゴシック" pitchFamily="34" charset="-128"/>
              </a:rPr>
              <a:t>Cardiovascular</a:t>
            </a:r>
          </a:p>
          <a:p>
            <a:pPr lvl="1" indent="-520700"/>
            <a:r>
              <a:rPr lang="en-US" altLang="en-US" dirty="0" smtClean="0">
                <a:ea typeface="ＭＳ Ｐゴシック" pitchFamily="34" charset="-128"/>
              </a:rPr>
              <a:t>Lymphatic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Energy supply and fluid balance</a:t>
            </a:r>
          </a:p>
          <a:p>
            <a:pPr lvl="1" indent="-520700"/>
            <a:r>
              <a:rPr lang="en-US" altLang="en-US" dirty="0" smtClean="0">
                <a:ea typeface="ＭＳ Ｐゴシック" pitchFamily="34" charset="-128"/>
              </a:rPr>
              <a:t>Respiratory</a:t>
            </a:r>
          </a:p>
          <a:p>
            <a:pPr lvl="1" indent="-520700"/>
            <a:r>
              <a:rPr lang="en-US" altLang="en-US" dirty="0" smtClean="0">
                <a:ea typeface="ＭＳ Ｐゴシック" pitchFamily="34" charset="-128"/>
              </a:rPr>
              <a:t>Digestive</a:t>
            </a:r>
          </a:p>
          <a:p>
            <a:pPr lvl="1" indent="-520700"/>
            <a:r>
              <a:rPr lang="en-US" altLang="en-US" dirty="0" smtClean="0">
                <a:ea typeface="ＭＳ Ｐゴシック" pitchFamily="34" charset="-128"/>
              </a:rPr>
              <a:t>Urinary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Production of offspring</a:t>
            </a:r>
          </a:p>
          <a:p>
            <a:pPr lvl="1" indent="-520700"/>
            <a:r>
              <a:rPr lang="en-US" altLang="en-US" dirty="0" smtClean="0">
                <a:ea typeface="ＭＳ Ｐゴシック" pitchFamily="34" charset="-128"/>
              </a:rPr>
              <a:t>Reproductive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Effects of Aging</a:t>
            </a:r>
          </a:p>
        </p:txBody>
      </p:sp>
      <p:sp>
        <p:nvSpPr>
          <p:cNvPr id="19459" name="Content Placeholder 7"/>
          <p:cNvSpPr>
            <a:spLocks noGrp="1"/>
          </p:cNvSpPr>
          <p:nvPr>
            <p:ph idx="1"/>
          </p:nvPr>
        </p:nvSpPr>
        <p:spPr>
          <a:xfrm>
            <a:off x="282575" y="1301750"/>
            <a:ext cx="8499475" cy="50498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/>
              </a:rPr>
              <a:t>Gradual changes occur in all body systems.</a:t>
            </a:r>
          </a:p>
          <a:p>
            <a:pPr>
              <a:defRPr/>
            </a:pPr>
            <a:endParaRPr lang="en-US" dirty="0" smtClean="0">
              <a:ea typeface="ＭＳ Ｐゴシック"/>
            </a:endParaRPr>
          </a:p>
          <a:p>
            <a:pPr>
              <a:defRPr/>
            </a:pPr>
            <a:r>
              <a:rPr lang="en-US" dirty="0" smtClean="0">
                <a:ea typeface="ＭＳ Ｐゴシック"/>
              </a:rPr>
              <a:t>Some changes are harmless.</a:t>
            </a:r>
          </a:p>
          <a:p>
            <a:pPr lvl="1" indent="-520700">
              <a:defRPr/>
            </a:pPr>
            <a:r>
              <a:rPr dirty="0">
                <a:ea typeface="ＭＳ Ｐゴシック"/>
              </a:rPr>
              <a:t>Wrinkles and gray hair</a:t>
            </a:r>
          </a:p>
          <a:p>
            <a:pPr lvl="1" indent="-520700">
              <a:buNone/>
              <a:defRPr/>
            </a:pPr>
            <a:endParaRPr dirty="0">
              <a:ea typeface="ＭＳ Ｐゴシック"/>
            </a:endParaRPr>
          </a:p>
          <a:p>
            <a:pPr>
              <a:defRPr/>
            </a:pPr>
            <a:r>
              <a:rPr lang="en-US" dirty="0" smtClean="0">
                <a:ea typeface="ＭＳ Ｐゴシック"/>
              </a:rPr>
              <a:t>Some changes may result in injury and disease.</a:t>
            </a:r>
          </a:p>
          <a:p>
            <a:pPr lvl="1" indent="-574675">
              <a:defRPr/>
            </a:pPr>
            <a:r>
              <a:rPr dirty="0">
                <a:ea typeface="ＭＳ Ｐゴシック"/>
              </a:rPr>
              <a:t>Decreased kidney function</a:t>
            </a:r>
          </a:p>
          <a:p>
            <a:pPr lvl="1" indent="-574675">
              <a:defRPr/>
            </a:pPr>
            <a:r>
              <a:rPr dirty="0">
                <a:ea typeface="ＭＳ Ｐゴシック"/>
              </a:rPr>
              <a:t>Loss of bone mass</a:t>
            </a:r>
          </a:p>
          <a:p>
            <a:pPr lvl="1" indent="-574675">
              <a:defRPr/>
            </a:pPr>
            <a:r>
              <a:rPr dirty="0">
                <a:ea typeface="ＭＳ Ｐゴシック"/>
              </a:rPr>
              <a:t>Formation of deposits within blood vessels</a:t>
            </a:r>
          </a:p>
          <a:p>
            <a:pPr>
              <a:defRPr/>
            </a:pPr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34297" y="485520"/>
            <a:ext cx="6229349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Body Systems: Summary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8513" y="1181101"/>
            <a:ext cx="4636773" cy="53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47650" y="1357313"/>
            <a:ext cx="36417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cs typeface="Arial" pitchFamily="34" charset="0"/>
              </a:rPr>
              <a:t>(See the Student Resources on </a:t>
            </a:r>
            <a:r>
              <a:rPr lang="en-US" altLang="en-US" sz="1600" i="1" dirty="0">
                <a:cs typeface="Arial" pitchFamily="34" charset="0"/>
              </a:rPr>
              <a:t>thePoint</a:t>
            </a:r>
            <a:r>
              <a:rPr lang="en-US" altLang="en-US" sz="1600" dirty="0">
                <a:cs typeface="Arial" pitchFamily="34" charset="0"/>
              </a:rPr>
              <a:t> for this chart summarizing the body systems and their functions. Additional resources may be found on </a:t>
            </a:r>
            <a:r>
              <a:rPr lang="en-US" altLang="en-US" sz="1600" i="1" dirty="0">
                <a:cs typeface="Arial" pitchFamily="34" charset="0"/>
              </a:rPr>
              <a:t>thePoint</a:t>
            </a:r>
            <a:r>
              <a:rPr lang="en-US" altLang="en-US" sz="1600" dirty="0">
                <a:cs typeface="Arial" pitchFamily="34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14325" y="1289050"/>
            <a:ext cx="8488363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0988" indent="-280988" eaLnBrk="0" hangingPunct="0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  <a:defRPr/>
            </a:pPr>
            <a:endParaRPr lang="en-US" sz="2200" kern="0" dirty="0">
              <a:solidFill>
                <a:srgbClr val="002060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Homeostasis</a:t>
            </a:r>
          </a:p>
        </p:txBody>
      </p:sp>
      <p:sp>
        <p:nvSpPr>
          <p:cNvPr id="27652" name="Content Placeholder 7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buFontTx/>
              <a:buNone/>
            </a:pPr>
            <a:endParaRPr lang="en-US" altLang="en-US" b="1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Body’s maintenance of internal balance.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Body fluid balance is especially important.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Extracellular fluid</a:t>
            </a:r>
          </a:p>
          <a:p>
            <a:pPr lvl="2" indent="-344488"/>
            <a:r>
              <a:rPr lang="en-US" altLang="en-US" dirty="0" smtClean="0">
                <a:ea typeface="ＭＳ Ｐゴシック" pitchFamily="34" charset="-128"/>
              </a:rPr>
              <a:t>Blood plasma</a:t>
            </a:r>
          </a:p>
          <a:p>
            <a:pPr lvl="2" indent="-344488"/>
            <a:r>
              <a:rPr lang="en-US" altLang="en-US" dirty="0" smtClean="0">
                <a:ea typeface="ＭＳ Ｐゴシック" pitchFamily="34" charset="-128"/>
              </a:rPr>
              <a:t>Lymph</a:t>
            </a:r>
          </a:p>
          <a:p>
            <a:pPr lvl="2" indent="-344488"/>
            <a:r>
              <a:rPr lang="en-US" altLang="en-US" dirty="0" smtClean="0">
                <a:ea typeface="ＭＳ Ｐゴシック" pitchFamily="34" charset="-128"/>
              </a:rPr>
              <a:t>Fluid between cells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Intracellular fluid</a:t>
            </a:r>
          </a:p>
          <a:p>
            <a:pPr lvl="2" indent="-344488"/>
            <a:r>
              <a:rPr lang="en-US" altLang="en-US" dirty="0" smtClean="0">
                <a:ea typeface="ＭＳ Ｐゴシック" pitchFamily="34" charset="-128"/>
              </a:rPr>
              <a:t>Fluid within cells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Homeostasis and Negative Feedback</a:t>
            </a:r>
          </a:p>
        </p:txBody>
      </p:sp>
      <p:sp>
        <p:nvSpPr>
          <p:cNvPr id="28675" name="Content Placeholder 8"/>
          <p:cNvSpPr>
            <a:spLocks noGrp="1"/>
          </p:cNvSpPr>
          <p:nvPr>
            <p:ph idx="1"/>
          </p:nvPr>
        </p:nvSpPr>
        <p:spPr>
          <a:xfrm>
            <a:off x="320675" y="1308100"/>
            <a:ext cx="8499475" cy="5049838"/>
          </a:xfrm>
        </p:spPr>
        <p:txBody>
          <a:bodyPr/>
          <a:lstStyle/>
          <a:p>
            <a:pPr>
              <a:buFontTx/>
              <a:buNone/>
            </a:pPr>
            <a:endParaRPr lang="en-US" altLang="en-US" b="1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Negative feedback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Critical for maintaining our </a:t>
            </a:r>
            <a:r>
              <a:rPr altLang="en-US" dirty="0" smtClean="0">
                <a:ea typeface="ＭＳ Ｐゴシック" pitchFamily="34" charset="-128"/>
              </a:rPr>
              <a:t>health</a:t>
            </a:r>
          </a:p>
          <a:p>
            <a:pPr lvl="1" indent="-520700"/>
            <a:endParaRPr altLang="en-US" dirty="0">
              <a:ea typeface="ＭＳ Ｐゴシック" pitchFamily="34" charset="-128"/>
            </a:endParaRP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Keeps body conditions within a normal range by reversing any upward or </a:t>
            </a:r>
            <a:r>
              <a:rPr altLang="en-US">
                <a:ea typeface="ＭＳ Ｐゴシック" pitchFamily="34" charset="-128"/>
              </a:rPr>
              <a:t>downward </a:t>
            </a:r>
            <a:r>
              <a:rPr altLang="en-US" smtClean="0">
                <a:ea typeface="ＭＳ Ｐゴシック" pitchFamily="34" charset="-128"/>
              </a:rPr>
              <a:t>shift</a:t>
            </a:r>
          </a:p>
          <a:p>
            <a:pPr lvl="1" indent="-520700"/>
            <a:r>
              <a:rPr altLang="en-US" smtClean="0">
                <a:ea typeface="ＭＳ Ｐゴシック" pitchFamily="34" charset="-128"/>
              </a:rPr>
              <a:t>Example:</a:t>
            </a:r>
          </a:p>
          <a:p>
            <a:pPr lvl="2" indent="-520700"/>
            <a:r>
              <a:rPr lang="en-US" altLang="en-US" dirty="0" smtClean="0">
                <a:ea typeface="ＭＳ Ｐゴシック" pitchFamily="34" charset="-128"/>
              </a:rPr>
              <a:t>Increased calcium levels stimulate release of hormone to decrease calcium levels</a:t>
            </a:r>
            <a:endParaRPr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0038" y="529777"/>
            <a:ext cx="4454525" cy="38779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Negative Feedback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320781" y="5755217"/>
            <a:ext cx="8609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C00000"/>
                </a:solidFill>
                <a:latin typeface="+mn-lt"/>
                <a:cs typeface="Arial" pitchFamily="34" charset="0"/>
              </a:rPr>
              <a:t>How does a thermostat respond to a room temperature that falls below normal? </a:t>
            </a:r>
          </a:p>
        </p:txBody>
      </p:sp>
      <p:pic>
        <p:nvPicPr>
          <p:cNvPr id="29700" name="Picture 15" descr="\\pchns-f02\PRODUCTION\LWW\Share\Cohen-13e\JPG\CH01\Cohen-13e-ch001-image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190624"/>
            <a:ext cx="5271765" cy="443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67407" y="4731136"/>
            <a:ext cx="11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1-2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Connell_HFHF_PP_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McConnell_HFHF_PP_Template</Template>
  <TotalTime>5135</TotalTime>
  <Words>849</Words>
  <Application>Microsoft Office PowerPoint</Application>
  <PresentationFormat>On-screen Show (4:3)</PresentationFormat>
  <Paragraphs>233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McConnell_HFHF_PP_Template</vt:lpstr>
      <vt:lpstr>Chapter 1  Organization of the Human Body</vt:lpstr>
      <vt:lpstr>Studies of the Human Body (cont.)</vt:lpstr>
      <vt:lpstr>Levels of Organization</vt:lpstr>
      <vt:lpstr>Body Systems (Organized by Function)</vt:lpstr>
      <vt:lpstr>Effects of Aging</vt:lpstr>
      <vt:lpstr>Body Systems: Summary</vt:lpstr>
      <vt:lpstr>Homeostasis</vt:lpstr>
      <vt:lpstr>Homeostasis and Negative Feedback</vt:lpstr>
      <vt:lpstr>Negative Feedback</vt:lpstr>
      <vt:lpstr>Negative Feedback and Body Temperature</vt:lpstr>
      <vt:lpstr>Negative Feedback in the Endocrine System</vt:lpstr>
      <vt:lpstr>Types of Metabolism</vt:lpstr>
      <vt:lpstr>Directional Terms</vt:lpstr>
      <vt:lpstr>Directional Terms (cont.)</vt:lpstr>
      <vt:lpstr>Planes of Division</vt:lpstr>
      <vt:lpstr>Planes of Division (cont.)</vt:lpstr>
      <vt:lpstr>Planes of Division and Imaging</vt:lpstr>
      <vt:lpstr>Tissue Sections</vt:lpstr>
      <vt:lpstr>Major Body Cavities</vt:lpstr>
      <vt:lpstr>Body Cavities</vt:lpstr>
      <vt:lpstr>Thoracic Cavity</vt:lpstr>
      <vt:lpstr>Abdominopelvic Cavity</vt:lpstr>
      <vt:lpstr>The Nine Regions of the Abdomen</vt:lpstr>
      <vt:lpstr>Four Quadrants of the Abdomen</vt:lpstr>
      <vt:lpstr>The Language of Health Care </vt:lpstr>
      <vt:lpstr>Word Anatomy (cont.)</vt:lpstr>
      <vt:lpstr>Word Anatomy (cont.)</vt:lpstr>
    </vt:vector>
  </TitlesOfParts>
  <Company>Wolters Kluwer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Organization of the Human Body</dc:title>
  <dc:creator>J Taylor</dc:creator>
  <cp:lastModifiedBy>winxp</cp:lastModifiedBy>
  <cp:revision>337</cp:revision>
  <cp:lastPrinted>2001-01-03T19:47:24Z</cp:lastPrinted>
  <dcterms:created xsi:type="dcterms:W3CDTF">2011-04-12T12:59:12Z</dcterms:created>
  <dcterms:modified xsi:type="dcterms:W3CDTF">2016-06-02T13:19:16Z</dcterms:modified>
</cp:coreProperties>
</file>