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064D-D548-4C2F-9C82-0F8B763D98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0235-2A84-4A49-ACB3-E2ABBE8E1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Animal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Bird ID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Parakeet</a:t>
            </a:r>
            <a:endParaRPr lang="en-US" b="1" dirty="0">
              <a:latin typeface="AbcTeacher" pitchFamily="2" charset="0"/>
            </a:endParaRPr>
          </a:p>
        </p:txBody>
      </p:sp>
      <p:pic>
        <p:nvPicPr>
          <p:cNvPr id="17412" name="Picture 4" descr="http://www.petco.com/assets/shop/img_left_parak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295400"/>
            <a:ext cx="3342132" cy="2590800"/>
          </a:xfrm>
          <a:prstGeom prst="rect">
            <a:avLst/>
          </a:prstGeom>
          <a:noFill/>
        </p:spPr>
      </p:pic>
      <p:pic>
        <p:nvPicPr>
          <p:cNvPr id="17414" name="Picture 6" descr="http://thepetwiki.com/images/thumb/Parakeet.jpg/400px-Parak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3810000" cy="2533651"/>
          </a:xfrm>
          <a:prstGeom prst="rect">
            <a:avLst/>
          </a:prstGeom>
          <a:noFill/>
        </p:spPr>
      </p:pic>
      <p:pic>
        <p:nvPicPr>
          <p:cNvPr id="17416" name="Picture 8" descr="http://upload.wikimedia.org/wikipedia/commons/7/74/Rose-ringed_Parakeet_(Psittacula_krameri)_-blue_mutation2c.jpg"/>
          <p:cNvPicPr>
            <a:picLocks noChangeAspect="1" noChangeArrowheads="1"/>
          </p:cNvPicPr>
          <p:nvPr/>
        </p:nvPicPr>
        <p:blipFill>
          <a:blip r:embed="rId4" cstate="print"/>
          <a:srcRect l="7389" t="7692" r="10032"/>
          <a:stretch>
            <a:fillRect/>
          </a:stretch>
        </p:blipFill>
        <p:spPr bwMode="auto">
          <a:xfrm flipH="1">
            <a:off x="6629400" y="2743200"/>
            <a:ext cx="2362200" cy="3937000"/>
          </a:xfrm>
          <a:prstGeom prst="rect">
            <a:avLst/>
          </a:prstGeom>
          <a:noFill/>
        </p:spPr>
      </p:pic>
      <p:pic>
        <p:nvPicPr>
          <p:cNvPr id="17418" name="Picture 10" descr="http://plaza.ufl.edu/jhugus/images/parakee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3043" y="1524000"/>
            <a:ext cx="327015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African Grey Parrot</a:t>
            </a:r>
            <a:endParaRPr lang="en-US" b="1" dirty="0">
              <a:latin typeface="AbcTeacher" pitchFamily="2" charset="0"/>
            </a:endParaRPr>
          </a:p>
        </p:txBody>
      </p:sp>
      <p:pic>
        <p:nvPicPr>
          <p:cNvPr id="10242" name="Picture 2" descr="http://www.petbirds.infofanz.com/wp-content/uploads/2013/12/African-Grey-ParrotAfrican-Grey-Parrot-info-gray-bird-african-bird-birds-popular-birds-the-top-news-nice-bird-birdtop-birds-.jpg"/>
          <p:cNvPicPr>
            <a:picLocks noChangeAspect="1" noChangeArrowheads="1"/>
          </p:cNvPicPr>
          <p:nvPr/>
        </p:nvPicPr>
        <p:blipFill>
          <a:blip r:embed="rId2" cstate="print"/>
          <a:srcRect l="21851"/>
          <a:stretch>
            <a:fillRect/>
          </a:stretch>
        </p:blipFill>
        <p:spPr bwMode="auto">
          <a:xfrm>
            <a:off x="2743200" y="1411072"/>
            <a:ext cx="3505200" cy="506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Amazon Parrot</a:t>
            </a:r>
            <a:endParaRPr lang="en-US" b="1" dirty="0">
              <a:latin typeface="AbcTeacher" pitchFamily="2" charset="0"/>
            </a:endParaRPr>
          </a:p>
        </p:txBody>
      </p:sp>
      <p:pic>
        <p:nvPicPr>
          <p:cNvPr id="24578" name="Picture 2" descr="http://www.papegaaienparkieten.nl/wp-content/uploads/2013/05/a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950" y="1371600"/>
            <a:ext cx="3491900" cy="5105400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1/12/Amazon.parrot.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592064" cy="460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Canary</a:t>
            </a:r>
            <a:endParaRPr lang="en-US" b="1" dirty="0">
              <a:latin typeface="AbcTeacher" pitchFamily="2" charset="0"/>
            </a:endParaRPr>
          </a:p>
        </p:txBody>
      </p:sp>
      <p:pic>
        <p:nvPicPr>
          <p:cNvPr id="23554" name="Picture 2" descr="http://www.photo-dictionary.com/photofiles/list/368/728can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25655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Cockatiel</a:t>
            </a:r>
            <a:endParaRPr lang="en-US" b="1" dirty="0">
              <a:latin typeface="AbcTeacher" pitchFamily="2" charset="0"/>
            </a:endParaRPr>
          </a:p>
        </p:txBody>
      </p:sp>
      <p:pic>
        <p:nvPicPr>
          <p:cNvPr id="22530" name="Picture 2" descr="http://www.petco.com/assets/product_images/live_animal/cockatiel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953000" cy="4953000"/>
          </a:xfrm>
          <a:prstGeom prst="rect">
            <a:avLst/>
          </a:prstGeom>
          <a:noFill/>
        </p:spPr>
      </p:pic>
      <p:pic>
        <p:nvPicPr>
          <p:cNvPr id="22532" name="Picture 4" descr="http://cockatiel-care.info/images/gallery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857625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Cockatoo</a:t>
            </a:r>
            <a:endParaRPr lang="en-US" b="1" dirty="0">
              <a:latin typeface="AbcTeacher" pitchFamily="2" charset="0"/>
            </a:endParaRPr>
          </a:p>
        </p:txBody>
      </p:sp>
      <p:pic>
        <p:nvPicPr>
          <p:cNvPr id="21506" name="Picture 2" descr="http://www.wombatstories.com.au/images/Cockatoo%20001.jpg"/>
          <p:cNvPicPr>
            <a:picLocks noChangeAspect="1" noChangeArrowheads="1"/>
          </p:cNvPicPr>
          <p:nvPr/>
        </p:nvPicPr>
        <p:blipFill>
          <a:blip r:embed="rId2" cstate="print"/>
          <a:srcRect l="19556" r="26222" b="10667"/>
          <a:stretch>
            <a:fillRect/>
          </a:stretch>
        </p:blipFill>
        <p:spPr bwMode="auto">
          <a:xfrm>
            <a:off x="2362200" y="1295400"/>
            <a:ext cx="4648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Finch</a:t>
            </a:r>
            <a:endParaRPr lang="en-US" b="1" dirty="0">
              <a:latin typeface="AbcTeacher" pitchFamily="2" charset="0"/>
            </a:endParaRPr>
          </a:p>
        </p:txBody>
      </p:sp>
      <p:pic>
        <p:nvPicPr>
          <p:cNvPr id="20482" name="Picture 2" descr="http://www.yourparrotcage.com/photos/GouldianFi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298195" cy="3962400"/>
          </a:xfrm>
          <a:prstGeom prst="rect">
            <a:avLst/>
          </a:prstGeom>
          <a:noFill/>
        </p:spPr>
      </p:pic>
      <p:pic>
        <p:nvPicPr>
          <p:cNvPr id="20484" name="Picture 4" descr="http://www.nerjarob.com/nature/wp-content/uploads/Gouldian-Finch-Aug28th-31.jpg"/>
          <p:cNvPicPr>
            <a:picLocks noChangeAspect="1" noChangeArrowheads="1"/>
          </p:cNvPicPr>
          <p:nvPr/>
        </p:nvPicPr>
        <p:blipFill>
          <a:blip r:embed="rId3" cstate="print"/>
          <a:srcRect l="18769"/>
          <a:stretch>
            <a:fillRect/>
          </a:stretch>
        </p:blipFill>
        <p:spPr bwMode="auto">
          <a:xfrm flipH="1">
            <a:off x="4724400" y="1524000"/>
            <a:ext cx="4267200" cy="472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hdwallpapersonly.com/wp-content/uploads/2013/03/Love-Birds-Picture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98014" cy="5715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Lovebird</a:t>
            </a:r>
            <a:endParaRPr lang="en-US" b="1" dirty="0">
              <a:latin typeface="AbcTeacher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762000"/>
            <a:ext cx="2057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bcTeacher" pitchFamily="2" charset="0"/>
              </a:rPr>
              <a:t>Macaw</a:t>
            </a:r>
            <a:endParaRPr lang="en-US" b="1" dirty="0">
              <a:latin typeface="AbcTeacher" pitchFamily="2" charset="0"/>
            </a:endParaRPr>
          </a:p>
        </p:txBody>
      </p:sp>
      <p:pic>
        <p:nvPicPr>
          <p:cNvPr id="18434" name="Picture 2" descr="http://a-z-animals.com/media/animals/images/original/macaw4.jpg"/>
          <p:cNvPicPr>
            <a:picLocks noChangeAspect="1" noChangeArrowheads="1"/>
          </p:cNvPicPr>
          <p:nvPr/>
        </p:nvPicPr>
        <p:blipFill>
          <a:blip r:embed="rId2" cstate="print"/>
          <a:srcRect l="11538" t="4327"/>
          <a:stretch>
            <a:fillRect/>
          </a:stretch>
        </p:blipFill>
        <p:spPr bwMode="auto">
          <a:xfrm>
            <a:off x="228600" y="1295400"/>
            <a:ext cx="3733800" cy="5384248"/>
          </a:xfrm>
          <a:prstGeom prst="rect">
            <a:avLst/>
          </a:prstGeom>
          <a:noFill/>
        </p:spPr>
      </p:pic>
      <p:pic>
        <p:nvPicPr>
          <p:cNvPr id="18436" name="Picture 4" descr="https://encrypted-tbn0.gstatic.com/images?q=tbn:ANd9GcTF2zgawep7yEeACVeglVCLgPKjmufsVuXmV-SRiIM72xoEiSUjGA"/>
          <p:cNvPicPr>
            <a:picLocks noChangeAspect="1" noChangeArrowheads="1"/>
          </p:cNvPicPr>
          <p:nvPr/>
        </p:nvPicPr>
        <p:blipFill>
          <a:blip r:embed="rId3" cstate="print"/>
          <a:srcRect l="14084" r="21127"/>
          <a:stretch>
            <a:fillRect/>
          </a:stretch>
        </p:blipFill>
        <p:spPr bwMode="auto">
          <a:xfrm>
            <a:off x="4191000" y="1219200"/>
            <a:ext cx="3010113" cy="2895600"/>
          </a:xfrm>
          <a:prstGeom prst="rect">
            <a:avLst/>
          </a:prstGeom>
          <a:noFill/>
        </p:spPr>
      </p:pic>
      <p:pic>
        <p:nvPicPr>
          <p:cNvPr id="18438" name="Picture 6" descr="http://www.hdwallpaperscool.com/wp-content/uploads/2013/12/scarlet-macaw-birds-hd-wallpapers-best-desktop-background-images-widescreen.jpg"/>
          <p:cNvPicPr>
            <a:picLocks noChangeAspect="1" noChangeArrowheads="1"/>
          </p:cNvPicPr>
          <p:nvPr/>
        </p:nvPicPr>
        <p:blipFill>
          <a:blip r:embed="rId4" cstate="print"/>
          <a:srcRect l="17176"/>
          <a:stretch>
            <a:fillRect/>
          </a:stretch>
        </p:blipFill>
        <p:spPr bwMode="auto">
          <a:xfrm>
            <a:off x="5331591" y="3962400"/>
            <a:ext cx="373620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Small Animal Care</vt:lpstr>
      <vt:lpstr>African Grey Parrot</vt:lpstr>
      <vt:lpstr>Amazon Parrot</vt:lpstr>
      <vt:lpstr>Canary</vt:lpstr>
      <vt:lpstr>Cockatiel</vt:lpstr>
      <vt:lpstr>Cockatoo</vt:lpstr>
      <vt:lpstr>Finch</vt:lpstr>
      <vt:lpstr>Lovebird</vt:lpstr>
      <vt:lpstr>Macaw</vt:lpstr>
      <vt:lpstr>Parakeet</vt:lpstr>
    </vt:vector>
  </TitlesOfParts>
  <Company>Augusta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Care</dc:title>
  <dc:creator>ACSBAdmin</dc:creator>
  <cp:lastModifiedBy>Rachel Smith</cp:lastModifiedBy>
  <cp:revision>2</cp:revision>
  <dcterms:created xsi:type="dcterms:W3CDTF">2014-06-18T15:44:59Z</dcterms:created>
  <dcterms:modified xsi:type="dcterms:W3CDTF">2015-03-18T21:52:33Z</dcterms:modified>
</cp:coreProperties>
</file>