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1" r:id="rId4"/>
    <p:sldId id="269" r:id="rId5"/>
    <p:sldId id="262" r:id="rId6"/>
    <p:sldId id="259" r:id="rId7"/>
    <p:sldId id="256" r:id="rId8"/>
    <p:sldId id="265" r:id="rId9"/>
    <p:sldId id="264" r:id="rId10"/>
    <p:sldId id="270" r:id="rId11"/>
    <p:sldId id="266" r:id="rId12"/>
    <p:sldId id="257" r:id="rId13"/>
    <p:sldId id="263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358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680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577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530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194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776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044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617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224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708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822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AB0B2-296C-4CE3-A8C8-77F9199F436C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A7EFF-0432-444A-8108-E1CFA9D8B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904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9" t="13789" r="40983" b="10790"/>
          <a:stretch/>
        </p:blipFill>
        <p:spPr bwMode="auto">
          <a:xfrm>
            <a:off x="0" y="-1"/>
            <a:ext cx="9144000" cy="67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1828800"/>
            <a:ext cx="38862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Russian Blue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08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0" t="14219" r="42650" b="10535"/>
          <a:stretch/>
        </p:blipFill>
        <p:spPr bwMode="auto">
          <a:xfrm>
            <a:off x="1" y="0"/>
            <a:ext cx="9144000" cy="687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1828800"/>
            <a:ext cx="33528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Somali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90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4" t="13381" r="35360" b="12127"/>
          <a:stretch/>
        </p:blipFill>
        <p:spPr bwMode="auto">
          <a:xfrm>
            <a:off x="30479" y="381000"/>
            <a:ext cx="912574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1752600"/>
            <a:ext cx="2667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Persian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27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1" t="17264" r="37073" b="7482"/>
          <a:stretch/>
        </p:blipFill>
        <p:spPr bwMode="auto">
          <a:xfrm>
            <a:off x="9041" y="228600"/>
            <a:ext cx="9495589" cy="65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1752600"/>
            <a:ext cx="32004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latin typeface="Cooper Black" panose="0208090404030B020404" pitchFamily="18" charset="0"/>
              </a:rPr>
              <a:t>Balinese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709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0" t="13393" r="31827" b="11729"/>
          <a:stretch/>
        </p:blipFill>
        <p:spPr bwMode="auto">
          <a:xfrm>
            <a:off x="0" y="457200"/>
            <a:ext cx="907142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1752600"/>
            <a:ext cx="5715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Japanese Bobtail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61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3" t="15525" r="33350" b="9310"/>
          <a:stretch/>
        </p:blipFill>
        <p:spPr bwMode="auto">
          <a:xfrm>
            <a:off x="0" y="355169"/>
            <a:ext cx="9341093" cy="60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1752600"/>
            <a:ext cx="69342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err="1" smtClean="0">
                <a:latin typeface="Cooper Black" panose="0208090404030B020404" pitchFamily="18" charset="0"/>
              </a:rPr>
              <a:t>Colorpoint</a:t>
            </a:r>
            <a:r>
              <a:rPr lang="en-US" dirty="0" smtClean="0">
                <a:latin typeface="Cooper Black" panose="0208090404030B020404" pitchFamily="18" charset="0"/>
              </a:rPr>
              <a:t> Shorthair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9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2" t="13223" r="34890" b="14574"/>
          <a:stretch/>
        </p:blipFill>
        <p:spPr bwMode="auto">
          <a:xfrm>
            <a:off x="-1" y="381000"/>
            <a:ext cx="9366767" cy="597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1828800"/>
            <a:ext cx="4191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Scottish Fold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72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82" t="17928" r="27896" b="7215"/>
          <a:stretch/>
        </p:blipFill>
        <p:spPr bwMode="auto">
          <a:xfrm>
            <a:off x="-1490401" y="304800"/>
            <a:ext cx="1063440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1828800"/>
            <a:ext cx="33528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err="1" smtClean="0">
                <a:latin typeface="Cooper Black" panose="0208090404030B020404" pitchFamily="18" charset="0"/>
              </a:rPr>
              <a:t>Sphynx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80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38" t="14237" r="2013" b="9931"/>
          <a:stretch/>
        </p:blipFill>
        <p:spPr bwMode="auto">
          <a:xfrm>
            <a:off x="-1230450" y="0"/>
            <a:ext cx="10298250" cy="682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1828800"/>
            <a:ext cx="33528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Siamese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5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667" r="42528" b="9259"/>
          <a:stretch/>
        </p:blipFill>
        <p:spPr bwMode="auto">
          <a:xfrm>
            <a:off x="-152400" y="-1"/>
            <a:ext cx="9387840" cy="68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1752600"/>
            <a:ext cx="3810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Devon Rex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77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29" t="16470" r="20847" b="5882"/>
          <a:stretch/>
        </p:blipFill>
        <p:spPr bwMode="auto">
          <a:xfrm>
            <a:off x="53494" y="381000"/>
            <a:ext cx="909050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1752600"/>
            <a:ext cx="32004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latin typeface="Cooper Black" panose="0208090404030B020404" pitchFamily="18" charset="0"/>
              </a:rPr>
              <a:t>Burmese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417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57" r="45124" b="7911"/>
          <a:stretch/>
        </p:blipFill>
        <p:spPr bwMode="auto">
          <a:xfrm>
            <a:off x="-152400" y="-76200"/>
            <a:ext cx="92964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752600"/>
            <a:ext cx="60960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latin typeface="Cooper Black" panose="0208090404030B020404" pitchFamily="18" charset="0"/>
              </a:rPr>
              <a:t>American Shorthair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6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9" t="19062" r="39953" b="6185"/>
          <a:stretch/>
        </p:blipFill>
        <p:spPr bwMode="auto">
          <a:xfrm>
            <a:off x="0" y="3875"/>
            <a:ext cx="9372600" cy="669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1752600"/>
            <a:ext cx="2667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Manx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5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87" t="14213" r="2027" b="13453"/>
          <a:stretch/>
        </p:blipFill>
        <p:spPr bwMode="auto">
          <a:xfrm>
            <a:off x="609600" y="76200"/>
            <a:ext cx="79403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1752600"/>
            <a:ext cx="5715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Maine Coon</a:t>
            </a:r>
            <a:endParaRPr lang="en-US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86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21</Words>
  <Application>Microsoft Office PowerPoint</Application>
  <PresentationFormat>On-screen Show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Russian Blue</vt:lpstr>
      <vt:lpstr>Scottish Fold</vt:lpstr>
      <vt:lpstr>Sphynx</vt:lpstr>
      <vt:lpstr>Siamese</vt:lpstr>
      <vt:lpstr>Devon Rex</vt:lpstr>
      <vt:lpstr>Burmese</vt:lpstr>
      <vt:lpstr>American Shorthair</vt:lpstr>
      <vt:lpstr>Manx</vt:lpstr>
      <vt:lpstr>Maine Coon</vt:lpstr>
      <vt:lpstr>Somali</vt:lpstr>
      <vt:lpstr>Persian</vt:lpstr>
      <vt:lpstr>Balinese</vt:lpstr>
      <vt:lpstr>Japanese Bobtail</vt:lpstr>
      <vt:lpstr>Colorpoint Shorthair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Shorthair</dc:title>
  <dc:creator>sheizer</dc:creator>
  <cp:lastModifiedBy>Rachel Smith</cp:lastModifiedBy>
  <cp:revision>6</cp:revision>
  <dcterms:created xsi:type="dcterms:W3CDTF">2014-04-21T21:12:51Z</dcterms:created>
  <dcterms:modified xsi:type="dcterms:W3CDTF">2015-03-19T00:04:13Z</dcterms:modified>
</cp:coreProperties>
</file>