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6928-492B-4A35-BFE2-120FCBEE136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126D-2984-4481-976F-D8F548BFA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6928-492B-4A35-BFE2-120FCBEE136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126D-2984-4481-976F-D8F548BFA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6928-492B-4A35-BFE2-120FCBEE136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126D-2984-4481-976F-D8F548BFA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6928-492B-4A35-BFE2-120FCBEE136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126D-2984-4481-976F-D8F548BFA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6928-492B-4A35-BFE2-120FCBEE136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126D-2984-4481-976F-D8F548BFA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6928-492B-4A35-BFE2-120FCBEE136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126D-2984-4481-976F-D8F548BFA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6928-492B-4A35-BFE2-120FCBEE136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126D-2984-4481-976F-D8F548BFA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6928-492B-4A35-BFE2-120FCBEE136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126D-2984-4481-976F-D8F548BFA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6928-492B-4A35-BFE2-120FCBEE136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126D-2984-4481-976F-D8F548BFA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6928-492B-4A35-BFE2-120FCBEE136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126D-2984-4481-976F-D8F548BFA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6928-492B-4A35-BFE2-120FCBEE136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126D-2984-4481-976F-D8F548BFA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6928-492B-4A35-BFE2-120FCBEE136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126D-2984-4481-976F-D8F548BFA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Animal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Equipment ID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unnybale.com/images/BunnyBale.JPG"/>
          <p:cNvPicPr>
            <a:picLocks noChangeAspect="1" noChangeArrowheads="1"/>
          </p:cNvPicPr>
          <p:nvPr/>
        </p:nvPicPr>
        <p:blipFill>
          <a:blip r:embed="rId2" cstate="print"/>
          <a:srcRect t="9259" r="45833"/>
          <a:stretch>
            <a:fillRect/>
          </a:stretch>
        </p:blipFill>
        <p:spPr bwMode="auto">
          <a:xfrm>
            <a:off x="1981200" y="152400"/>
            <a:ext cx="5257800" cy="6605956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533400" y="3810000"/>
            <a:ext cx="3962400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abbitbreeders.us/wp-content/uploads/Rabbit-Hay-2.jpg"/>
          <p:cNvPicPr>
            <a:picLocks noChangeAspect="1" noChangeArrowheads="1"/>
          </p:cNvPicPr>
          <p:nvPr/>
        </p:nvPicPr>
        <p:blipFill>
          <a:blip r:embed="rId2" cstate="print"/>
          <a:srcRect l="19048" r="19048"/>
          <a:stretch>
            <a:fillRect/>
          </a:stretch>
        </p:blipFill>
        <p:spPr bwMode="auto">
          <a:xfrm>
            <a:off x="152400" y="228600"/>
            <a:ext cx="3962400" cy="6400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20927272">
            <a:off x="945870" y="2062447"/>
            <a:ext cx="2286000" cy="60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2" name="Picture 4" descr="http://i.ebayimg.com/00/s/Nzg4WDExODI=/z/wAIAAOxyXDhSh6r6/$_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336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etus.imageg.net/PETNA_36/pimg/pPETNA-2051095_main_t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038600" cy="4038600"/>
          </a:xfrm>
          <a:prstGeom prst="rect">
            <a:avLst/>
          </a:prstGeom>
          <a:noFill/>
        </p:spPr>
      </p:pic>
      <p:pic>
        <p:nvPicPr>
          <p:cNvPr id="21510" name="Picture 6" descr="http://media.qcsupply.com/catalog/product/cache/1/image/9df78eab33525d08d6e5fb8d27136e95/6/7/670260.jpg"/>
          <p:cNvPicPr>
            <a:picLocks noChangeAspect="1" noChangeArrowheads="1"/>
          </p:cNvPicPr>
          <p:nvPr/>
        </p:nvPicPr>
        <p:blipFill>
          <a:blip r:embed="rId3" cstate="print"/>
          <a:srcRect t="4878"/>
          <a:stretch>
            <a:fillRect/>
          </a:stretch>
        </p:blipFill>
        <p:spPr bwMode="auto">
          <a:xfrm>
            <a:off x="2667000" y="3886200"/>
            <a:ext cx="3124200" cy="2971800"/>
          </a:xfrm>
          <a:prstGeom prst="rect">
            <a:avLst/>
          </a:prstGeom>
          <a:noFill/>
        </p:spPr>
      </p:pic>
      <p:pic>
        <p:nvPicPr>
          <p:cNvPr id="21508" name="Picture 4" descr="http://ecx.images-amazon.com/images/I/31KQ-U3tjKL._SY300_.jpg"/>
          <p:cNvPicPr>
            <a:picLocks noChangeAspect="1" noChangeArrowheads="1"/>
          </p:cNvPicPr>
          <p:nvPr/>
        </p:nvPicPr>
        <p:blipFill>
          <a:blip r:embed="rId4" cstate="print"/>
          <a:srcRect l="8772" b="3509"/>
          <a:stretch>
            <a:fillRect/>
          </a:stretch>
        </p:blipFill>
        <p:spPr bwMode="auto">
          <a:xfrm>
            <a:off x="5181600" y="0"/>
            <a:ext cx="3962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drsfostersmith.com/images/Categoryimages/normal/p-146513-5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520056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thatpetplace.com/241884p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food4wildbirds.co.uk/images/Luxury%20wild%20bird%20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4378097" cy="4191000"/>
          </a:xfrm>
          <a:prstGeom prst="rect">
            <a:avLst/>
          </a:prstGeom>
          <a:noFill/>
        </p:spPr>
      </p:pic>
      <p:pic>
        <p:nvPicPr>
          <p:cNvPr id="27652" name="Picture 4" descr="http://www.unclelukes.com/wp-content/uploads/2011/03/wild-bird-se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52400"/>
            <a:ext cx="3733800" cy="3733800"/>
          </a:xfrm>
          <a:prstGeom prst="rect">
            <a:avLst/>
          </a:prstGeom>
          <a:noFill/>
        </p:spPr>
      </p:pic>
      <p:pic>
        <p:nvPicPr>
          <p:cNvPr id="27654" name="Picture 6" descr="http://www.britishbirdfood.co.uk/uploads/shop/prod/262_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199" y="3124200"/>
            <a:ext cx="3550443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etsolutions.com/images/Products/51221120.jpg"/>
          <p:cNvPicPr>
            <a:picLocks noChangeAspect="1" noChangeArrowheads="1"/>
          </p:cNvPicPr>
          <p:nvPr/>
        </p:nvPicPr>
        <p:blipFill>
          <a:blip r:embed="rId2" cstate="print"/>
          <a:srcRect b="12800"/>
          <a:stretch>
            <a:fillRect/>
          </a:stretch>
        </p:blipFill>
        <p:spPr bwMode="auto">
          <a:xfrm>
            <a:off x="762000" y="76200"/>
            <a:ext cx="7602522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1.hubimg.com/u/1644092_f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6629108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31snyb1jsf9xb.cloudfront.net/services/image.aspx/media/images-product/dog-collar-kit-44710-03.jpg"/>
          <p:cNvPicPr>
            <a:picLocks noChangeAspect="1" noChangeArrowheads="1"/>
          </p:cNvPicPr>
          <p:nvPr/>
        </p:nvPicPr>
        <p:blipFill>
          <a:blip r:embed="rId2" cstate="print"/>
          <a:srcRect b="14356"/>
          <a:stretch>
            <a:fillRect/>
          </a:stretch>
        </p:blipFill>
        <p:spPr bwMode="auto">
          <a:xfrm>
            <a:off x="228599" y="0"/>
            <a:ext cx="6086476" cy="2743200"/>
          </a:xfrm>
          <a:prstGeom prst="rect">
            <a:avLst/>
          </a:prstGeom>
          <a:noFill/>
        </p:spPr>
      </p:pic>
      <p:pic>
        <p:nvPicPr>
          <p:cNvPr id="30724" name="Picture 4" descr="http://www.bow-wowz.com/images/Detroit%20Brown%20dog%20collar2.JPG"/>
          <p:cNvPicPr>
            <a:picLocks noChangeAspect="1" noChangeArrowheads="1"/>
          </p:cNvPicPr>
          <p:nvPr/>
        </p:nvPicPr>
        <p:blipFill>
          <a:blip r:embed="rId3" cstate="print"/>
          <a:srcRect t="9091"/>
          <a:stretch>
            <a:fillRect/>
          </a:stretch>
        </p:blipFill>
        <p:spPr bwMode="auto">
          <a:xfrm>
            <a:off x="3276600" y="2819400"/>
            <a:ext cx="5594467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pload.wikimedia.org/wikipedia/commons/0/0f/Dog_C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549727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bouthomemadedogtreats.com/wp-content/uploads/2013/02/dry-dog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591"/>
            <a:ext cx="9144000" cy="5431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arsemusfoundation.org/wp-content/uploads/2012/11/Dog_Ear_Mark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34566" cy="2743200"/>
          </a:xfrm>
          <a:prstGeom prst="rect">
            <a:avLst/>
          </a:prstGeom>
          <a:noFill/>
        </p:spPr>
      </p:pic>
      <p:pic>
        <p:nvPicPr>
          <p:cNvPr id="32772" name="Picture 4" descr="http://upload.wikimedia.org/wikipedia/commons/b/b7/Sheep's_face,_M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048000"/>
            <a:ext cx="3352800" cy="3691532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457200" y="1600200"/>
            <a:ext cx="304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38600" y="914400"/>
            <a:ext cx="381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153400" y="381000"/>
            <a:ext cx="3810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10000" y="4495800"/>
            <a:ext cx="2286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etptt.com/petimages/pettu/t/1-110I12242150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505198" cy="3505200"/>
          </a:xfrm>
          <a:prstGeom prst="rect">
            <a:avLst/>
          </a:prstGeom>
          <a:noFill/>
        </p:spPr>
      </p:pic>
      <p:pic>
        <p:nvPicPr>
          <p:cNvPr id="33796" name="Picture 4" descr="http://www.all-about-cane-corso-dog-breed.com/images/harnesses/pitbull-breed-nylon-dog-harness-h6-reflective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648200" cy="4648200"/>
          </a:xfrm>
          <a:prstGeom prst="rect">
            <a:avLst/>
          </a:prstGeom>
          <a:noFill/>
        </p:spPr>
      </p:pic>
      <p:pic>
        <p:nvPicPr>
          <p:cNvPr id="33798" name="Picture 6" descr="http://www.snowpawstore.com/media/catalog/product/cache/1/image/9df78eab33525d08d6e5fb8d27136e95/e/u/eurolong_dog_harness_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581400"/>
            <a:ext cx="337212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1.bp.blogspot.com/-l4Zuy58cfa4/UE7Qy4pZd9I/AAAAAAAAAbw/PKlXmfOCa0Y/s1600/flat+out+le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055794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weecleaner.com/images/litter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495378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lallapaloosaacres.com/images/muzzle_dl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596552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onfrazzled.com/wp-content/uploads/2014/01/petcarr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691212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etus.imageg.net/PETNA_36/pimg/pPETNA-5148215_main_t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019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1.wag.com/images/products/p/rus/rus-041_1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"/>
            <a:ext cx="5943600" cy="5690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thedogtrainingsecret.com/blog/wp-content/uploads/2014/04/Auto-Retractable-Leash-Set-SLRL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924800" cy="623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bamboopet.com/assets/cms_images/FBadjustableblade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012818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fma.org.uk/_assets/images/general/image/Wet%20Food%20in%20Bowl%20w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981200"/>
            <a:ext cx="6616167" cy="4419600"/>
          </a:xfrm>
          <a:prstGeom prst="rect">
            <a:avLst/>
          </a:prstGeom>
          <a:noFill/>
        </p:spPr>
      </p:pic>
      <p:pic>
        <p:nvPicPr>
          <p:cNvPr id="5124" name="Picture 4" descr="http://www.pfma.org.uk/_assets/images/general/image/can%20with%20wet%20pet%20food.jpg"/>
          <p:cNvPicPr>
            <a:picLocks noChangeAspect="1" noChangeArrowheads="1"/>
          </p:cNvPicPr>
          <p:nvPr/>
        </p:nvPicPr>
        <p:blipFill>
          <a:blip r:embed="rId3" cstate="print"/>
          <a:srcRect l="11358"/>
          <a:stretch>
            <a:fillRect/>
          </a:stretch>
        </p:blipFill>
        <p:spPr bwMode="auto">
          <a:xfrm>
            <a:off x="5943600" y="152400"/>
            <a:ext cx="2973477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doggiedengrooming.com/wp-content/uploads/2009/12/slicker-br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381000"/>
            <a:ext cx="8742123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drsfostersmith.com/images/Categoryimages/normal/p-33956-44396-fish-supp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77824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ecx.images-amazon.com/images/I/411k-xC6r2L._SY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3810000" cy="3810000"/>
          </a:xfrm>
          <a:prstGeom prst="rect">
            <a:avLst/>
          </a:prstGeom>
          <a:noFill/>
        </p:spPr>
      </p:pic>
      <p:pic>
        <p:nvPicPr>
          <p:cNvPr id="45060" name="Picture 4" descr="http://2.bp.blogspot.com/-7HxZVxhgCK4/T0j1WkxWDlI/AAAAAAAAACM/1diN7VtYrLs/s1600/img07613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522" y="152400"/>
            <a:ext cx="4445653" cy="6477000"/>
          </a:xfrm>
          <a:prstGeom prst="rect">
            <a:avLst/>
          </a:prstGeom>
          <a:noFill/>
        </p:spPr>
      </p:pic>
      <p:pic>
        <p:nvPicPr>
          <p:cNvPr id="45062" name="Picture 6" descr="http://ecx.images-amazon.com/images/I/41gM8a2KEFL._SY3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352800"/>
            <a:ext cx="3162300" cy="316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ilmettepetcenter.com/wp-content/uploads/2011/12/Aqueon-Deluxe-Aquarium-K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9342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d33872uhrikr8k.cloudfront.net/catalog/product/cache/1/image/1170x954/9df78eab33525d08d6e5fb8d27136e95/k/t/kt1137_1.jpg"/>
          <p:cNvPicPr>
            <a:picLocks noChangeAspect="1" noChangeArrowheads="1"/>
          </p:cNvPicPr>
          <p:nvPr/>
        </p:nvPicPr>
        <p:blipFill>
          <a:blip r:embed="rId2" cstate="print"/>
          <a:srcRect l="19736" t="15625" r="19110" b="18750"/>
          <a:stretch>
            <a:fillRect/>
          </a:stretch>
        </p:blipFill>
        <p:spPr bwMode="auto">
          <a:xfrm>
            <a:off x="4038600" y="2143125"/>
            <a:ext cx="4953000" cy="4333875"/>
          </a:xfrm>
          <a:prstGeom prst="rect">
            <a:avLst/>
          </a:prstGeom>
          <a:noFill/>
        </p:spPr>
      </p:pic>
      <p:pic>
        <p:nvPicPr>
          <p:cNvPr id="47106" name="Picture 2" descr="http://i00.i.aliimg.com/photo/v0/107880544/Charcoal_Aquarium_S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arcatapet.com/fullsize/18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810000" cy="3810000"/>
          </a:xfrm>
          <a:prstGeom prst="rect">
            <a:avLst/>
          </a:prstGeom>
          <a:noFill/>
        </p:spPr>
      </p:pic>
      <p:pic>
        <p:nvPicPr>
          <p:cNvPr id="48132" name="Picture 4" descr="http://i.walmartimages.com/i/p/00/03/46/52/20/0003465220202_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1219200"/>
            <a:ext cx="4762500" cy="4762500"/>
          </a:xfrm>
          <a:prstGeom prst="rect">
            <a:avLst/>
          </a:prstGeom>
          <a:noFill/>
        </p:spPr>
      </p:pic>
      <p:pic>
        <p:nvPicPr>
          <p:cNvPr id="48134" name="Picture 6" descr="http://www.petco.com/assets/product_images/8/800443141236C.jpg"/>
          <p:cNvPicPr>
            <a:picLocks noChangeAspect="1" noChangeArrowheads="1"/>
          </p:cNvPicPr>
          <p:nvPr/>
        </p:nvPicPr>
        <p:blipFill>
          <a:blip r:embed="rId4" cstate="print"/>
          <a:srcRect t="28000" b="4000"/>
          <a:stretch>
            <a:fillRect/>
          </a:stretch>
        </p:blipFill>
        <p:spPr bwMode="auto">
          <a:xfrm>
            <a:off x="228600" y="4114800"/>
            <a:ext cx="3810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newaquariuminformation.com/pictures/aquarium-hea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762000"/>
            <a:ext cx="8026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data:image/jpeg;base64,/9j/4AAQSkZJRgABAQAAAQABAAD/2wCEAAkGBxISEhQUExQVFBUVFxoXFBgXGBQWFhcXFhQXHBQXGBQYHCggGBolHBcXITEhJSksLi4uFx8zODMsNygtLisBCgoKDg0OGhAQGiwcHCQsLCwsLCwsLCwsLCwsLCwsLCwsLCwsLCwsLCwsLCwsLCwsLCwsLCwsLCwsLCw3LCwsK//AABEIAKwBJAMBIgACEQEDEQH/xAAcAAACAgMBAQAAAAAAAAAAAAAABQQGAQIDBwj/xABIEAABAwEFBAUIBgcHBQEAAAABAAIRAwQFEiExBkFRYSJxgZGhEyMyQlKxwdFicpKi4fAHFBUzssLxFkNTY4LS4iSDk6Ozc//EABcBAQEBAQAAAAAAAAAAAAAAAAABAgP/xAAgEQEBAQEAAwEBAQEBAQAAAAAAARESAiExQUJRYXEy/9oADAMBAAIRAxEAPwD3FCEIBCEIBCEIBCEIBCEIBChW69aNH95Ua08Jl3Y0ZpHatsmZ+SpudzccA7sz7lLZFktWlC8/r7S2p/rNpj6DR73SoVWq9/7x7n/Wc4juOSzfONcV6HXvKiz0qjG9bmz3KE/aSzDR5d9Vrz8FRWNaNAF0aRwWe14XL+09GCQH5cQBPISVwG1TT/dOHWR8JVYceSM+Cd1eIsp2p/y/H8Fx/tW//CH2z/tSGHcECm/gp3TmHn9rX/4Lftn/AGrI2uf/AIA7Kn/FIix3JZwu4BO6cxYGbXcaDh1OafgF2ZtdR9anVb2NPucqxhPsrBcRqE7pxFwp7UWU/wB4W/Wa8eMQp1C8qL/Qqsd1Ob7pXnUNPEfngjybSdx5EBXupxHqCF5pTe9h6DnM4YXOHgDCn0L/ALSz1w8fTaPe2CtdxOKviFVbLtgNKtMjmwyPsmPeU7sN8UK2TKgJ9k9F32TmtTylZssT0IQqgQhCAQhCAQhCAQhCAQhCAQhCAQtK1ZrGlziA0CSToAqFf+0760spE06e86Pd2+qFLcWTVlvfaehQJbPlKnsN3fWdo1VK8dpLRWyxeSb7LMj2v17oSNkblIpUS4rnfK10njIGNGfE68T2713ZSJ0Cl0bHCYWWxFxDW6lYaKadmJ5KXSsg35ph+rQ4t3gwesKfelhbSwBs5gyTxEfNXE0lZZxwXZlHPIKw3XQaaL8hJxCezJQbq/esy/MFM+JqBUsxbk4EHmu1G7nuaXgZD4awmW0LOm3m33H8VOusTQA5Ee9anj7xN9arVGzFzgGjMrtbrudTjFBneF3uwxVZ1x4Jnf7eg08/gpmxd9ktluqpUbibEDjvUc0DMRnMRzVkuD92RwcfgldqGGsfrz4ynOQl9otqu99OMQyPDPsXKnZHPnCCY1hWe+WzSPIg+KhbPHpP6h7yrfH3ib61XzZxvC5GytnRN73bFV/XPgmV7Ummi10DKO4hTPq6qn6qOa5usx3FWC57G2qXh24CI5k/JQa1nAcRzjxgKYuktWiRqojwrNbbA6mYdr4JVaLOmLrF339aKOj8bfZfLh2HUK1XVtZRqw1/mn8HHok8nfOFRa9MhRngbwrPKxm+Mr2IFZXmN07R1rMQM6lLewnMD6B3dS9Cuq86doYH0zI3jeDwI3LpPLXOzExCELSBCEIBCEIBCEIBCFEvW0GnRqPGrWOI6wMvFBR9tL8NR5pMPQYYP0njU9Q0HNVxgJyG/Vc6zSXa/nU+MptdtkLyBpqexoJ+C5W66z052Wz5wE9sl19Co/2ADHEk6LtYLM1tCueNMHqEyUysjZpWiPYkdYDipIWsXTQafK5ScBjtlaXD6dM8W5/ZUjZ/Nx5s+IUW5DD2DgS3ukKz8T/WLcIrVPrT3tBTHaAdGmeZHe2fgoV7jz7+bWnwI+CnX1nQpn6TT3gj4q/6f463GZpkc/eAlV3uiozk6PGEx2fOTxzBSsjDV6qh/iUvyH7TLaBvoHrHu+Sk3IfN9Tj8Fy2gHQafpfArGz56Lhz+C1/TP8ldE4ao5Pj7yc34PN9TglFsEVnZaOnxlO72E0nd/ipP1q/Yi7PuyeOYUC98qruw+Cl7PnN45Bcr7b53TcFP5J9M7dnRJ+iD7ktuF3nCOLfcR80y1of9v+VKblPnRzBH57lb9iT5RfjfOE8h7lOq9Kyt+o0+5Rb/AB5wc2/EqVZs7IOTCPsk/JP2n+IlwHzrh9D+b8VBvgYXVDwdPc4FSrkd5/rY7wLSo20Ig1eqfAFT+V/TK/25tPI+9QW0w6yU3EDEHOE/6nfIJhfhkUz1+4KFd4/6M8qr/wD6FW/ak+QkrWHGyo9v928NcOsAz4hJq9GFa7tbLLWPpsP3QoHksVO1AiSx1It4iQZWca1VaoI6lvcd8vstYPaeiTDxuIUu02XoyMxiLDycACR4pDbGQUi/XuVjtLajGvaZDhI+S7Kp/o7tJdZ8JkxB75B/hVsXWOIQhCoEIQgEIQgFCvqgalnqsbq6m4N68JjxU1av0KDx6z08Rn2gD4fNWS5KE1WxwcDymmVwvqxeQq4gB5Ko7sY8nNp4A6jmY4Kds3XpuruwPa6C0GNzg0hw7CuTp+J119OhUB30TPdCkXI6ab+dIfwrhcYmm/myoPErtcAAbnp5LwACT8KNm9W82fJcbAIqdVV38ZW90V2sDX5xh3CTplkuNlc7NxEFzy6OEukA81PwTL5Z52eLR4ErteFZoszATm4tDRvJB3dgKXuDnVHPc7ETlwDQNAAsmkCQYzGnKdYV32Yk3VaW0y8uMCBxOnUojquMl8EYjIB1jdK3hYA5qb6xcSbxtxqYWhsNGbidSdwAWtitZp4oAM8TGi4GFgQm36ZGXOc4lzok5mNOxdq94VHNwnCBvO8/JcMQWuIcE0x1stpNN0tjhBRarQahl0cMlxy4IMcFNMTaV5OazBhBygGdx5KNZqmB7XRMHMciCCuWEIw81dpiZelobUcCJyEGRC73faG+QewkBwxZHWDJBHHVLIK27k32Y6XYQK9PniH3T8ltfzJfU5t/lXB7AY5GQRqCNDK3qvLyS4yTkm+sM9p1vM0KJ4tHiwKNdZ/6aqPZqu8SD8VyoVn+RZTfBLDAcN7Rk2RuMe5Yuu0ti00jk4ODwDva4ASOOYIV/Wfxm6tLWPqH7v4LjdzJ/W+ul7l1uv8AeWkcabD3YlrdvpWocWUj4kIpDaWxSqkbrQ6P/GFX7ZRJAPHcOfBW00g6jaOVZx/9KTWay43Uw3N0d3Fx5IurdsBZCyiZ5N7hJ8SrSoV0WdtOk1jdB48Spq6RyCEIVAhCEAhCEAtahyK2Ua8agbSeSQOiczluQKLdSa8FrgHNIgg5ghUa+LnqWZ5tFF5bhzLuAGnlPaA0xDpcZV0pWlrsTQekwND+tzA4deRVL2stNO01KllLn+aDMeAxhLxikzk6AW5c1zdIeXBfJfRJaBjLXAdIAEneD4wp4otFMU3k+iAdW4u3evKHXJbbKZs7vKtmctT1sJz7J3qTZNv7RSOGqxzTvBDh90iU+j1YNgcAgqj3ft/Z3mHNDT9Elp+yMvBWOx3/AGep6NSPrQfFvyUw00LlrjK62RrHet9npfj4JpQsNI6HF2/AJzTYTQtm053E9hVhZZmDRo7l1AV4TpXRZHH1Hdy6Mu9/s95CfoV4Toi/ZtTgO9Z/Zb+A708QrzDqkf7NqcB3rBu6pwHenqE4h1Vefd9T2T2QubrM8asPcrKhTg6VUt5R3oFNWktHBcX2Rh1aFOF6VsgolPKl1MOhI8feolW6XjQh3gpzV6hfKwW74XWrRc30mkczp3pZab5oMMY8bvZYC93c3RRUllEtreUa6Jpmm9uocJkHkQfeuFO3sp16rXnCH0QWuOktfmJ45hLrRe9d+VOmKf0nmT1hoy7yoQu8vOKq81Dz9EdTVTHcXi+p5VlAS2o/EXuGQGHDlxTq5bEKYgZk+k46n8FDotwNmNNBpM5BT2zA3EjQ8ZaAD2mE1Ks93vDmyND8CVKUC5T5vqc4DqD3AKeukcwhCFQIQhAIQk1/bS2eyQHkuqH0abBL3E6ZaDrKBnbLUykx1So4MYwS5zjAAGpJXgu2+1ht1pkCLMwYaYdkXZ9J5BGTjlG8CNCSm22162i8IIGCztPm6YdPlHDWo6BmPZ3RnvVEtoLTDmkRuP4qbrcmLvU2qFOmxlmLKUDCX9EtdBMFxcMU7gYy3iEnuyMVTy4Iq1XF5dJbOIyCHAyBwPSHIqq/rBzHf2JldN5R0Xu6Ooa8YmzxEjonmIPNZsVZ/wBfr2cSXEsJgGoOidNKrJaBul+DqUmrtDQqAC0U2lp3kNczMSC1wlruwlQaFuJbDKmAcCBVpc5GTxPWUvtd3ucS4UcyZc6zVNeb6LoPZms4umD7iu+vmx/k+oyO2ZjsUV2x1ZmdC0B3LT4kKpWyAS0kTwc11GoM9wEAdrSo7bU9mj6jOGjgO0EGexXKmrzQdednObMQ5f8AEn3JtZv0gV6YArUKmXUfFwbC84pbS2xno13dRjT/AFiU0unbK0ueA84hnjyaGhgBLnEjSAJMjcrlTY9NsP6Rw9wgupNkYzVDnskkQJBJb1kxC9LsdqbVY17SCHAEQQdV8v7VbYTVYKIp+TAJhuNkyRmS1wLXw0cN2WUmJZdrGesKrPq1PKDrh4nxV9lkfWSF8wUL5Dx0LVHJ2Kke/MeK3dedoyHlag3g4jmJ1neNe5Ojj/r6cQvnG7b0ql2F1ar/AOR49zlYal4uz87VBz0qPAzM5Cchy3J0cPbVq54GuXWvOLqthLaYJxTvdDj2kpu2i2ScIBIGggDqAyCnZwtTrdSGtRg/1N+a1/aFLc4O+rLv4ZVY8o723faPzQ1oJzn3qdnCwVL6oifTy/y6g8S0BQ37TN9WjWdwyY3+JwI7kue2DC5Sp3V5iXV2itB9CzsbzfUn7rG/FRKtuttTWsynypUxP2nk+5ahbsCndXmF1e6w8zVfUrH/ADHlw+wOj4LdtBrBDWho4AQPwU0ha4VFRhTW1NglSHM5QsSBUfT9ZmEu4dJjXDPtI7EGHt6Po4uWij0awqU6BbOdam3PWGuBPZI8EU8QfaQ50tZk0bh0XTA7lyu0QyyDjVc77IeR8Fpmrncf7kHjJ7zPxTBL7h/cU/qj+EJguk+OYQhCoEIQgX3/AHh5Cz1Kgzc0dEcXHJvZJXj1003Vqr3vJe5xIe4mScQOOOGXR5YxC9U2zpF1mdG4yewFeO3hazYqNMaVHsx8/OPOf2GM7ljyb8fi6vsgqAhpjIhpgZHdlw+SiXlsyys0B+o3j5qHs3fTalMEkSRnyVjp25pC5+42oNt2AI/d1Oxw+ISK8NlbRT9TEOLT8F7BjBWlSiCr1TI8NLX0nesw9o/O9S6F9VG6w7ryPeF61a7npv8ASYHDqBVbt+xdJ/oSyNw0/O5a6icq1+3KdUBtVuIcKgbUHecwuFW47LU9AOZP+G8x9h2ILveGx9dk4YeBw159eiQVaVRhzDmnnkr/AOJf+pNbZcg9Cvlwez4tPwUc7PETiqsiDPk2PLog7zunmpFG9KgyPSG+fmnFG7Hvom0VQadGcIiek7UNBO/I9UJ7T0rNb9H9rFmqWprZpUxidi6DiBrhBydHCZVVawkr0W8L/d5FtF73Gm0uLKcneeB0HzKqdka01XZQBP8ASfzotSpYgWZhmFZruvBxDadTpAEBrjOJoyETMQOrTqELajmtMjmotG0ECd4zSqtVqpMY7o1OkNWkZ9UiVMs1oLt6rt8SLVaf/wBan/0Km3EdVnFen7OEubT4T7vyVbG7+rNVX9HFmdXqObo2m2SfrHIDuVtttEMe5jSTEdeYBWMXUdjpWZgprYrBTNE1HTo46xAbPyS6zsxFvMgd5HzUw0TJJWuEptfNJjBTa0Aa9cCFvcLBLzwgDtmfgrz7xN9aTBq71LM5rQ45B2mecZZx2rRpLiTrJPiVOv8AHTotG5rv5I93gmfV1ws9AFtRx0Ywu6yAY9y0u9gdUYYyJETw1UiIs1Y8Rh74H8yLnb02ngCfCPirnxN+lzCX1KkmZqPA5dIwstZNptB41A37LYW1zCSzm+e90lZukTVe72q7iOrGghUTP647jUrfdaYWtiZAsc+q2o7/ANWq1oPizVXn1i8/adHxU2zUJq2dsZCg+TwkMb44j3FCrRdLIo0x9Fv8IUtcrNGEAaDIdmS6rrHMIQhAIQhBztFEPa5rhIcCD2ryL9ImxtS0OpupZmmzyZGkhuh969hSe10emeZnvWfJrxfPNe67dYpcWOAESfVU+yX7UFSnTeY6ALnAYnSRM4SRy3iJXt9eytcIIBB1kSqTbNiaNTyZILXOa+k5zRuLDGXEELLRGzaHCQA7HOhb627IcZy+abWW+s8LgQ4agggjsKrdt2FqUWFs4vJVg9rtJY9rWx14gMutctorLbrM09Fr2tya4Y8mjToSR2iApyuvQKN4tIyK7is0ryWxX1WZRdVeDMjDuGAuaySI1xGOznkzsG1nRDnkAElo1BlsT2a9x5Kc016QabSodruqm4HE0OB5Skth2jpv0cO9NqF5AtJkLPxrVVva7LJZgXANDnkNGL1ZOZAOkCSl23O1grUWhjcFCiBTs7MsTnkZuPYCTw6zKTbbbQfrVowt/d0pDT7R9Z3hA6uaR2OkbTXYz1KYzH54xHYus+M2t7Fdz8PlKw9MZA8D7gd3JTGWcOIDWSSYjOSVYbTZi+CfzHBTrttNOwMfXIDq+bKIMEMMdKqfqiABvLuSus4RV7kFF2B7W+UEFzTHQBE9InfvhMbPs3RqtkkOI9lrAB2bwuVOySwOq4nV658o4kyWUyPNh3F7vTPAYVHF2PE4YHU4g+KUwsv26X0ajsfS8o4vDhvkknqMlSbjoLvWZWLPJFpcAQ4F0lw3ZPzEFS7oLW5Ols74lv2gs1XqX6KLLFOu/wBpzQOwGfemNtM1qp+nHc0Bd9gaAbZctHOJB3EZKGTJe473vP3jHgpf/kn09PRsh50z97+qXXa2ajB29wn4JhfTYs+EcWN7iJ8AotzN86OTSfcPirfsSfG9+Z1G8m+8qRdQw0nu5k9zVDvQzWdyAHx+KlzhspPEHxdCf0fkKrvZJYOJHv8AkpV8ma4A3ME95+axddPzlMcPg0rS2vmvU5EN+62VJ8X9dbTlZY9p+XYf+KxYjhbUd7NNx8PwW14DzVBvFxd913+4KNaa7adnrFx9IBoEgE4jEZ9av7E/GbnbBp8hPcCo10uhgceDneBPeuj6jmtdgALsJDQThEuEawY7lrZ7NDAx0OGGHTmDlmOYWWkOnZDUsgYMi9u/62uXf3J3TOEADqA7MlxAAAAgAZZZRA3cNF3sVMOIdEkxHLhHDVWM05szYaByXVYAWV1YCEIQCEIQCh2+lliG7XqUsolSqTh4UarTcGgtGMteXACGktJOUuMSAeI0TipY2nPTq+Sjuu8j0Xdh+azjWklspl9Oq9zC2QIa6JhhmTEjeUWO6qbGkMEscZgkuGYiBO5M6rHNBxNkb94I/O5Q7LYqDX4qYwGMwwlrT10x0Z5ws4uq3atmKFQDE0YXl1MtGgAJcwgbjiYO9U+2/o5c9j2U3AeTqHDPrNcARnxEr02rdYawOaMVVnSBb0DUIJOFwkA5ZdLLqW4rMpVHtecGIgtJkNPRAIDtJy0lB4NbtkbbZpLmGB6zekOvLMLFW+69OiWEEFwIBzHI6719CPpNcNxB7R3qvbWbL0rVRLS0B49B0b908Qro+e7O04Hu3DLtJ/qnmxdMMpuefSedfoj5/FO9sNlv1K7z6zi8FzsgMpgDv05LS67mIs9ON7G+Ilat9IkWi2tpsLiZgZczwSy76Pl3l9QTSpAPqDPpvcT5Kl2mSeQKi35SeHMp7iQT3n4KRRrVKLsBHmxD4jolzmjpE8YMdihp6xjyHvPSc4yScs+Exl2Lh+vtnC4YTwdl2hwyI5ypNjvFjgG5CB1E5zJnImT3Qu1osDarCcJLQcJJDhhcRkMW4xO/vRUq5XNqU6jWODsT2NqEScNFsucA6IxPcGNiZgOU91ipdLzbctOg3IACIJnfJSO7qlos0NBL6QObd44kfnuT9ldtRmICJBy3qfQ/2MvHBUfSBMPpmpEQA/CDkBlm059SnWelOETqQO8iVT7mef1gAHD5ulmNRLCDHXEK5NMQRkRmDwgrNWG+0DsmDmT3D8Vz2fEl54ADv/okzmvNR1SpUc8kACYDWgT6LRvM5nXuW9SnIIxOaCIOFzmEiNJBV33qZ6xJtFYF73AyC4wRny3KRedvptpUqQcC98Q0GT0Rid1DLel9npNY0NaA1rRAA3ALYUWglwABOpgSesqauJNktjabsTg4gA5NEmTyUaz1XPl7m4C5xOE6gFxwg84hbtC6MTRzqse6o1z3S1jcLGgRE6lxnM5LepSa6CQCQZaSAYPEcCtnLEoMHVbBasCYWa73HXojx7kk1LUSnTxQAJTqx2bCJOq6WeztYIA+a6rpPFi0IQhaQIQhAIQhBgrCyVhRWCsLKIQc69Fr2lrhLXCCDvBVWF3usxwY6lRmZY55xEA7i46kadStqxClmrKrDbUf6qQy0SCCN2modluG9Nq13U3boPL5JfXup49HpD87lnKuxizvYGhrAGjcAIgfV4aro/NLw1zTBaR4rtRrDSfmOxTVxXv0i3SbRYKzGiXBuIf6c/cFW9nCKlkou34GA9YbBHevQbVVJa4QRuzETzB4KlWW6H2d7g0HyL3Fw+g4npAfROo59aapPf8Ad7C0vjNoMdxgHtXG5yHPaCP7pkiBnkVZ7XZC6lUYR0i0xzkH4pHs/ZjLCdfJiesPdHegl225KLgJptI4xB3xmIKSWW5xZrT+8cKLwSAXEgPHoyNDG4nSVcKwgfnctG2cOBkZhpg9eR8JV0ahrG5Pgzofzp1reyWDCwiYJJJHpNk5xhOgGQyI0XV9AniklK8KjKrw0MNBsetLvXxQNwGEknlA1RIZbP3PUbXdVe5haBhYG4pymJBmAJO866q04UruqnUIa94NMEBwaZk4hloM9yf0bI92jHDmcLZ6hM96z9VFwrJCmuuypua3tfHuaV1ZdDozcAeUlOabC2FlNW3Rxd3D8V1ZdTN5cVeanUJpW9NnAEp8yxUx6o7c12awDQQrwnRJTsDzujryUqndI9YzyGXimaFrmJ1XKjZ2t9EAe/vXVCFpkIQhAIQhAIQhAIQhALELKEGIWFshQaoWUIrCEIQYewHUA9aiVbtYdJHUpiFApfdbx6JB5HJJ79u+0GjUbSmnVLeg4BpAcMxqCBOk7plW5CnK9PLNiaNpdNO2PqPe/wBAkND6WEwcYGRB17td0y8riq0Xz5NzgNH05ORziBOU6fkr0Q0xMwJ4wJ71snK9PPbLd9WucLabwN7nNLGjn0onskqRUuC0U2uAb0sMNI6TZ3EgZ69SvaynKdPHbS682S11FhnLE0Oy7Bn4J9s7se2pTs2OmWeSl1VxGF1ZxcThE5lkmZMZQI4eiLKuF8mrWwswsoWmQhCEAhCEAhCEAhCEAhCEAhCEAhCEAhC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://www.drsfostersmith.com/images/Categoryimages/larger/lg-925146-32791-aquariu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4001843" cy="2362200"/>
          </a:xfrm>
          <a:prstGeom prst="rect">
            <a:avLst/>
          </a:prstGeom>
          <a:noFill/>
        </p:spPr>
      </p:pic>
      <p:pic>
        <p:nvPicPr>
          <p:cNvPr id="50182" name="Picture 6" descr="http://www.fishtanksdirect.com/images/products/detail/PlasticHoseCla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409575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m1.behance.net/rendition/modules/33112261/disp/6dfaad7fe1d8df45f33f5d7818492c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327400"/>
            <a:ext cx="6096000" cy="4064000"/>
          </a:xfrm>
          <a:prstGeom prst="rect">
            <a:avLst/>
          </a:prstGeom>
          <a:noFill/>
        </p:spPr>
      </p:pic>
      <p:pic>
        <p:nvPicPr>
          <p:cNvPr id="51204" name="Picture 4" descr="http://www.swelluk.com/img/shop/original/aquarium-lighting-aquasunlight-ng-metal-halide-t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7848600" cy="321490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20700046">
            <a:off x="4502016" y="1350405"/>
            <a:ext cx="13716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arcatapet.com/fullsize/18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6858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382173">
            <a:off x="1981200" y="44958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800" y="3048000"/>
            <a:ext cx="20911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2971800"/>
            <a:ext cx="1199712" cy="5811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5791200"/>
            <a:ext cx="8382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xASERAQEhAVFhIUFxQUFhYVFBUVFRUVGBUXFxUVFBcYHCggGBolHBQVITEjJSkrLi4uFx8zODMsNygtLisBCgoKDg0OGxAQGiwkHyQsLSwsLCwsNC4sLCwsLCwsLCwsLCw0LCwsLy8sLCwsLCwsLCwsLCwsLCwsLCwsLCwsLP/AABEIAQYAwAMBIgACEQEDEQH/xAAcAAEAAQUBAQAAAAAAAAAAAAAAAgEEBQYHAwj/xAA9EAACAQICBwcDAgQDCQAAAAAAAQIDEQQhBTEyQVFxsQYSE2GRodEUIoHB8EJS4fEHYpIVFiNDRIKissL/xAAaAQEAAwEBAQAAAAAAAAAAAAAAAQMFBAIG/8QALBEAAgEDBAEDAwMFAAAAAAAAAAECAwQREiExUUEFE2EykbFxofAUFSJCYv/aAAwDAQACEQMRAD8A7ZSpxsslqW5cCXhR4L0QpbK5LoTAIeFHgvRDwo8F6ImACHhR4L0Q8KPBeiJgAh4UeC9EPCjwXoiYAIeFHgvRDwo8F6ImACHhR4L0Q8KPBeiJgAh4UeC9EPCjwXoiYAIeFHgvRDwo8F6ImACHhR4L0Q8KPBeiJgAh4UeC9EPCjwXoiYAIeFHgvRDwo/yr0RMAEPDj/KvREatOPdf2rU9y4HqQq7MuT6EAUtlcl0JkKWyuS6EyQAAAAAAAAAAAAAAAAAAAAAAAAAAAAAACFXZlyfQmQq7MuT6AClsrkuhMhS2VyXQmAAAAAAAAAAAAAAAAAAAAAAAAAAAAAAACFXZlyfQmQq7MuT6AClsrkuhMhS2VyXQmAAAAAAAAUBGQVBS55VsRCGcpKPNpHlyxuyUs7I9WzRO0PamqqrjQnaMctSd2tbzTMtp3TcXF06TvfJyvbLgt5qk6clqUepwXFym9MWadpav6pr7ma0X2sxH/ADaakuOy/g2DC9oKE7JycXwl86jndWVRcS1njHfV8lEbqtHjf9TqlY0Z/D+DskWVOZ6A7WzpSUJXnTe7es8+78HRcJiYVIKcJXi96/XzNKjXVRdPoyri2nRe+67PcAF5zAAAAAAAhV2Zcn0JkKuzLk+gApbK5LoTIUtlcl0JgAAAAoVKMhgHliMRGEXOckorW2ejZzXtNpt16rjGTVKDtl/7PmctxXVKPyddpauvPHCXJk9Ldrpzbjh7KO9/xNeXAwNXSDdp1KiT15u75Gu6R0p3E1HXuWV/7GLpxlJOcnfhrsZUnOpvJn0FOjSorEV/Pk2LE6aop3dZ/hZFpLtDh/4a8V5SyZpulKt5anbVf4MVNeRfC3TW7K6lw4vCR1RY++cJRlv+1ppcj0ji1K3eVmcppVJx2W15ptP2Ns7MaQnOrTp1KjlGTim5a1ybzPM7dx3TJhXjLlG1TpJtWaV/wbV2Mxzp1PCb+yerylu+D3/3SoWt35/mzJYDsmoVIzjWlZNOzXB7sxCnVhNSXgoq3NvUpyi346NyQKIqbZ88AAAAAACFXZlyfQmQq7MuT6AClsrkuhMhS2VyXQmAAAAChUoQwYftTjPCw82tcvsX51+yZy/SD7sGstTk/g6D27zpUo8an/yznmnZ2i/Oy/F7Mxrt6q2D6H01KNDPeTXqNLvy7zzu9XLyLzG01aysrL9P6lMJWvK+rdnbIuMbZ31P9CubwdkVnc1SdO90+OR4OFm0lnvaLuSvdaru3kWVVO9zoTKHEqqdm13UZHRklGSlvT6FlCT712ZDC07rN5a/zwyPMuCUkj6F0RONWjSqp5SjF+2ZeqijTv8ADPS3fpSw0tqn90fOL1pcn1N2R30UpwTPn68XTqOISKgHQlgoAAJAAAAIVdmXJ9CZCrsy5PoAKWyuS6EyFLZXJdCYAAAAKFSjIYNd7a070YS/lmvdNHNNNXcZZf3Ov6Ywni0alPe1lzWa6HMMTTb3c77nvMe8jpqauzf9MqJ0nDp/k0/D2tr90X05XSWR4aQwjhLZ+15pnnRqWbT5Zopa1bo7lLHJjsZSab4P93Z5TpXevIztTDKV7Z8bZr+5afQzgn9reu1nq87FkZbYPEixoU0naytnvz/DsX9Ckvx0JUMMn3cvu331F+sI45NXevJq1t1j1krkXWgsdLDV4VE9mSvuur/cvQ7fQqqcYzi7xkk0/JnBp01faz1J615HVP8AD3HOphVBvOm3H/tea/Vfg6bWWJaezPv4aoKflfg2kAGgZIAAAAAAIVdmXJ9CZCrsy5PoAKWyuS6EyFLZXJdCYAAAAABDBFmi9q9HOnUdWGUZa1bK/mb2Y/S2G78GuZy3NNTidNtWdKeUcwxFSLylTXnnr/BYzoYZ66bWu2eovdP4aVNuyy80a3V0g75xX4ujNdJrg3IXEGtzLUtGUW/tqNcL2dj2ejKqWUozXG1vxb+phaOlYp65R90Z7DY9KzUlJPVbVyK5a48l60S+lnhToQeUk0+WaJ1sC4Rupd5cd65oyk4Rn93KzPCp9u7nqsz1GeeCuUWtmYWtRyTXFbtaNl/w4x7jX8LUqiaa80m0/Zr8mKxNFWaXNdUX/ZDDuOMw7azd3/4yTOiDw0zlqYcJJ9M6ugUiyprJmCAASAAAAQq7MuT6EyFXZlyfQAUtlcl0JkKWyuS6EwAAUIyCpQAhgEJq5JlppTGxo05VJbtS4vciubWNz0k28I1vtLoxSTdjl2l8Cot2lH/UjKdqdJ1Kzk5z42Wf28lqNGxkct98jhzl7GvTpNLdl9ODR64TESg7r8rczXkpK/dbyzdtx609IVY7788z1oyetTi8o6Ho3F3+5N8uD4cjMO0lGVtfXUab2R0hOtOcZQioxSbavfXq18zccPH7cuLZwzjonhHfGTqU8s8a8NW6yt726Gw9j8Feo6z1RTiubzft1LPA6LqVp3StDfN6t+pb3mblgMNGEVCKyXq/NnXShujKuKqw0vJk4EiMUSNOPBlAAHoAAAAhV2Zcn0JkKuzLk+gApbK5LoTIUtmPJdCTIYAKA8NgAFGyMgqaX230hdxoxV1HOVv5ty/Be6Y0/K7hSdksnPW3y4czUMVOUm25Xz1t68zhr3C+lGnaWks65GtaRpSbd4tvj5Gv4qhK+y1yWo3iph5vU1v5nhLCVHllz3+W45fdNRUsGkRwkpXtB8NWvnc9KOgqknqS56/RG5U9Hy/imlfhY9aNSnBpRze92Qdd+D37K8ltojRscNCyv35td53/AHY2nQWAdWyt9l7yflw5sx2itGVK88tX8UrZJfPkb5g8PGlCMI6l6t72xSpuctUuCi7uFSh7cefwXMI6ktSyLyhGxaUy+pmlBbmFNnoipRFTqRSAASAAAAQq7MuT6EyFXZlyfQAUtlcl0JEaWyuS6EyGCIKsoVsEakkk23ZLNvgjnnaLtZ4jcKd+5q4d7zfwbT2zxDhhZ2du81H8PX7I5XJqEe9rebXUzryrJPQjZ9MtoSTqS36PedapLPvWjzt7lrKvSjk6sb+czFUsbKbfed29S3Ix+PoPN7zjjR33ZrOrjhGxvSGHWvERS1274hpTCr/qY/6zQZp71n+9+886t272S5cjoVquznldyXg33Eacwsbf8TvXztBSm/hGJxXarXGlTt/mla642iv1NTTae8opf3LI20F8lU7qcvg2vRfaCvTn341pKTfHa8pJ5HSdAdtoVFGNf7Jau8k+63qzX8PQ4jCpnmZbRuP7rWevWmW4xwcs46+T6Ko1VlmZGjM5L2Z7TeG1TqTvB6s7uPLyOj6Lx0KiThNS5NM9wkcNWk0ZlEjzhIkmdcWczJAA9kAAAAhV2Zcn0JkKuzLk+gApbK5LoTIUtlcl0JgFGUZIpY8tAwPbPDueEnbXFqX41P2Zy6vS70FlusztdakpRcZK6aaa4pnLdOaLeGqyg1enLOL4r5X6GTfQaambfpVZaXTfPJz+rFxdtVsivfvk3q1PebLpDR8ZpWWe5q3ozBVsJKHLll+GUxqKRoum0Y+vgb52ujH1tHyWa3mxQlFLVZ8NXPme9OEJa15Fim0VSgnyaZ9PNbv1Iuk3rVmbxPAQf7t6kZaLhl9qfPXbfY9qv2it0EadSoPU1m/NGRhgN38TzsmnkbFT0LC6fd9L6vwT/wBlU1mlx3v5IlVTJjTaMFSpy7zW9Xv8czJ4CriI91wk48HfV+S/p4CEU33fPi3xK1GrJlLq9Fyp55M7g9PY2CXeryf78y5l2rxebdXLhl8Gr4nG2V961ZbtTLGWkrrvXz+26Xl1/oTGc+2eHRpeYr7G/wCH7Z4pWzjK6urx3fgyeG7bVMu/QVtT7t0/1zOUPSkpSvqeVmsvYyOCdWpPJyaunqflrLPfqR8lbtKMuYo7no7HQrQjUg8nxyae9MujEdl8C6OHhCW07yfNvV6WMua1NtwTlyYFVRjNqPGQQq7MuT6EyFXZlyfQ9lYpbK5LoTIUtlcl0JgAAAFDG6a0fCtBwmvNPenxRkyMlcpqQUlg9wm4yTRyjSmiqtCTy70Pb88GY/w4TTWq+59DqmOwalfI1XSPZyLu4/a/b0MepbOL/wATet/UIyWKn3NKxOiU9W7yuvQsJYSVLWrJ8Fl/Q2XFYHEUbtxvH1X5Ld1oPaVnr8ipSlHZndiMlmJgIuSeq6byd8tVy8dpd3PWv2kX9XBRaurW8i3eBcdVv3qLFUizw6bCttNvVuvq8yPddtrJ6idTC1HeSW9ZZNPfZo9e6/tcopNLU1K3C1ycxPGJFnOTahe6ln3fO3Mx9XEXfdfpxz9jL1I95WktTvdXvcssTo91IppNTTze5rkMRJTkYrF1lGyTvuyeSv8Arl7ltCmrZRbd+StuM7S0EnK7lZPdrz8mX+G0bGDtFXXnmw5xiiVBsw2jtGSm7yVtXll+DpfYfQSUvEcftja3By3c7FtoDQrrPvPKnF2bWtv+VeZv1GEYpRirJaki63hKctcuDgvbiMI+3Dny+i4RUgmSNVSyYZUhV2Zcn0JkKuzLk+h7ApbMeS6EyFLZjyXQmQAAAAUKgAhKNy2q4ZMuw0VygmelJow9XCeRisX2foTbbppPjHJm1ygeM6COadBPlF8K8o8PBomI7JNO9Opbyatb0LOrobFQ/gU15Zs6BKgyDgc8rWDO2HqNVc7nOX3llKEo/grdPjfkzorj5BRXAq/o/ku/uf8Az+5ztUk3kr+Vn8F3h9CVp6oNLi13V7m9oHpWi8s8y9Sl/rE0zEdnq0YSnGClNJtRTzb4XMLorQWkMRUtVi6NNNd7JwVv8u+T9jpyR6KLLFawTKn6hVw08HlgsLClCNOmrRirJFzFFYQPRROyMTOlLJSKJhAtSwVlSFXZlyfQmQq7MuT6FgFLZjyXQmQpbMeS6EjyCoAJAAAAABABQqACNijgiZQ8uKJyeTpIp4KPYEaETqZ4eCiqoo9gRoQ1M81TRJRJA9KKIyAVB6wQAASAQq7MuT6EyFXZlyfQAUtmPJdCRClsx5LoTIAKlAAVBQAFQUAAAAAAABUoAACqKFQAAAAACQAAACFXZlyfQmQq7MuT6AHhDFRssnqXDhzJfVR4P2+QCAPqo8H7D6qPB+wAA+qjwfsPqo8H7fIAA+qjwft8j6qPB+3yAAPqo8H7fI+qjwft8gAD6qPB+3yPqo8H7fIAA+qjwft8j6qPB+3yAAPqo8H7D6qPB+xUAFPqo8H7D6qPB+xUAFPqo8H7D6qPB+xUEgp9VHg/YfVR4P2KgAp9VHg/YpUxMbPXqf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xASERAQEhAVFhIUFxQUFhYVFBUVFRUVGBUXFxUVFBcYHCggGBolHBQVITEjJSkrLi4uFx8zODMsNygtLisBCgoKDg0OGxAQGiwkHyQsLSwsLCwsNC4sLCwsLCwsLCwsLCw0LCwsLy8sLCwsLCwsLCwsLCwsLCwsLCwsLCwsLP/AABEIAQYAwAMBIgACEQEDEQH/xAAcAAEAAQUBAQAAAAAAAAAAAAAAAgEEBQYHAwj/xAA9EAACAQICBwcDAgQDCQAAAAAAAQIDEQQhBTEyQVFxsQYSE2GRodEUIoHB8EJS4fEHYpIVFiNDRIKissL/xAAaAQEAAwEBAQAAAAAAAAAAAAAAAQMFBAIG/8QALBEAAgEDBAEDAwMFAAAAAAAAAAECAwQREiExUUEFE2EykbFxofAUFSJCYv/aAAwDAQACEQMRAD8A7ZSpxsslqW5cCXhR4L0QpbK5LoTAIeFHgvRDwo8F6ImACHhR4L0Q8KPBeiJgAh4UeC9EPCjwXoiYAIeFHgvRDwo8F6ImACHhR4L0Q8KPBeiJgAh4UeC9EPCjwXoiYAIeFHgvRDwo8F6ImACHhR4L0Q8KPBeiJgAh4UeC9EPCjwXoiYAIeFHgvRDwo/yr0RMAEPDj/KvREatOPdf2rU9y4HqQq7MuT6EAUtlcl0JkKWyuS6EyQAAAAAAAAAAAAAAAAAAAAAAAAAAAAAACFXZlyfQmQq7MuT6AClsrkuhMhS2VyXQmAAAAAAAAAAAAAAAAAAAAAAAAAAAAAAACFXZlyfQmQq7MuT6AClsrkuhMhS2VyXQmAAAAAAAAUBGQVBS55VsRCGcpKPNpHlyxuyUs7I9WzRO0PamqqrjQnaMctSd2tbzTMtp3TcXF06TvfJyvbLgt5qk6clqUepwXFym9MWadpav6pr7ma0X2sxH/ADaakuOy/g2DC9oKE7JycXwl86jndWVRcS1njHfV8lEbqtHjf9TqlY0Z/D+DskWVOZ6A7WzpSUJXnTe7es8+78HRcJiYVIKcJXi96/XzNKjXVRdPoyri2nRe+67PcAF5zAAAAAAAhV2Zcn0JkKuzLk+gApbK5LoTIUtlcl0JgAAAAoVKMhgHliMRGEXOckorW2ejZzXtNpt16rjGTVKDtl/7PmctxXVKPyddpauvPHCXJk9Ldrpzbjh7KO9/xNeXAwNXSDdp1KiT15u75Gu6R0p3E1HXuWV/7GLpxlJOcnfhrsZUnOpvJn0FOjSorEV/Pk2LE6aop3dZ/hZFpLtDh/4a8V5SyZpulKt5anbVf4MVNeRfC3TW7K6lw4vCR1RY++cJRlv+1ppcj0ji1K3eVmcppVJx2W15ptP2Ns7MaQnOrTp1KjlGTim5a1ybzPM7dx3TJhXjLlG1TpJtWaV/wbV2Mxzp1PCb+yerylu+D3/3SoWt35/mzJYDsmoVIzjWlZNOzXB7sxCnVhNSXgoq3NvUpyi346NyQKIqbZ88AAAAAACFXZlyfQmQq7MuT6AClsrkuhMhS2VyXQmAAAAChUoQwYftTjPCw82tcvsX51+yZy/SD7sGstTk/g6D27zpUo8an/yznmnZ2i/Oy/F7Mxrt6q2D6H01KNDPeTXqNLvy7zzu9XLyLzG01aysrL9P6lMJWvK+rdnbIuMbZ31P9CubwdkVnc1SdO90+OR4OFm0lnvaLuSvdaru3kWVVO9zoTKHEqqdm13UZHRklGSlvT6FlCT712ZDC07rN5a/zwyPMuCUkj6F0RONWjSqp5SjF+2ZeqijTv8ADPS3fpSw0tqn90fOL1pcn1N2R30UpwTPn68XTqOISKgHQlgoAAJAAAAIVdmXJ9CZCrsy5PoAKWyuS6EyFLZXJdCYAAAAKFSjIYNd7a070YS/lmvdNHNNNXcZZf3Ov6Ywni0alPe1lzWa6HMMTTb3c77nvMe8jpqauzf9MqJ0nDp/k0/D2tr90X05XSWR4aQwjhLZ+15pnnRqWbT5Zopa1bo7lLHJjsZSab4P93Z5TpXevIztTDKV7Z8bZr+5afQzgn9reu1nq87FkZbYPEixoU0naytnvz/DsX9Ckvx0JUMMn3cvu331F+sI45NXevJq1t1j1krkXWgsdLDV4VE9mSvuur/cvQ7fQqqcYzi7xkk0/JnBp01faz1J615HVP8AD3HOphVBvOm3H/tea/Vfg6bWWJaezPv4aoKflfg2kAGgZIAAAAAAIVdmXJ9CZCrsy5PoAKWyuS6EyFLZXJdCYAAAAABDBFmi9q9HOnUdWGUZa1bK/mb2Y/S2G78GuZy3NNTidNtWdKeUcwxFSLylTXnnr/BYzoYZ66bWu2eovdP4aVNuyy80a3V0g75xX4ujNdJrg3IXEGtzLUtGUW/tqNcL2dj2ejKqWUozXG1vxb+phaOlYp65R90Z7DY9KzUlJPVbVyK5a48l60S+lnhToQeUk0+WaJ1sC4Rupd5cd65oyk4Rn93KzPCp9u7nqsz1GeeCuUWtmYWtRyTXFbtaNl/w4x7jX8LUqiaa80m0/Zr8mKxNFWaXNdUX/ZDDuOMw7azd3/4yTOiDw0zlqYcJJ9M6ugUiyprJmCAASAAAAQq7MuT6EyFXZlyfQAUtlcl0JkKWyuS6EwAAUIyCpQAhgEJq5JlppTGxo05VJbtS4vciubWNz0k28I1vtLoxSTdjl2l8Cot2lH/UjKdqdJ1Kzk5z42Wf28lqNGxkct98jhzl7GvTpNLdl9ODR64TESg7r8rczXkpK/dbyzdtx609IVY7788z1oyetTi8o6Ho3F3+5N8uD4cjMO0lGVtfXUab2R0hOtOcZQioxSbavfXq18zccPH7cuLZwzjonhHfGTqU8s8a8NW6yt726Gw9j8Feo6z1RTiubzft1LPA6LqVp3StDfN6t+pb3mblgMNGEVCKyXq/NnXShujKuKqw0vJk4EiMUSNOPBlAAHoAAAAhV2Zcn0JkKuzLk+gApbK5LoTIUtmPJdCTIYAKA8NgAFGyMgqaX230hdxoxV1HOVv5ty/Be6Y0/K7hSdksnPW3y4czUMVOUm25Xz1t68zhr3C+lGnaWks65GtaRpSbd4tvj5Gv4qhK+y1yWo3iph5vU1v5nhLCVHllz3+W45fdNRUsGkRwkpXtB8NWvnc9KOgqknqS56/RG5U9Hy/imlfhY9aNSnBpRze92Qdd+D37K8ltojRscNCyv35td53/AHY2nQWAdWyt9l7yflw5sx2itGVK88tX8UrZJfPkb5g8PGlCMI6l6t72xSpuctUuCi7uFSh7cefwXMI6ktSyLyhGxaUy+pmlBbmFNnoipRFTqRSAASAAAAQq7MuT6EyFXZlyfQAUtlcl0JEaWyuS6EyGCIKsoVsEakkk23ZLNvgjnnaLtZ4jcKd+5q4d7zfwbT2zxDhhZ2du81H8PX7I5XJqEe9rebXUzryrJPQjZ9MtoSTqS36PedapLPvWjzt7lrKvSjk6sb+czFUsbKbfed29S3Ix+PoPN7zjjR33ZrOrjhGxvSGHWvERS1274hpTCr/qY/6zQZp71n+9+886t272S5cjoVquznldyXg33Eacwsbf8TvXztBSm/hGJxXarXGlTt/mla642iv1NTTae8opf3LI20F8lU7qcvg2vRfaCvTn341pKTfHa8pJ5HSdAdtoVFGNf7Jau8k+63qzX8PQ4jCpnmZbRuP7rWevWmW4xwcs46+T6Ko1VlmZGjM5L2Z7TeG1TqTvB6s7uPLyOj6Lx0KiThNS5NM9wkcNWk0ZlEjzhIkmdcWczJAA9kAAAAhV2Zcn0JkKuzLk+gApbK5LoTIUtlcl0JgFGUZIpY8tAwPbPDueEnbXFqX41P2Zy6vS70FlusztdakpRcZK6aaa4pnLdOaLeGqyg1enLOL4r5X6GTfQaambfpVZaXTfPJz+rFxdtVsivfvk3q1PebLpDR8ZpWWe5q3ozBVsJKHLll+GUxqKRoum0Y+vgb52ujH1tHyWa3mxQlFLVZ8NXPme9OEJa15Fim0VSgnyaZ9PNbv1Iuk3rVmbxPAQf7t6kZaLhl9qfPXbfY9qv2it0EadSoPU1m/NGRhgN38TzsmnkbFT0LC6fd9L6vwT/wBlU1mlx3v5IlVTJjTaMFSpy7zW9Xv8czJ4CriI91wk48HfV+S/p4CEU33fPi3xK1GrJlLq9Fyp55M7g9PY2CXeryf78y5l2rxebdXLhl8Gr4nG2V961ZbtTLGWkrrvXz+26Xl1/oTGc+2eHRpeYr7G/wCH7Z4pWzjK6urx3fgyeG7bVMu/QVtT7t0/1zOUPSkpSvqeVmsvYyOCdWpPJyaunqflrLPfqR8lbtKMuYo7no7HQrQjUg8nxyae9MujEdl8C6OHhCW07yfNvV6WMua1NtwTlyYFVRjNqPGQQq7MuT6EyFXZlyfQ9lYpbK5LoTIUtlcl0JgAAAFDG6a0fCtBwmvNPenxRkyMlcpqQUlg9wm4yTRyjSmiqtCTy70Pb88GY/w4TTWq+59DqmOwalfI1XSPZyLu4/a/b0MepbOL/wATet/UIyWKn3NKxOiU9W7yuvQsJYSVLWrJ8Fl/Q2XFYHEUbtxvH1X5Ld1oPaVnr8ipSlHZndiMlmJgIuSeq6byd8tVy8dpd3PWv2kX9XBRaurW8i3eBcdVv3qLFUizw6bCttNvVuvq8yPddtrJ6idTC1HeSW9ZZNPfZo9e6/tcopNLU1K3C1ycxPGJFnOTahe6ln3fO3Mx9XEXfdfpxz9jL1I95WktTvdXvcssTo91IppNTTze5rkMRJTkYrF1lGyTvuyeSv8Arl7ltCmrZRbd+StuM7S0EnK7lZPdrz8mX+G0bGDtFXXnmw5xiiVBsw2jtGSm7yVtXll+DpfYfQSUvEcftja3By3c7FtoDQrrPvPKnF2bWtv+VeZv1GEYpRirJaki63hKctcuDgvbiMI+3Dny+i4RUgmSNVSyYZUhV2Zcn0JkKuzLk+h7ApbMeS6EyFLZjyXQmQAAAAUKgAhKNy2q4ZMuw0VygmelJow9XCeRisX2foTbbppPjHJm1ygeM6COadBPlF8K8o8PBomI7JNO9Opbyatb0LOrobFQ/gU15Zs6BKgyDgc8rWDO2HqNVc7nOX3llKEo/grdPjfkzorj5BRXAq/o/ku/uf8Az+5ztUk3kr+Vn8F3h9CVp6oNLi13V7m9oHpWi8s8y9Sl/rE0zEdnq0YSnGClNJtRTzb4XMLorQWkMRUtVi6NNNd7JwVv8u+T9jpyR6KLLFawTKn6hVw08HlgsLClCNOmrRirJFzFFYQPRROyMTOlLJSKJhAtSwVlSFXZlyfQmQq7MuT6FgFLZjyXQmQpbMeS6EjyCoAJAAAAABABQqACNijgiZQ8uKJyeTpIp4KPYEaETqZ4eCiqoo9gRoQ1M81TRJRJA9KKIyAVB6wQAASAQq7MuT6EyFXZlyfQAUtmPJdCRClsx5LoTIAKlAAVBQAFQUAAAAAAABUoAACqKFQAAAAACQAAACFXZlyfQmQq7MuT6AHhDFRssnqXDhzJfVR4P2+QCAPqo8H7D6qPB+wAA+qjwfsPqo8H7fIAA+qjwft8j6qPB+3yAAPqo8H7fI+qjwft8gAD6qPB+3yPqo8H7fIAA+qjwft8j6qPB+3yAAPqo8H7D6qPB+xUAFPqo8H7D6qPB+xUAFPqo8H7D6qPB+xUEgp9VHg/YfVR4P2KgAp9VHg/YpUxMbPXqf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s://encrypted-tbn0.gstatic.com/images?q=tbn:ANd9GcQnnOZfz9fmK5A3sMAz40IWPRMaRkgJcpRHrmQxT-3mX6CwUD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015425" cy="4114800"/>
          </a:xfrm>
          <a:prstGeom prst="rect">
            <a:avLst/>
          </a:prstGeom>
          <a:noFill/>
        </p:spPr>
      </p:pic>
      <p:pic>
        <p:nvPicPr>
          <p:cNvPr id="4102" name="Picture 6" descr="http://www.naturesownpets.co.uk/images/suet-treats-ber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5715000" cy="39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thelashop.com/images/P/23PUM005-HJ1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6553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1.bp.blogspot.com/-AyfAoOobchY/UElUWMkPnnI/AAAAAAAAAOo/jYFBS3vvTig/s1600/AC050302l.jpeg"/>
          <p:cNvPicPr>
            <a:picLocks noChangeAspect="1" noChangeArrowheads="1"/>
          </p:cNvPicPr>
          <p:nvPr/>
        </p:nvPicPr>
        <p:blipFill>
          <a:blip r:embed="rId2" cstate="print"/>
          <a:srcRect l="36000" r="38000"/>
          <a:stretch>
            <a:fillRect/>
          </a:stretch>
        </p:blipFill>
        <p:spPr bwMode="auto">
          <a:xfrm>
            <a:off x="1219200" y="-1"/>
            <a:ext cx="1752600" cy="6707065"/>
          </a:xfrm>
          <a:prstGeom prst="rect">
            <a:avLst/>
          </a:prstGeom>
          <a:noFill/>
        </p:spPr>
      </p:pic>
      <p:pic>
        <p:nvPicPr>
          <p:cNvPr id="54276" name="Picture 4" descr="http://image.made-in-china.com/2f0j00RvytmqlcZEkW/Digital-Aquarium-Thermometers-S004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2400"/>
            <a:ext cx="5086350" cy="6394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01.i.aliimg.com/photo/v0/202834795/Aquarium_thermos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81171"/>
            <a:ext cx="9312220" cy="6472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fpetsupplies.com/images/cp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1392" y="0"/>
            <a:ext cx="4542608" cy="4953000"/>
          </a:xfrm>
          <a:prstGeom prst="rect">
            <a:avLst/>
          </a:prstGeom>
          <a:noFill/>
        </p:spPr>
      </p:pic>
      <p:pic>
        <p:nvPicPr>
          <p:cNvPr id="56326" name="Picture 6" descr="http://img.diytrade.com/cdimg/707595/5622750/0/1207881036/AQUARIUM_FILTER_QD_SE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4560080" cy="3850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drsfostersmith.com/images/Categoryimages/normal/p_900131_12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5237017" cy="3733800"/>
          </a:xfrm>
          <a:prstGeom prst="rect">
            <a:avLst/>
          </a:prstGeom>
          <a:noFill/>
        </p:spPr>
      </p:pic>
      <p:pic>
        <p:nvPicPr>
          <p:cNvPr id="3" name="Picture 2" descr="http://thumbs4.ebaystatic.com/d/w225/m/mKp0mwbUzxcGYP-BPRecJ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www.slate.com/content/dam/slate/blogs/the_eye/2013/09/130916_EYE_Birdcage.jpg.CROP.original-original.jpg"/>
          <p:cNvPicPr>
            <a:picLocks noChangeAspect="1" noChangeArrowheads="1"/>
          </p:cNvPicPr>
          <p:nvPr/>
        </p:nvPicPr>
        <p:blipFill>
          <a:blip r:embed="rId2" cstate="print"/>
          <a:srcRect l="24418" r="24419"/>
          <a:stretch>
            <a:fillRect/>
          </a:stretch>
        </p:blipFill>
        <p:spPr bwMode="auto">
          <a:xfrm>
            <a:off x="5638800" y="228600"/>
            <a:ext cx="3352800" cy="6553200"/>
          </a:xfrm>
          <a:prstGeom prst="rect">
            <a:avLst/>
          </a:prstGeom>
          <a:noFill/>
        </p:spPr>
      </p:pic>
      <p:pic>
        <p:nvPicPr>
          <p:cNvPr id="58374" name="Picture 6" descr="http://www.birdcagedesign.com/lgclassicn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5297015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finchaviary.com/Graphics/Maintenance/Cuttlebone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810000" cy="4219575"/>
          </a:xfrm>
          <a:prstGeom prst="rect">
            <a:avLst/>
          </a:prstGeom>
          <a:noFill/>
        </p:spPr>
      </p:pic>
      <p:pic>
        <p:nvPicPr>
          <p:cNvPr id="59396" name="Picture 4" descr="http://2.bp.blogspot.com/_rScBRKlTdoE/TFjDs0bEdtI/AAAAAAABWWA/aQSPeOtD2j4/s400/p-34079-25845-cuttleb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05278"/>
            <a:ext cx="4791075" cy="4852698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3505200" y="4495800"/>
            <a:ext cx="1828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static.fastcommerce.com/content/ff808081163c05b00116ac0d471048ee/mainimages/exterior-feeder1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176" y="152400"/>
            <a:ext cx="4062374" cy="4267200"/>
          </a:xfrm>
          <a:prstGeom prst="rect">
            <a:avLst/>
          </a:prstGeom>
          <a:noFill/>
        </p:spPr>
      </p:pic>
      <p:pic>
        <p:nvPicPr>
          <p:cNvPr id="60420" name="Picture 4" descr="http://www.millbryhill.co.uk/bird-products-531/caged-bird-725/caged-bird-accessories-727/ferplast-pretty-feeder-19975-4838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0"/>
            <a:ext cx="3124199" cy="3124200"/>
          </a:xfrm>
          <a:prstGeom prst="rect">
            <a:avLst/>
          </a:prstGeom>
          <a:noFill/>
        </p:spPr>
      </p:pic>
      <p:pic>
        <p:nvPicPr>
          <p:cNvPr id="60422" name="Picture 6" descr="http://www.bassequipment.com/files/images/Bird/Bass-Equipment-Bird-Feeder-.jpg"/>
          <p:cNvPicPr>
            <a:picLocks noChangeAspect="1" noChangeArrowheads="1"/>
          </p:cNvPicPr>
          <p:nvPr/>
        </p:nvPicPr>
        <p:blipFill>
          <a:blip r:embed="rId4" cstate="print"/>
          <a:srcRect l="23634" t="5714" r="14057" b="11429"/>
          <a:stretch>
            <a:fillRect/>
          </a:stretch>
        </p:blipFill>
        <p:spPr bwMode="auto">
          <a:xfrm>
            <a:off x="2209800" y="2286000"/>
            <a:ext cx="2209800" cy="2209800"/>
          </a:xfrm>
          <a:prstGeom prst="rect">
            <a:avLst/>
          </a:prstGeom>
          <a:noFill/>
        </p:spPr>
      </p:pic>
      <p:pic>
        <p:nvPicPr>
          <p:cNvPr id="60424" name="Picture 8" descr="http://www.feedem.co.uk/images/products/zoom/1297425194-98102800.jpg"/>
          <p:cNvPicPr>
            <a:picLocks noChangeAspect="1" noChangeArrowheads="1"/>
          </p:cNvPicPr>
          <p:nvPr/>
        </p:nvPicPr>
        <p:blipFill>
          <a:blip r:embed="rId5" cstate="print"/>
          <a:srcRect l="29567" r="30567" b="6400"/>
          <a:stretch>
            <a:fillRect/>
          </a:stretch>
        </p:blipFill>
        <p:spPr bwMode="auto">
          <a:xfrm>
            <a:off x="228600" y="2590800"/>
            <a:ext cx="1752600" cy="4114800"/>
          </a:xfrm>
          <a:prstGeom prst="rect">
            <a:avLst/>
          </a:prstGeom>
          <a:noFill/>
        </p:spPr>
      </p:pic>
      <p:pic>
        <p:nvPicPr>
          <p:cNvPr id="60426" name="Picture 10" descr="http://www.hellsanctuary.com/images/feed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571999"/>
            <a:ext cx="337185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nationalband.com/birdb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30917"/>
            <a:ext cx="7239000" cy="5027083"/>
          </a:xfrm>
          <a:prstGeom prst="rect">
            <a:avLst/>
          </a:prstGeom>
          <a:noFill/>
        </p:spPr>
      </p:pic>
      <p:pic>
        <p:nvPicPr>
          <p:cNvPr id="61444" name="Picture 4" descr="http://i00.i.aliimg.com/wsphoto/v1/495129554/2013-aerodynamic-combination-font-b-ring-b-font-pigeon-leg-bands.jpg"/>
          <p:cNvPicPr>
            <a:picLocks noChangeAspect="1" noChangeArrowheads="1"/>
          </p:cNvPicPr>
          <p:nvPr/>
        </p:nvPicPr>
        <p:blipFill>
          <a:blip r:embed="rId3" cstate="print"/>
          <a:srcRect l="7937" t="17460" r="7936" b="11111"/>
          <a:stretch>
            <a:fillRect/>
          </a:stretch>
        </p:blipFill>
        <p:spPr bwMode="auto">
          <a:xfrm>
            <a:off x="304800" y="152400"/>
            <a:ext cx="3500120" cy="2971800"/>
          </a:xfrm>
          <a:prstGeom prst="rect">
            <a:avLst/>
          </a:prstGeom>
          <a:noFill/>
        </p:spPr>
      </p:pic>
      <p:pic>
        <p:nvPicPr>
          <p:cNvPr id="61446" name="Picture 6" descr="http://i01.i.aliimg.com/wsphoto/v0/794531455_1/100Pcs-Deep-Blue-Poultry-font-b-Leg-b-font-font-b-Bands-b-font-font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33800"/>
            <a:ext cx="2362200" cy="2362200"/>
          </a:xfrm>
          <a:prstGeom prst="rect">
            <a:avLst/>
          </a:prstGeom>
          <a:noFill/>
        </p:spPr>
      </p:pic>
      <p:pic>
        <p:nvPicPr>
          <p:cNvPr id="61448" name="Picture 8" descr="http://www.redbirdproducts.com/Plastic%20Leg%20Bands.jpg"/>
          <p:cNvPicPr>
            <a:picLocks noChangeAspect="1" noChangeArrowheads="1"/>
          </p:cNvPicPr>
          <p:nvPr/>
        </p:nvPicPr>
        <p:blipFill>
          <a:blip r:embed="rId5" cstate="print"/>
          <a:srcRect l="11765" t="15686" r="7843" b="3268"/>
          <a:stretch>
            <a:fillRect/>
          </a:stretch>
        </p:blipFill>
        <p:spPr bwMode="auto">
          <a:xfrm>
            <a:off x="3962400" y="152400"/>
            <a:ext cx="31242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zebrafinch.com/Gouldians/Picts/BlackHeadDilute%26H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924797" cy="59436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124200" y="2514600"/>
            <a:ext cx="3352800" cy="3352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ictures-of-cats.org/wp-content/uploads/images/dry-cat-food-made-one-of-my-cats-ill-21349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865806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yourparrotcage.com/photos/sandwalk-per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90600"/>
            <a:ext cx="4038600" cy="4038600"/>
          </a:xfrm>
          <a:prstGeom prst="rect">
            <a:avLst/>
          </a:prstGeom>
          <a:noFill/>
        </p:spPr>
      </p:pic>
      <p:pic>
        <p:nvPicPr>
          <p:cNvPr id="63492" name="Picture 4" descr="http://www.drsfostersmith.com/images/categoryimages/highdef/CC-36170-48559H-pe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"/>
            <a:ext cx="2819400" cy="2819400"/>
          </a:xfrm>
          <a:prstGeom prst="rect">
            <a:avLst/>
          </a:prstGeom>
          <a:noFill/>
        </p:spPr>
      </p:pic>
      <p:pic>
        <p:nvPicPr>
          <p:cNvPr id="63494" name="Picture 6" descr="http://www.perchfactory.com/images/gallery-pics/cage-perches/1000-Main-Pics-336x280/wooden-bird-perches.jpg"/>
          <p:cNvPicPr>
            <a:picLocks noChangeAspect="1" noChangeArrowheads="1"/>
          </p:cNvPicPr>
          <p:nvPr/>
        </p:nvPicPr>
        <p:blipFill>
          <a:blip r:embed="rId4" cstate="print"/>
          <a:srcRect t="14286"/>
          <a:stretch>
            <a:fillRect/>
          </a:stretch>
        </p:blipFill>
        <p:spPr bwMode="auto">
          <a:xfrm>
            <a:off x="228600" y="3276600"/>
            <a:ext cx="458724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source-www.petco.com/assets/product_images/7/74258343798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drsfostersmith.com/images/Categoryimages/normal/p-70872-49645-bird.jpg"/>
          <p:cNvPicPr>
            <a:picLocks noChangeAspect="1" noChangeArrowheads="1"/>
          </p:cNvPicPr>
          <p:nvPr/>
        </p:nvPicPr>
        <p:blipFill>
          <a:blip r:embed="rId2" cstate="print"/>
          <a:srcRect l="22702" r="26655"/>
          <a:stretch>
            <a:fillRect/>
          </a:stretch>
        </p:blipFill>
        <p:spPr bwMode="auto">
          <a:xfrm>
            <a:off x="381000" y="304800"/>
            <a:ext cx="3124200" cy="6248400"/>
          </a:xfrm>
          <a:prstGeom prst="rect">
            <a:avLst/>
          </a:prstGeom>
          <a:noFill/>
        </p:spPr>
      </p:pic>
      <p:pic>
        <p:nvPicPr>
          <p:cNvPr id="65540" name="Picture 4" descr="http://i00.i.aliimg.com/img/pb/581/154/311/311154581_739.jpg"/>
          <p:cNvPicPr>
            <a:picLocks noChangeAspect="1" noChangeArrowheads="1"/>
          </p:cNvPicPr>
          <p:nvPr/>
        </p:nvPicPr>
        <p:blipFill>
          <a:blip r:embed="rId3" cstate="print"/>
          <a:srcRect t="17062"/>
          <a:stretch>
            <a:fillRect/>
          </a:stretch>
        </p:blipFill>
        <p:spPr bwMode="auto">
          <a:xfrm>
            <a:off x="3733800" y="1676400"/>
            <a:ext cx="5238750" cy="4344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TEhUUExQVFhUXFxcYFhgYFxgcHRkcFBcYFxcWGhgaHCggGBwlHBQVITEhJSkrLi4uGCAzODMsNygtLisBCgoKDg0OGhAQGywlHyQ0LjAsLC80LCssKywyLjQsNCwsNywsLCwsLCwtLCwtNCwsLCw0LCw0LCwsLSwsLywsLP/AABEIAOEA4QMBIgACEQEDEQH/xAAbAAEAAgMBAQAAAAAAAAAAAAAABAUCAwYBB//EAE4QAAIBAgMEBwQFCAcFCAMAAAECAwARBBIhBTFBUQYTImFxgaEUMpGxI0JSwdEHM2JygpKi8BVDU5Oy0uEkc5TC8RZEY4Sjs7TTNFSD/8QAGwEBAAMBAQEBAAAAAAAAAAAAAAECAwQFBgf/xAA0EQACAgECAwUHAwMFAAAAAAAAAQIRAwQhEjFBE1FhcYEFIpGhscHwMlLRFHLhBiRT0vH/2gAMAwEAAhEDEQA/APuNKUoBSlKAUpSgFKUoBSlKAUpSgFKUoBSlKAUpSgFKUoBSlKAUpSgFKUoBSlKAUpSgFKUoBSlKAUpSgFKUoBSlKAUpWDzKN7AeJAoDOlRzjY/7RP3l/GvfbY/7RP3h+NAb6VoGMj/tE/eH416MUn21/eFAbqVrE6n6y/EVmDQHtKUoBSlKAUpSgFKUoBSlKAUpSgFKVhLKqgszBQN5JAA8zQGdK57E9J11EKl7fXOi+XFvQd9Vk21pX3sfAaD4Df53qaB18mJVd5FRZNswrvcepPwF64uRnc2J05f6VJw+z3O5f586gHQS9I4/qq7eg9dfSoz9IZDujUeLE+gArTFshuLKPMn5CpS7OjX3n+Q+ZoCFJtfEHcyr4KP+a9aTNO2+WQ+Fh/hAqyOJwyfWB87/ACrBtv4ddwv5fiaArHwsjCzPIR3s3HzqOdlrfdc+F6tW6UJwQ/w1qfpSeC+tAQl2OPst5LW2TZZb+rf92o+0OmrpoAubvJsO8/hVC/Sg51bGTziNjZUgBue/KgvlGmtTQL7EYQR6FSt+dhWv+jzbMUOXmRp8a8x+19n9WVWFmaxAcgXudxLE3rnoMeCQsrSNCDfIrfjSgdNHgdNFYjmBcfEVsTDFdwYfEVzuN21ChX2eV8O7kLHEpbtW3s1rgC/PfVpsXprLfq5bPf3W3G4G48DSgW3Wyjc7/vH8a2jGzD+sb5/MVrHSteMZ/hNZjpFA29Lfsj7jUAkxbVmG8g+IH3Wrd/SsnIfz4ioI2lh25DzI+dZCWM7j6g0BOXbjDeoPp661tTpFFucMnfa4/hufiKpJ51BtmGn876js3G1xQHZ4TGxyC8bq3OxGniOFSK+W4y2bMLqRuKkg/EVvwPS3EwkBiJU5N73k4++9TRB9LpVJsXpNBiLBWyP9h7Bjzy62byq7qCRSlKAq9vbaTDR5m1Y6RoN7tbd3DmTu9K4TFbRknbNM19bqg91O4Di36R18KjdJdomXEO54M0aD7KxkqbeLBj51Xx4o7hv/AJ4VZIhnS4OBm0UedS1gVPeNzy/GuWhx+S5zHNaxPPuHP0FRptqse4VNA7Rtqxx8ge4XNQ5+krfUTzJrkPazXhxJqKB0c22pW3uR3DT5VDfFX3sTVQJid1eGWlAtjiKxOJqq6/vrwsKmgWJx4HEVrk2iQLjyqD1m+w3C/wAh99ZYPEZWDGJpnO5BYD9pjoB8agGMOAmnJMcbue4X9d1WkHRjGghjAbgWF5I1IHm+lWKYvacot12GwycERDIw/abT4KKjvsrFH39pznwCqP4VFQ5E0Z4fo3Pf6TCFx3TxAjzElbZNguqkR7PfMdzNMjW8Bnt6VoXZM4/7/N5tXv8ARuKHu4+QeNj8xUWKKfaOBxEYAeB0AIN2F9RxDDQVAgYqQ3I3rop5tpRjTFQyjk6Wv3XW331z8u0HdyJIeqkGt1N0PgdCD3EVKZFFwZwCRfcf+lYrPc1DzEhSd5HLfY2v8LVrY251YgsDiBRZrbmIquD31vasXvwII7qAt/bn+0D41Jgx7ndw7xXOLLY93K9ePiddNBSgdBNtAMp7Njz4d9QJMxtzPCqr2k77kGt+GxxB7/gPTcaUCTJyNwR8RyIIrtuhnS1mdcPiDmY6RycWO/I/fbceNcXnEhuTqdBuFiPqnkeXA1qETIT9oajmCuoPdY2qGSfc70qi/phuR+Ar2ook+bdJIDHiJkO8SOw71kOe/lmqrMhAA3ZvkDa3xB+Ar6J0/wBlFyJE98DUDeRu07+7jXzudL2GikXHcbsT5e8asmQ0aDLXobvrCZCN4t9/fWOapINvWUDHyqNnrYG030Bu607hXmavEbsk1gWoDPPXqvWtBfjajKKAlwnW62vyO4g8D3VdbNw8DqbSGGTS4lHZJI0yv8ee4aVzSsatcJtVkFtCOPfVXZJeHYGMtdPpF5pIp9CQfSozbHxv9lN8PwNUx9lLl2w6B/tJZT8Vsa3ptCEa/wC0i3LEzfLrLVG4LL+jcaP6ub91j8hWKbNxpOkc/wC6R/itUYbYi+3ih4TSD5OKwm2lC2jPiz/5iX/7KWwXMHRnGNrLaNebuvPkuaq+XCQAnLIcSysVIQZVuu+73ItfTncHSoke0cIliIS7c5CXI/acsaiYrbTsSQAoJ3CisG/GXvc2vbcugA5CoMr1qbEk1pZ6uQbTJXnW1pLViWoDc0teZr1pvWSCgPZGrAvXshqRgdnSTe4ptxb6o8+NAZ4NrsAdzqwPiqllPkVHrV1sPAtNLGvaJcjPc3sARr5i2+s8FscIwtd5NQLcLixsON7nfeux6IQIHuCGbiQbjnZTx8ed6hkpWdd7OvKlbaVQkp+kA93+edcVtbZasC/ukAkkDfbU3HGu26Qblrldu45Y8PIx35SqjmzAgD1v5VO1BHJwRK4OUhwN9uHiDqKwbZiniUPeLiqnBTBTnsb34EjzuN1TpekxjtcLKp+q/ZYacJFGuv2gaxjqOjNJYu42PsGUjsqJBzRgfTf6VXTYZkNmBXuII+dWuE6S4OT3xJC17ajOAfFNR42FdTBJJYBMTccFazAjuWQGtlOzPho4gKpHYJ13q1t/6LDQjfyNaGQg2IIPeK7ufZpP5zDYd+8I0Z174yPlUdtlRWt7NMg/Qn6weSzKbfGp4kRRxlZeNdPLsDDnTNiY/GEPbzV/urSejkfDFr+3DMnzBqbQo5yg8avG6P8ALFYTzlZfmla36OScJcK3hiI/vIpaFEATRG143Ft5Di579VsPCvT1HAyjxCH5NU3/ALMTnd1J/wD7w/568PRfEfZj/v4P89LBDHUDf1p8Mg/GsHxEYuFiuCNC7sSO/s5RfuqeejM/Hqf+Ih/z1inR2S+smGHjiYh8iaWgVGfTu/n8KxN6vR0a54nCDwlZvklSI+jUfHGJ+xDK/wAgKWKOb86xNdhD0cw/28TJp9SAJf8AfepsGwIh7uGnP68ka7u9VY+tRxIUcLHhnYXA0H1jYDfxY2FbIUS4AvK/2EBy+f1m8Bbxr6DHsLW4w0APORpZyP32tUpopY1IfFLCvFUWKIegDetQ5onhODj6OYqXtdQVU8WCxKPDNYVLi6OIv57EoP0YQZD+9oo9a6hMFCTnvJM32jmPnmcgfCpi4E8I0TvJLH4CwHxNTbYqjmcPs+BfzWGaQ/amIb+EWUetZY/FPoJH3myogvryAHZG8cuFdXPg0Vczm9tTm0A8VFhp3ivn+1GfEu6xizMto94CksAh05XLnkBrV4wbTk+SKt7pLqbcXPKYR1YMaujgj+szrchHcHQHKVyrpc63rpPyZShkituCKB5A/wClUWBxH0k8EjqzCQzLl4h8sgIvvs2oPppV1+S4DKMu5WZRbuGhrkjxcbUuZ2S4eDbkfSbUpStTlKbpK1lU99cht7ZftUBUGzqc0etgWAIsbcCCR3Eg11XS9vox5/KuewE9/MA1DfRll3nzPZsxfR1ylR7pG++hsOJFrEc6u4tjF45MyBiFLLYa3AJUd2+2laPyjbLHaYDR3z7t30bF7HvaMnzrd+SzaT2MMhvdOthN79gP1ToeRVlBseD1lHD1ZeWToimPQuSZo3j0Ry2Y8jfS432IHrW/DYmbByxl7vCxN4+BG5sqncRYb6+txCvkPSombGzMWypGSoPC0aklbcSWLnTlV3UEiE+I+l7GxOHxEavEQvNQcrKeIIB31POHbWzt3Xyn1Kk+tfBMPtN0nDK1gvush93gSG9K6Z+meMC5euYse5dBw1Avc+lHkS5oKDfI+g7Y20uHtnaJmt7gU5vOzgDzqog6ZFvewo8pfxjrmdiYAzSDrCbu6gsbnV2AzWvc766PAwh0vDh4wh92XEsXZrG1xAllXUHe3CuTNq441xzaijox6fiJB6XQfWwsv7Jib0LA1JwG1sNO+UYTEjQm7QIF/ez2rBcNiFU5cRITbSOFIIAf0QxU5fEmoeNK9ZGmbFSCbrOrdsXNGrCJULnKNV1YjtAe6TuIqmHWrNHixJyXovq0XnpoRVt18X/BfvhMPxw0n90n+avDgsMP+7P/AHcf+auShx2GZkTq8RmcxAWxMjazpK6C4ksdMPINL65bXvei4/D9YY8uMVxO+HsMWbdZHH1jXYYjKBbiTodDbW23b5f+KXxj/wBjLs8P7/l/k61MPhuGHPmkQ/56kJFCN2HPwiHyauJxHSFYhMbbSHURxyS/SocoktZSHc9oX1Gtspq/6uUkhMZJcWuGSF7X4G6A+tZZvaMMCTzRlG/J/RsmOnjN1Ga+D/gvQoG6AebKPkDTrX4RRjxcn/kFUvUYn/8AaX/hYvxr1cNPxxcn7MUCfJCa537e0SXN/Bl/6KX7l8/4LxWk3/RD9VGPqXt6VXYrbSglVleR+KQqjEHkSBZP2mFQ5NlRtrIZJf8AeyOw/cvl9KmRRhQFUBVG4AAD4CuDP/qTGlWKF+ZrHRwX6nfy/PkQZIJpjeV3RAbrGsrkn/eyXAP6qADmTWWKwqiOQhQPo34D7JqdWnGD6OT9R/8ACa8DJrs+oyp5JdVt0OqMYqqRO2dPHHChkYKCFtfj2V3Dj5VJxOOjWPPnWzC6Wuc2htoLkjTlwqg2PiRHFg5z2UMMkuJkIDXVEVI47kEqWeQEKlicltdaiM6xw4ZI1KS4tG6wvqyxvJGJUUqQFJaRVBvoATYmv0+ONcj5+cnbBjHWTZ+sRFXApJELZpJJ3Cq0ja5SWlXNa5ygbt1SZVGYJHFGQI9prCDcKzIyxIjuTftgTEm4Ngd1q07T2msM+KH5yR8Th5MgBAC4ZUYI0lioN1jPPt7tDVHi4J58PLlOYxgiOOwyh8VKWYk211O9r6AAAZjfdRlJcT2X+DLiitupU3b2mWUHMGcr1thZ2u5YLvyow1A4DLrXb/ktiCov6XaHmW/0+Fcu8fs7GDMJGUxvmANryix948GZTu5cK638naANYaKrMFW97DXea8p32zs9LbsUfRKUvStjmOd6bNaEHxrhtn4y3V3+wb+XD4/Ou66aJeEeN/havnOCds4UjQXued/wtWOR7mkf0l8IlxuGcWN88gW+lmRmTfroRcedcZ0E2I0OPZcsgCQSBi6survGABcW+rw5Xr6DsQjLcCykmw8SbnzNz51NZRmvxtat4y92jFr3rM8NfLXyHbmyb4xlkzGNQ2gOpdmzXJ/VYk19iSuH6WYM9c8mioANTbfbU1hntRtG2Ld0cNs9UfrQihfDcgTQHLxJO74k1I2dgAWyEWZDxuc3Kw+O8mtmzOqigkWJkklbV9QDofG9rGt+FzEBiVEgJuRrccDppbS1cs33G8UdHsaXLLELEWkiF8uh+kXjzq16OL/s0Q/WH/qOKgbObM8TAhWzx3A3NaRQQdd4sTerDo//APjp4yj4TSCvH9tb4If3fY6sPKXp9yJtPpFhQXhZZZmu0bRrFcEqSCvbIvqvAHdULFYj2mQdZs+a0hKtI8kiHK6qjlyqAEZFA13gWqtXGJDtOdpGyL1uJBazG2cvbRQTvI3c66XF7ciXCtiIQJVDBdcyA3NjvF99q6Vh/puGGCGz68TVM782FR4YKF8SW7urflSGH6MYc9UoEiqhHVjrpexcMBYZtLB2HdmNqqNj4fC4mSULHOpjkDZmmYksUMN2F+y+RbWN9AeIq72PtgztEBCAjIrSvckK7tZYQdNcuVjx7Q3Vo6P7dbFSuhjRSu4hnNyWykkMbCsIY9Zjw5FOVy6VJ7HItPFKVw5VfLbevW/lzMv+zMGVl+mysCGBnl1BjEJB7Wo6tQuvAVu2zjFwsXXLGHJdUILMNGDHQ663Wo+F25JOz+zRRGNGyB5Xku5tfRUHZBGuvMa1p6XOxwRLqEfrIcyhswBIe4DA61z4NNqHmitTNSXWLdtWu5+RrhwRjmjBqratf+Fzs7F9bFHJly51VrXva43XsL1r2ltaKAoJWILnSy3sL2zNyW+nE79NKq8DteLDYLDNKxBaMZFUAs2W4J1IAUcyay6QbWgj9nZoDIzLnjLZVKXINjcNY3IPGxrPH7K4tVJzh7m9U0iyxtypJtb16efcX9e1V7Z2kYjHDEFM0rWUtqsa5spkYfWOhIH6J36VEgx00ONjhmk62OVVYFlVSM2bLou7VCpF7Wa/CuTF7GyzhxNpN7pdaKqDcb8G/NLmWWO2kEYxpG80oAJRCoCAi69bIxtHmGoG817iWbLISAF6t9ORynjXIrt2XDTTh0VmeVmYPcG9yAQwO7La176buN+ow+NE+G6xRlzRsbb8pXMpHeMyHyrr1egjp1j4YrhtXLm/zyL5cOTGlKrT5PvdX6fAh9I4SgwcZ0CYe6rf610BbLzAAAJH1jbjXkuHd3i68iBFw7CIEnMy4exZ7EDtO0qAKOC8ak9EtnlZkmkOdpFd2La7o43U5mJNwZALk7t1hUTBQOI8Td1lkTAtkde3abFIsjlH3tmZk145Ra1foSn7qUfO/M+VlF27EOzxIMEgjKloJ55ljFy12jsO9zYqO9q2NqihCqJ7fhwWXWNTHCoZgxPaX2hlAubEgV7tLaMUBjWQlkfACO0bKGUP2rhiQAWubaj82Tyrm9qtjHgDRwloXYSqkLBlC5AilVQZiFRAo0HMqDupkyqCubpdPF2WhjctorcbcxCz4mV0FpLREZNULqEMtiDZu2G189b12f5OJSxIZcrq7ZhYDiRrbjpXAYrFxqqNh0YuJEDlwb/SCzIR42XXiRX0boRCFkaxzWchmta5Nz99eYp8eRs9Bx4cXCd5SvaVqcxQdMjaH41wCSEKDaxN9f58a+gdMh9AfP7q4NzYIN1wTfzGgtWWRbl48i42XitAu6wHx/1rZidqKsyxsbErm8rlfmKplmIsbDlv38x31S9M5e1DKpOZGK+Tqbg+Y9KjtKiXxY1KaTPpCNXzj8pk7STx4a9kIRmtvJbPZfQfEVfdD9u9eChDXW2pBHPcTvGlWuO6L4eaUyyKSxUKdSNV911O9WFhqOVaxkpU6M8uNwco36nwsqLiNIsk0TyEyqzXZb9kFdwI5i2lddsfFdZhg7Hti6vccbaMBwuADeuwxvQe5JjkjUtvZo7trv3EAnvt5Vz/AEj2AsCr1JytGthqBnA1ytfRr1TVqLSoadyTdk7Y1naNScrK8T+PbU/DS16udhfmB3STj4TyVzuwmdzDMBYZkVh+2Liuj2J+aP8AvcR/8iWvnfbK/wBtH+77HpYHal6fc5dQP6Xk0H5zEHdfXqpCDV/0xT/YpTyaLj/4g/GqkYNztSSQIxjEkwL27IzQunvnT3iBa9dDt3CmbDPEpAZzHYm9uy2YnQHl61bVZeDVYbdKnfdyPSyZI9tjlfJQvw3I/QdQIICBzPmZ5AT4mw+Aqk6DuVxM9t4+6YCul6O4BoI40c5it7lQbayO4tex+vbyqHsHYRw87ymTMHPuhMtryrJvzm+ikbhWUNRiUs/vpW9nfhzRm8seHMv3cue/vNlJjNj4jBM02FctGLkgakKDe0kZ0dQPrDx031K2ztH2jZhltlPWxhgN2ZSwNu43B86s5MBjCjR+0xlWBUsYPpAGFiNGsTY7yfOteN2ARgjhotDnQjPcXysWZiQDqbgW4AAcK6cepwOUHlnFzXJrurr3GnbpyhKdWpLfdbeOysrej2NSJIFmj/PqVjl7LLYOyLE4KiwBPMjt3O/TV+UPRsOeSSH+ME+pNWM2wWkwKQNlEsfaXXs3LPdb20DKw14ECoe2Nj4rERwhwgeNHRmMgOe5Fm7INiba9+vHTWGbDLN2qmtrTV7eaJxTxLMslpbyv5014P6jpM5XacZz9WPogHsDlBJQmzaaHNv+6ugXDRYdHmkzEgdt3OaRyfdTO3EtoFWw13U21saPFWzZgVLZWUalWYkqwI1HHmLnnUBcNBAy9dO8jr+bWRzIVPDq4gPe5GxtwtXJPWYc0YpSe3OKTbl4WunqYyksmOCV2lTXf+fI3YjbayxmOKOaR2UrleMqiZgReR2OVQN+l72FZQQrh8OsOrOUKqqjtOTcswHBczMSTYKN5rZisc5Ngpj75Bmc/qwg3HjIVHjWmCG1yb3bRixzO/GzsNMv/hqAo7zrXRpvZeXUxjDhcMad03cm/sjjzavHiVde7nv4kiOZEgkzSKuXDNErG9meWNEAQWu5JhuAoJIIPGuaWV4cN9CTadcku7OLAiyn6oIJFxryPEW+0sEkrh24DLbS1vnwFxuNhUXaBUKANw+G419lix1S6Hz+Sd2yh2bhGbERhkzZ7jLawJYMuUWGpyrmPcOQruoYeqjijiBbJeIXW5PVLq4F92Y3JI+ANxHwmCsBbKgU5GfKCxMgRWVdb/WswFrEEE2FjJixBb6ODQDUux369o7t/uaW5WA314Gr4cmSTlvve/Q9vBj4ccfL09Sq6UYNyvWZwXz3sLEHVRGLgbw4BvroTqbVb9AIhGVjHugLbW9yPeJPG5v6VU9IIwsIQMwPWQAtx0mj0UakdlGtcn51P/J0pDm5Ns5KXN7K2o9CPSo02RZJOUXtvX55lMyqNH0e1KUrtOGym6WLeA/zwr55j3s8f6h/xGvp23oc0DgbwCfhXynaEwZkte6qQfG99OYrLKnVl4G/EwB0I+HdblVAru06RzAMmbQkcQDlB4Hj6V0GGm0r3E4FX1H/AErmOmEqOh2dIABwHy7jVn1mlcvgSw3nXnwPiKto8R2DwPL8K6YT2o5pR3LFJ6rNr7NSYdr41oSQ33mp6PcVN8apofp5EXZ+zUw+G6u9wDmueJzAj7qqsBj1UPGqtJIJsQSkYuVBnkIZySFjXvYirvaOCmliyoALsCcxsSFIIt5865bamz57sZkCIzM3Vx6RksblmN/pXv8AWYnuAGlVz+zIa2MYSdJOy+PVrDxWrs3T7VYm/WRhuUS9e2/cZWKxKb8AWt31rMpbeZX75J8u/wDQgRf8VTNm49Y8N18gBGELrltfMJsgjFu4l/IV7tCNYBJDcHq8NiZ3ZVUsUknHVAFtzCICx761xey9Jhddnb73v9Sktdmkri6Xh+WQBgo+McJ/XEkn/uSmtjYGP+yw3/Dx/hVpiUhQ4lbSogjwrE5VJ+kcWMZJ1vcZtdDeomBw4GO9mc51V3HLPlQuq917AV3QxYadR5GMtTqNrm/iyKcBD/Y4b+5AP8JFZDCou6NP2ZMQnylt6VJgkeeFjJDHh3E0EcbLGYwTLJkaNh9fKDe/dW2HBozygdeqwjtdYoQuTIY7oQG7Ay3vY71FQ8OB3xRX1JWq1HSb+LI/WEaASr4Yon0eM/OnXnj1x/8AMgf4Yakps0FZjdyE68RuMwB6hM3aTq9O12TmZe4VhteGNI5MgYPG8AuXJzCeMMRa2gBNYrQaJyrs18ES9bqUv1Ed8LnOsWbsl7PJiJLqN7WLqpHfa1bY42jizAiOMhTaMLGCJC2XSMAsCUbea24TbKxwQyHWVZFgYcepaUSufAJdaR7XWJ3Eb9hGwkcZtmzRQAiUg2trmbxzaVtDBHHtCCRSeoyTVSm36mMEByExKpUJnOXgCxWx039knwBrbgIGaROsACMHPacC+VM4U27QNiGtvy3PCoMm01KNHlkyNC8dlIWx695EIvcWysAdL6kVhitsSyMjZVUrmJGZypZ4zEzBLgLoTbebk62roUcj2SMG4rqToIrsrqRdThmyKQ2knVs0hzsGyds7gd1aJYkbFw5Q2Vi8jBjcloZZr7twbqRpyNVxllK5esIW0Ysth+aVVS5GugReO8V5hnMTrIurKwaxPvfaUn9IFh51Lw5OF7700vgV7SNrY61yzsxdmKsBlRW1JV1cNcXy3yWtv1NrXuY4UtGAxSOEp7gXKTdbXKrw32O7Tcd4rztnDjUThOSyJIHXu7KkNbmDUPH7WaTswNeQ/wBbKpVVvxRSczPyL2A5GvkscPaNyjLFXj0r6s9/t8CSqS/Pp5kLpg7SOgUX6uQSkG4uxzBVvzVWYnkZLbxXTfk6gcSNmIJuLkbuygUW7tK4fCYCcSo2cshS7ksf6wu2YXJzG4F+OoJr6z0NwGRM1t/Hn/IFdulxcCSXJGOeaqup0dK9pXUcgNfOuk2wDmd4RqD2k488y93dX0aqrbOyzJaSJskqiwP1WH2XHEcuVSQfKocRrYj8atcLYjQ/z4VP2pHGzgTRGGfcw+q/6StxqK+yfsmspY0zRSZ7Gtr/AM8RWec7+R9K1rHIu+9u/WpCPzHwrPs2ieJG/BuAwO7nfdbiCOP/AEqdh9oxLJkIVCw0udfA8F+NVU5fL9EBfiW4eFUcuAlvcqxPE7/lXoaXCpR96VHNmyNPZH0BcbETYSITe1gw38t9QtobcgVSLiQ/ZGoPcTutXDGNhvDDyNYmuuOjjd3Zg88u4sMDsiOeKWV84CswuugULGXzZbEydoquUG4uDVTg4RnyztNGSBG1hdu0VARlYjs9x5Cp2E2tNCFEaxNlZmjLqxKFwA+UhhoQNxvUM3LmTKAS+ewLEXzZjYsSd/M8a3jGdyvl0M240qJmPwUmfqopZ5UEhwpznKOsj+kESjObgABgdN1aZsBMU9odXKnK5kJFzcgK1733214VKw+2ikjOYFe+KOLXtsuSRk6thoO0MvPjryqOu0GyZerBHs4w+puCFk6zMRbW+4j1qse0j0RL4H1PNqxTnL7S0jC5C5nzAFd40JAYX8da2vh5W6uQSyFxHmLNLl6tXkaNAHZhYNk56mvdqbSM6qnV5AsrSDtXtmXLkACgKo4ffWqaUsuUqLZYFOu8YfrCBu4tKx8hVkp8K2SZV8N8zDCYEGQxyFhYuWQvlzOgbsZicqsxGXMeZqRDsfPIwWPqSgAKMXcglS184SwUgaFjbXeb1rZ7u7tGj9YWJVs1gXbNcFSCD31tGPltbLFa5y9g9gGIQ2TtaDq1A1uRrrqamSndxEeHqeYfA52y3ANoTuOgnTrNf1UDG3G1StnYSKQBwz5CwQZhlNyCzMAivmAWxA0vqCRao3tEpCjNbKUIKqoYmJciMzAXYhTbU7qzIlYks8hLABtSLgbgQNLd26qtT6uiVXREaHUCsyKkLhjWxMCTxqzz41zYWOT5IiVjariPZPcfj/pU6HZPdWEtbBcty8dPJ8zl32cz6Wt41Kwmyso7RL8tLeXf511CbPA315G4DgImduCjn391cs9XknstjeGCMTTs/YgUCSSyqALLz5bvlXa4KMhBcW425d1V+ztmOWEs5DOPdQe4ngOLd9XFc5qeUr2lQBSlKAi4/ARzLlkUMOHMd4PA1z2J6NSR6wvmX7Lbx511dKA4ZndNJYyvqK2RlG3Wrs3QHQgEd9QJ9ixN9Wx7qrRNlEMMvCti4Lvqc2wiPcf41j7BMvI0BF9iNaZtmA/UB8hVh2xvX5j50Wf9E+lLa5E8yml2Ip+ovwqM+w1+x8/xrpfahyb4Ghxic/Q1dZZrk2VcI9xybbEX7PqfxrBtijl6n8a6/wBsj5ivPa4ua1bt8n7mR2ce45D+hxy9T+NZLscfZ+f411ntUfNaDGx8x8Kdvk/cx2ce45ldjD7PpUiPYv6PpXQe3Lwv5Ka9GL5K/wC7+NV7Wb5tk8MV0KiLY55VsOxb1Ze0MdyHzIrICU7lH8R+6q22SVqbEXiakR4BF4VMGBlO9rfAfjWS7GB95ifO/wDPwoCA8qLy+fyrWHd9EQnvOlXsOzo13L8alAW3UoWUMOxXb849h9lfxq2weBSIWRQOfM+JqTSpIFKUoBSlKAUpSgFKUoBSlKAUpSgFYlAd4FZUoDUcOv2R8K89mXlW6lAaDg05eprE4FOXqak0oCP7EnL1NejCJy+db6UBq9nXlXohXkPhWylAeAV7SlAKUpQClKUApSlAKUpQClKUApSlAKUpQClKUApSlAKUpQClKUApSlAKUpQClKUApSlAKUpQClKUApSlAKUpQClKUApSlAKUpQClKUApSlAKUpQClKUApSlAKUpQClKUApSlAKUpQClKUApSlAKUpQClK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petco.com/assets/product_images/0/05000017016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19400"/>
            <a:ext cx="4038600" cy="4038600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d/d0/Canned_Cat_Food1.jpg"/>
          <p:cNvPicPr>
            <a:picLocks noChangeAspect="1" noChangeArrowheads="1"/>
          </p:cNvPicPr>
          <p:nvPr/>
        </p:nvPicPr>
        <p:blipFill>
          <a:blip r:embed="rId3" cstate="print"/>
          <a:srcRect l="13235" t="3922" r="16176" b="3922"/>
          <a:stretch>
            <a:fillRect/>
          </a:stretch>
        </p:blipFill>
        <p:spPr bwMode="auto">
          <a:xfrm>
            <a:off x="609600" y="533400"/>
            <a:ext cx="36576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tta-adventures.com/uploads/2/0/5/9/20596218/182695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912075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hQQEBUUEBQVFRQVFRQYGBcXFhUVGxgYGhcXFRgXFhgXHiYeGBkkHBcVHy8gJCcqLCwsFR4xNTAqNSYsLCkBCQoKDgwOGg8PGS8hHiQqLCoqLC8sLCkpKTUqKSkpLDAsNSwsLCwsKjIsLCwsKSoqLCkuLC80KS0qKiwsLCkpLP/AABEIAMIAmwMBIgACEQEDEQH/xAAbAAABBQEBAAAAAAAAAAAAAAAAAQMEBQYCB//EADYQAAIBAwMCBQIEBQQDAQAAAAECAwAEERIhMQVBBhMiMlFhcRQjQoEHUqGxwSQzYpEVcvBT/8QAGgEAAgMBAQAAAAAAAAAAAAAAAAMCBAUBBv/EAC0RAAICAQMBBgUFAQAAAAAAAAABAhEDEiExYQRBUXGB8CKRocHhFDKx0fET/9oADAMBAAIRAxEAPwDx6ikpRSyItLSCrDoksCzKbpWeIZJVTgk9gT8Z5rjdKySV7DEVhI0bSKjNGhGtwCVUnjJ4FJFZuysyozKnuYKSFz/MRxXoNh4il6kWtbaNILVUZpETSCYx7gudtZ/xVb1zxlHHamzsIjDC4GtmyHkH/LPOfmkLLJutO/26jnjileoxVIa6ZcfSkNWBBzRS0UHANFJmloAKKWnLeAyOqINTMQFA5J+BQSW450/p7zyLHEup3OAOP78D60dR6e9vK0Uow6ncAg/bBHIrfdE6RDCFQqYpHyjySMNUbgZBQdhRd9HQjRJG8yNcadakeeWx3yPbzvxgCqn6laq7jR/QvRd7/Q85pK1Vx4AnLfkFH1FyqFgJFVf/ANBwD2xWb/BvpZtDaV2Y4JA+57VZjOMuGUZ4pwdSVDFJSmkqYoSnrWUK6syhgpBKng4PBpqtB4Z8Ki+SQJPGkykaI39IkGOzdj9KhKSirZKKbexurbpVo/UIZTAhtr6HCjT6Y5QMMAOATzXb+KI7H8ghHkjPl6UhQDI2AJIJYkYqi8Pkwn8B1DzIHVxJAW2CSdj8Mp/6reWk+ouZ7E+Z5gJbKhGKAASBiRjPNZWV06k3Xn8jTxK1cV9Bnw3Bbm81JEIbmSHMyAj9RznTwNgePmjxzcRtDJPDAly8eIxgKxhVTnVgb801NBFK5nltxb+XJs0T5lnb+X08of61BaHE7Xoka28vQJ7dY8HSfaWHyds7UtPe79+BNraq9+JV+JvBs3VJorm0VSs1ujO2Qo1r6SNv1EAbVl/FXgmSxVJA4lgk2WRQRhx7o3U7qwOfvivSJ5Lm7haWx/KSMCWFYyp8zSSXVwPYT2FV3XvE4vbKZrWLzA8Y/FIRgRyZASRfl88gfGas4s01S7uP9K2XDHeueTyQiua2firwKbaCJoVkdli13J2Kxk407crnfb6VjKvwmpq0U5wcHTCu4Yi7BVBLEgADckngCuKct7ho3DISGUggipsiqvc1nh7o0flyC5gcSpIoLsraI+DiQZwBj5q6vLj8NgpHC0TXC40AD4wwxuoz8GoXSOsPPBJKxkeYMuskgxBcjGtO4Cg1aeerSO0DxtO2NLAHTINIyqpwOMfesvK25PUegwRioLT86V/l/IbvoJYpHMqRfh8gOykMZAx20Z3J4GduKd1ElfMZVkimGcODI6kaVAfgHBAIPxTduXWdZZVRteUNtH7lbHuK9jkduK7RvxEhncwySadCxuuCDkgByR7h/WlvqWF099/+eviO3wjhcuUxKshOgMzTOr42OnYrvn9qynX5xaq0drLqjuAS6Y/2yT7M9/77VqYDKqI87I2j2PGVyGbKBWP8tQZenyTW6QSOZnE5Z4o1HtzksknGNx/3U8cknvuhOfHKUfh2fd+fP7HnJpKm9ZtljndYwyoCdIYEHHfOeahZrVTtWeelHS2hK3H8MOmxyNcySqGEcWBnsW4YfBFYetN4H8RNbS+UdAjmZBIzbEAfBpOdN43pG4GlkVmr8RdBu5hCrzRzxwn0sBpkBK6tzzgbU/Y9ctZVWG6hmkfBUSxuzeYT+ooO4+PpSdb8TrjVA/slZ8jghSBpyNs4zUc9KIvmNkwEkyC4ibOCNsui/Gd6zotuPxbeHcaEklL4fU0nR+lqgK9PYFmRsSzBiTKgx5RH6DjvQ00lgbaWRXlkuEK3IGWAO2ntgAEkVl7nxOy+ZpJBdFlGM7SL6X2HB+af6Z4ylZPXcE6YuwxpJO2ezHil6Jc1/ZLVG6ss7bpZt70iOVbYzO7Rqr+ZG5yD5bDby9+31qp6ZcPZW/UWmVFmSdWMJOxOrV6e5XfIrWSX8D25uV0srqDJ5mnEmke1iPZL3DDnFVU3ToZ8W8reZb3oMlvOxDSxSgex25IG33GalCal+7pfoRlFx3XWvUr+n9ee76d1S5kwC6ogXsAFAA3+5ryqrO/Sezea2diuGKyICdLY4OO44IqsrTxY9F1w+PkZ2SeqrClpKKcKNj4VAaAm1T/UxEu+p9pEG+nSdj9B81aXts0jeZFNHE5j81YyCmg4yQn33/euenXxIt5j5IVo2hwyn0/XbnNUc8k0l7iV9Yt9taLsFG4JA/as790m/wA+hu7Y8cVzdLbbrfy/gt47iaNS/lSF5dLtOinVpwM6R2x3++9O3nVYII5UeCRvM0yRl+Wbuxx/imh1K7bSC4jZkYA5ARk+nw5NSrC/lhH5kZ82ABmdlDL5bbYx8470t7PdfJjU7VJ+rXz/AL/s7tbpo3R54VjEse0gP5aEZwXXjVwPnepUdqsccGGaSJy+rQ+gK77roOxUc7VGt+lpcLIVabS6szK2ACwOpNGdgtQ+ndUmEbQPHAojU7uNOCcDORy2+dqhV8evtjdWlpS7+H9tjK+IeqSTOEkAHlZQYOeDjOaqa0vXemNcXvlW6xFtC7xthW2yWJb9VZyWPQxVhhlJBHwRsa1MTWlJGB2hS1ty33q/I4opKXNMKxuPAk0rxSQw3MaSZykEg9Mnz6uAanwW11E0UsMEYuIHbXENpADtuD7lPIway3hPxElo7ebEsqSABsjcAb+k8j9q0Hi3qaOsFxDcaowQmg/7qryRr/Uo+u4rPyQf/SkuffcX8cl/z3fHvvNnd9Ss4VbTCZJj65V8tgqFhljIP0gfFQ5+hQzGERqj+ZFKwKKVUlfUukcAjOMGqY/xRCII0YquMMwAeST/AN2O1UUvjtofTY61UOJFMmGZWxhgMbaTSFgyPixzzQXNFleeJra3uCkZEtnPGPOjH6H3DAfByAfpmkl8Y9NEZRLHcKRG5dyynBwVJO2DvWDkkLEk8kkn7muKvLs0fF/MpPPLodPIScsSSeSTkk/Oa5opQKsiBKKDSV0DVeC8qs8qxys0aHSyYOgkHlD7ge+3FWnR41SDJgmjkV1MsmM69W5DA9iOKxVp1KSHV5TldQwcHkVeReKNUAR2cSl1DODzH8Y4qlmxybfU0+zZ4RST2aT9/wAF9Neq07IqhkkH5nmgxjUOFA/RtiokPUY4X0TIxYuFyzNo8s7DUeCozzTvVbNZozIkgKawFkLFn4wRpHIB2JrmHr8xVY5EEvmIVU+X2XIOM+7aq6Srb8l6U2pbvy2tb++d+SR15rgoTbSrLFFoQ+WNJOrYrgZ1AHFcJdLPGUvImdU05ZWw0ZGxyOSfoM5rqyk1QJhEijLnU+oo5aM5OBxk8VU3XjRVkQwRAiNywaTdj9yO+c/0rsYSe0VuvQ5PJGPxTls+7myk6o6RXL/hGcRg+hiTq/7qvZsnJ3J5NPXt2ZpHkbl2LHHyTmmM1pRW3UwZu264sSlpKKkRFooFFcAWgUlFACiirfonhS5vN7eIsoz6jgLkdsnk/SqplwcHYjYj69xXFJN0mScWlbQgoxWu8M/w+kuofxDMqwrksFOZCo92kYwD96tupeDrOKa2dfMa2cN5uWyQQMqSQPSDn+lJl2iEXpHR7POSuvbPOyKStN45tbVJozYjTG0fqXUWwwJGdz3FZqmwnrVoTODhLSzmnbV1DqZBqQEalzjI7jNNUVJnE63NxYdXiSNpLREgRJF9TEvJhtn0g8iqvxL4gzOptZXKqOSADq4YgAYwRWbopEcEVK3uW59rnKGlbeWxZ9P8QSReZnDiRWDB9xvyR9arKKCacopO0VpTlJJN8CUUUVIWFKRSUtcOgKKKKAClpK6Q4IOM/T5+lAGy8AdUuWYWtu6qNRfUxOF4zsNz9q6vvCDR9TKdQOmOQtIZIvawYkgKT7TnbB3rQW0SX0EIsURLmEoS6gIiKeVkI5zg7b7ipXTpbwR3Ed0kUnqIfU4y22zIPgA5B2rLllpuUVV8+Pma6w6lGMndceA70jpBt3SC0vMQuJCwKKXH+DnNSLHqEHTG/BHLF11CRtw2okYl7KO3xiqceCo4ZIpI555MHSQCNQJ3BBA9vzVxczzRxTwi2MiqSDJIVBKMAck8tpzyPiq8mm+b+hZUWlxX1K/rfgOytIkuXdso4eRQQySAtnSgPH0+1ZP+InWrW6kia0QLhW1kKFzvsCAMbfIrQ9V8KPcJFbw3OrThykvt0/zKyjOO2D8054tsnurZbZLJ/wAVAQcxoAqIdjuPcG/xVjDk+KLk759PMqZsTUZJKvv5HlVJTt1bNG7JIpVlOCpGCCOxpqtQygooooAKKKBQAUUlFdAKWkooAWikooAWp3RoUeeNZQxQt6goJJH2G9Qa0XgnxGLGZnIB1LpG2T+3el5G1F1yMxJOavg3dp0qaSZpLOP8Noi0SFlKpMMZUqBuWA7/AGp6x6zZXFusGh9Tf7r5w+oHgsOx+Piq6y/iATraV20HJC6e3wKornqOQHiZkxjPp9oJzk7Y/espQk+V6mxrgladrwPQZ1Dv/oPLDJGUkRiQM7MuD/NtUW0t57iAvLdIjLnK6c4AyCrkkfXtVH0bo93HqmRdcT/mF2kAOMZJYd9q4hgguZnRJpTAQdSocEMT/N3HO1K0V3+tWNU219rJaixjmj0yupMfEchIbB2znOk/QVH6r4kvLe6At/MnjdAY8KWOAcFSQNyDzUTrl5bJahECu8coWMeXp1FTghio+Od6vOsX15ZxC5VY1iWNVaFDkpk+7jGOBimKO6bV3a3Fyls0nXftueWdcmke5ledSsjOSysMEE9iPtUGrLxF1k3lw8xXSX05H1AAz/SqyteF6VaoxJ/udOxaKSipERaM0lFdAKKKSgBaKKWgAooFLigBK0Hgvq6W9x64hJrGkbZKk91qgxUvpV/5EyyAZ09v/u9LyR1RaGYpaZpm6trBYrxhepoVzlEyNDA85Ycn/jXV+sUVx5JJa1dTucgauRGX4YDmolj42glZhdJlEAMQcagG4Pp+at+uSvHYvm3haEsrKhcHSHIOFVeDk/PestqSklJV3f51NdODg3F3W/XyfQhdI68YlaKeT/TIrYG/rUgjQp7/ABtVn0q7ju7Ix2MRWSJfyyCE0N2Bc+4nuKW6nRVthfQRLC2rK6gw1BfSONqrJ+sfh7nyulwFg66jEob0sP1D5BGK5Wvhb89NiTeh/E9uON9/AmdcW4venqogWFY2DOCRqyhwzRgfuTmo/jWRk6dj8V5gLRjToClhjO5zv2NZa68bXRjeJzgsWDHcEZO4x2+Kz8krNyxP3OatY+zytaq2d+JSy9phTUbtqn3HFFFFXzPCiiiuAFFFFdAKSlpKDgtApKn9E6O91MsSbZ3ZiNlXuxrjaStkknJ0hizsnmbREjO5BIVRk4G52rmOFmYKoJYnAUDcn4x81sPBEAiublRIpZEIWRdsjOCyE8H71c9J8KLazM4YSq+sCUhdUDA+mQNnG5O7Y2qvLOotot4+yymk1479DzWWIqSrAqw5BBBH3B4rmvUvF/SEnBlnMrvHbuV9m51ABi8fu3ON6xXVPCEsLOEIkEcSSSMPTpDDggnJ/apQzRkvAjl7PKD8Shqf/wCem0aC/p9O2B+k5H7VApKa4p8ldSceGai08bu80JvR5sULFgqqFOojGfrj4q7uf4mgXqTRKTGsZVtsMd8gfYV55RSX2bG3dD12rIlV9Sz8R9aN5cyTlFTWfao+NgT8t8mqyiinpKKpFeTbdsKKeWykKawjFNWnUASNXOPvVpYdJUIxuR5asqMrlvUFJ5RP1faouSQUU1FayDo1u6AIrEMRhjlZNWCfbx5TcZquvOihnRosRpJr9Lk4Ro/cmo+41FZUzuko6Km9UaV2Eky6dajSQoUED0ggCmpIYxErK5MhLak04CjsQ3fNTTOEeikoqRwK1Hh60gEYcyzeaxwyRKcKgOWDkbkEfFVfROgPdiXy2UNGhfSTgsByF/vWv6bYvYwYBMhaVGfQufLGnUrL8gjIOar5ppKk9y32fG29TWxZ9N6bYwSurxoUcGSHUCxKsgwgPLHOdqfHTI0eNljCIXA0knBGASDHnYk777ZHFddN6yLol4IojLHqAD5EmSTpAXG39t6dW6BdPOgPmSKJNsEvIuxUdgAMg1Qbl3mtFQraq7tjq1Z42bOSgkJV41TLauVnXgpn4qm6nZEiZ7YSRszCG4aZhInlttqQc6FJ5HFWEc0rrKGa4RPVhURXCJgkgsOWU/HxT1qmtI5XaVyVCMAjKpjIwwCn3BtiTyM0KWl2clHWqPO+veFTbIrxyLPESVaSMHSj/wAhPz3qhrZ+Jo1trV7WJXYearu+DpjY5Ijz32xWMrSxSco2zGzwUJ0goxSZopogKUCkqV0y5eOZGixrzgZAOSdsb7VxvYCz6DDOVby9QGkvG2WChgeVA2Ldqt4enDCho9edOZBliSGyzLq9hBOCCMU1FJFHIxYSqMuGj8wAK2xO49u/FSWYawyYlY6hp3wPjVIODg5z3xVOcm2NQ5PYu5eNkAUgFZQxXbd9IAOD9hSyQeajlW9LDBLhU8stj3gjLL/yGKYjuZYiw0g4wrmNSGTtmPJwxx3FSyGwTE3oc5CytqLKBgrgbtkZJB4xS90SKLq/Q5nZVRFISMnAY5UA7hi3J7jHY1X31g0MCiSIKxc4k1ZyByuAa1br+WxljAVSDkeoge0+otgEYyPmqTrVmCr6MelhIdfpbSV/SeD/AOop2Ob2TISRm6KKKtizpJCvBI+xI2+Nq9M8PddbyWRdWQIjnbVKp9OktxsdsfFeY1rvDvXSoSKBQXkUpJGfSrAb6iT3x/Wq+eGpFrsuTTLk0d2IYpZFmZoJWK6niYlMkBtIUb5FReoW81vnSHO5jEjkgI0m4IJ+eeKlC7mSKRnQFoWwrMo1OpX2479t81MuOvCSNJi6h3wrxnOxxnVk7KwxtVLdGm6fQZg6Y8KxPJc6VKksI8gEjkgNuT853zTsgdY9UVzr3BV9RLBW2CeUdg2e/wAGm7i5eOXPnHznjQgRx7Oucl3150nGckAVH6peLBMsltHEzSMAXBZ2kDY1Er2IOd9qjTkTtROPESXV5atGHV5Ek/NRNIygXUC3/IbV5nWu8TddWFpILMuupmMzEYLMeQpPqC/T6Vkav4E1Eye1SUp7c94UlFLVgqiVO6RdCOT1+xxpbYE4PcZ4Oe9Qa7j9w3xuN/jfmuSVoDXzWqtIc4JbShCY0kj2sjcFgBvq5NR4iSXSEFwWZnDEBCVHuXjLdsfWuv8AzegKrskis2nbG4zy4wO+CPiu475g5jfeMn9Cryp9OewB2zVOmN2IzySNpAZU9eV5Xy2b9IB5HFP9OjEKu0ikzbsMgkac4YqB+rnntXY1ISJjjOSI0XVhiMhlJ/SODRaPgroGtiWbPmEBSRgBs987/G9DewC2l9qZvy8INl1AKdXuUEf2JHeofXIneElSSqNl1+/DEY7cE5xUx7lWfWVYyrsQ59JXgsSNvTtgVD6/D5UZw8pZiFyCpi8sjUFyv6s52rsf3IHwZqiiirgkM0oNJQKDpqfC/UjIRCdWvDEOSzbjjCjvjNXUf4lFnX0SK668NhdaH3FByCprB2V60MiyRnDKcg/4qf1TxNNcMCxChSxUKMY1cjPJBqtPE3LbguY86UN7s3NvGCsSopnSSMAOz+uNgdvUNlGcVU9W8YPFG0SM6XCPpyUVTpx6gT9+D3qlv/EYMUa2waEg6pFXGgsOCO/biqe8vHmcySsWdtyx71GGDe5DMnaaVQZxPOzsWclmY5JO5J+Sa4pMUVbM8KWkxRQAUZoooAmHqI8jylRRkgs3cnO32q0tp5J4x6lYgqvl+0rjYN8H61n6BUHBM7Zqfw4IXQZC+Hzv6FcHOw/lIHeoDoyqWOyAtnHJzx9cGoD35MapjBB3YHdh2B+1PdVuCD5YIIwmSGLA44wTx9qWoNMlZKs+pRFT5i7oMrk4yc8bcmo15fxlGSNW0tpbLMTpb9WBVbRTFBXZGwzRRikqZwKWiigAooooAWg0UUAJRRRQAUUUUAFBoooAKBRRQAppBRRXACiiiugBop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www.coppens.eu/gallery/Ornamental_Feed/_bron/redpremiumhalib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146323" cy="2895600"/>
          </a:xfrm>
          <a:prstGeom prst="rect">
            <a:avLst/>
          </a:prstGeom>
          <a:noFill/>
        </p:spPr>
      </p:pic>
      <p:pic>
        <p:nvPicPr>
          <p:cNvPr id="20486" name="Picture 6" descr="http://www.drsfostersmith.com/images/Categoryimages/normal/p-76501-59207-fish-suppl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838" y="152400"/>
            <a:ext cx="5292762" cy="3124200"/>
          </a:xfrm>
          <a:prstGeom prst="rect">
            <a:avLst/>
          </a:prstGeom>
          <a:noFill/>
        </p:spPr>
      </p:pic>
      <p:pic>
        <p:nvPicPr>
          <p:cNvPr id="20488" name="Picture 8" descr="https://www.shoplatintouch.com/images/woodpellet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76600"/>
            <a:ext cx="3520440" cy="3429000"/>
          </a:xfrm>
          <a:prstGeom prst="rect">
            <a:avLst/>
          </a:prstGeom>
          <a:noFill/>
        </p:spPr>
      </p:pic>
      <p:pic>
        <p:nvPicPr>
          <p:cNvPr id="20490" name="Picture 10" descr="http://www.fishing-boilies.co.uk/lg_images/Floating-Trout-Coarse-Pelle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3528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auctiva.com/imgdata/9/3/9/7/4/2/webimg/589676440_t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52800"/>
            <a:ext cx="4470400" cy="3352800"/>
          </a:xfrm>
          <a:prstGeom prst="rect">
            <a:avLst/>
          </a:prstGeom>
          <a:noFill/>
        </p:spPr>
      </p:pic>
      <p:pic>
        <p:nvPicPr>
          <p:cNvPr id="24580" name="Picture 4" descr="http://www.dlsaquatics.co.uk/ekmps/shops/dlsaquatics/images/freeze-dried-daphnia-aquarium-tropical-fish-food-20g-1722-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176207" cy="4038600"/>
          </a:xfrm>
          <a:prstGeom prst="rect">
            <a:avLst/>
          </a:prstGeom>
          <a:noFill/>
        </p:spPr>
      </p:pic>
      <p:pic>
        <p:nvPicPr>
          <p:cNvPr id="24582" name="Picture 6" descr="http://www.petsolutions.com/images/Products/4671619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24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</Words>
  <Application>Microsoft Office PowerPoint</Application>
  <PresentationFormat>On-screen Show (4:3)</PresentationFormat>
  <Paragraphs>2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Small Animal Care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Augusta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Animal Care</dc:title>
  <dc:creator>ACSBAdmin</dc:creator>
  <cp:lastModifiedBy>Rachel Smith</cp:lastModifiedBy>
  <cp:revision>7</cp:revision>
  <dcterms:created xsi:type="dcterms:W3CDTF">2014-06-17T12:22:08Z</dcterms:created>
  <dcterms:modified xsi:type="dcterms:W3CDTF">2015-03-18T21:52:12Z</dcterms:modified>
</cp:coreProperties>
</file>