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32806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4709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36878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62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92318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59000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1899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68212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6436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88999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043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016F9-AEE8-4521-BDD1-3D7F8894225C}" type="datetimeFigureOut">
              <a:rPr lang="en-US" smtClean="0"/>
              <a:pPr/>
              <a:t>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962A4F-E216-4E9D-AA0C-DABA8AD224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48769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07" t="14645" r="41646" b="10554"/>
          <a:stretch/>
        </p:blipFill>
        <p:spPr bwMode="auto">
          <a:xfrm>
            <a:off x="-1" y="-76200"/>
            <a:ext cx="9356627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81200" y="1905000"/>
            <a:ext cx="51816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sz="6000" dirty="0" smtClean="0">
                <a:latin typeface="Matura MT Script Capitals" panose="03020802060602070202" pitchFamily="66" charset="0"/>
              </a:rPr>
              <a:t>Angelfish</a:t>
            </a:r>
            <a:endParaRPr lang="en-US" dirty="0"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5942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522" t="15232" b="12321"/>
          <a:stretch/>
        </p:blipFill>
        <p:spPr bwMode="auto">
          <a:xfrm>
            <a:off x="-152401" y="45720"/>
            <a:ext cx="9502589" cy="6507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81200" y="1905000"/>
            <a:ext cx="51816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sz="6000" dirty="0" smtClean="0">
                <a:latin typeface="Matura MT Script Capitals" panose="03020802060602070202" pitchFamily="66" charset="0"/>
              </a:rPr>
              <a:t>Black Molly</a:t>
            </a:r>
            <a:endParaRPr lang="en-US" dirty="0"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4028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287" r="39833" b="15576"/>
          <a:stretch/>
        </p:blipFill>
        <p:spPr bwMode="auto">
          <a:xfrm>
            <a:off x="-152400" y="-152400"/>
            <a:ext cx="10400044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81200" y="1905000"/>
            <a:ext cx="51816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sz="6000" dirty="0" smtClean="0">
                <a:latin typeface="Matura MT Script Capitals" panose="03020802060602070202" pitchFamily="66" charset="0"/>
              </a:rPr>
              <a:t>Damselfish</a:t>
            </a:r>
            <a:endParaRPr lang="en-US" dirty="0"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5906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89" t="17919" r="37533" b="7804"/>
          <a:stretch/>
        </p:blipFill>
        <p:spPr bwMode="auto">
          <a:xfrm>
            <a:off x="-167098" y="45204"/>
            <a:ext cx="9387298" cy="6660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81200" y="1905000"/>
            <a:ext cx="51816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sz="6000" dirty="0" smtClean="0">
                <a:latin typeface="Matura MT Script Capitals" panose="03020802060602070202" pitchFamily="66" charset="0"/>
              </a:rPr>
              <a:t>Glass Catfish</a:t>
            </a:r>
            <a:endParaRPr lang="en-US" dirty="0"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158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48" t="16472" r="41302" b="8812"/>
          <a:stretch/>
        </p:blipFill>
        <p:spPr bwMode="auto">
          <a:xfrm>
            <a:off x="54942" y="56827"/>
            <a:ext cx="9165258" cy="6724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90800" y="1905000"/>
            <a:ext cx="38100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sz="6000" dirty="0" smtClean="0">
                <a:latin typeface="Matura MT Script Capitals" panose="03020802060602070202" pitchFamily="66" charset="0"/>
              </a:rPr>
              <a:t>Goldfish</a:t>
            </a:r>
            <a:endParaRPr lang="en-US" dirty="0"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0199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82" t="12771" r="39729" b="12962"/>
          <a:stretch/>
        </p:blipFill>
        <p:spPr bwMode="auto">
          <a:xfrm>
            <a:off x="-96758" y="0"/>
            <a:ext cx="9393158" cy="670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90800" y="1905000"/>
            <a:ext cx="38100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sz="6000" dirty="0" smtClean="0">
                <a:latin typeface="Matura MT Script Capitals" panose="03020802060602070202" pitchFamily="66" charset="0"/>
              </a:rPr>
              <a:t>Gourami</a:t>
            </a:r>
            <a:endParaRPr lang="en-US" dirty="0"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709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99" t="14306" r="40800" b="12358"/>
          <a:stretch/>
        </p:blipFill>
        <p:spPr bwMode="auto">
          <a:xfrm>
            <a:off x="-29001" y="149817"/>
            <a:ext cx="9249201" cy="66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24200" y="1905000"/>
            <a:ext cx="28956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sz="6000" dirty="0" smtClean="0">
                <a:latin typeface="Matura MT Script Capitals" panose="03020802060602070202" pitchFamily="66" charset="0"/>
              </a:rPr>
              <a:t>Guppy</a:t>
            </a:r>
            <a:endParaRPr lang="en-US" dirty="0"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90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9</Words>
  <Application>Microsoft Office PowerPoint</Application>
  <PresentationFormat>On-screen Show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Angelfish</vt:lpstr>
      <vt:lpstr>Black Molly</vt:lpstr>
      <vt:lpstr>Damselfish</vt:lpstr>
      <vt:lpstr>Glass Catfish</vt:lpstr>
      <vt:lpstr>Goldfish</vt:lpstr>
      <vt:lpstr>Gourami</vt:lpstr>
      <vt:lpstr>Guppy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Angelfish</dc:title>
  <dc:creator>sheizer</dc:creator>
  <cp:lastModifiedBy>Rachel Smith</cp:lastModifiedBy>
  <cp:revision>3</cp:revision>
  <dcterms:created xsi:type="dcterms:W3CDTF">2014-04-21T21:49:13Z</dcterms:created>
  <dcterms:modified xsi:type="dcterms:W3CDTF">2015-03-18T21:56:41Z</dcterms:modified>
</cp:coreProperties>
</file>