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5" r:id="rId8"/>
    <p:sldId id="257" r:id="rId9"/>
    <p:sldId id="264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78A1-1F0D-4BCD-8E9C-02E52BA34824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94F-BD55-428A-8AFD-F13902538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78A1-1F0D-4BCD-8E9C-02E52BA34824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94F-BD55-428A-8AFD-F13902538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78A1-1F0D-4BCD-8E9C-02E52BA34824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94F-BD55-428A-8AFD-F13902538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78A1-1F0D-4BCD-8E9C-02E52BA34824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94F-BD55-428A-8AFD-F13902538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78A1-1F0D-4BCD-8E9C-02E52BA34824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94F-BD55-428A-8AFD-F13902538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78A1-1F0D-4BCD-8E9C-02E52BA34824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94F-BD55-428A-8AFD-F13902538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78A1-1F0D-4BCD-8E9C-02E52BA34824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94F-BD55-428A-8AFD-F13902538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78A1-1F0D-4BCD-8E9C-02E52BA34824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94F-BD55-428A-8AFD-F13902538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78A1-1F0D-4BCD-8E9C-02E52BA34824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94F-BD55-428A-8AFD-F13902538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78A1-1F0D-4BCD-8E9C-02E52BA34824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94F-BD55-428A-8AFD-F13902538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78A1-1F0D-4BCD-8E9C-02E52BA34824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94F-BD55-428A-8AFD-F13902538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678A1-1F0D-4BCD-8E9C-02E52BA34824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F794F-BD55-428A-8AFD-F13902538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685800"/>
            <a:ext cx="7772400" cy="1470025"/>
          </a:xfrm>
        </p:spPr>
        <p:txBody>
          <a:bodyPr>
            <a:normAutofit/>
          </a:bodyPr>
          <a:lstStyle/>
          <a:p>
            <a:r>
              <a:rPr lang="en-US" sz="7200" b="1" dirty="0" smtClean="0"/>
              <a:t>DOGS!!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6400800" cy="3352800"/>
          </a:xfrm>
        </p:spPr>
        <p:txBody>
          <a:bodyPr>
            <a:noAutofit/>
          </a:bodyPr>
          <a:lstStyle/>
          <a:p>
            <a:r>
              <a:rPr lang="en-US" sz="9600" dirty="0" smtClean="0">
                <a:solidFill>
                  <a:schemeClr val="tx1"/>
                </a:solidFill>
                <a:latin typeface="Calibri" pitchFamily="34" charset="0"/>
              </a:rPr>
              <a:t>Herding</a:t>
            </a:r>
            <a:r>
              <a:rPr lang="en-US" sz="9600" dirty="0" smtClean="0">
                <a:solidFill>
                  <a:schemeClr val="tx1"/>
                </a:solidFill>
                <a:latin typeface="Curlz MT" pitchFamily="82" charset="0"/>
              </a:rPr>
              <a:t> </a:t>
            </a:r>
            <a:r>
              <a:rPr lang="en-US" sz="9600" dirty="0" smtClean="0">
                <a:solidFill>
                  <a:schemeClr val="tx1"/>
                </a:solidFill>
              </a:rPr>
              <a:t>Group</a:t>
            </a:r>
            <a:r>
              <a:rPr lang="en-US" sz="9600" dirty="0" smtClean="0">
                <a:solidFill>
                  <a:schemeClr val="tx1"/>
                </a:solidFill>
                <a:latin typeface="Curlz MT" pitchFamily="82" charset="0"/>
              </a:rPr>
              <a:t> </a:t>
            </a:r>
            <a:endParaRPr lang="en-US" sz="9600" dirty="0">
              <a:solidFill>
                <a:schemeClr val="tx1"/>
              </a:solidFill>
              <a:latin typeface="Curlz MT" pitchFamily="82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Border Collie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8434" name="Picture 2" descr="Border Collie"/>
          <p:cNvPicPr>
            <a:picLocks noChangeAspect="1" noChangeArrowheads="1"/>
          </p:cNvPicPr>
          <p:nvPr/>
        </p:nvPicPr>
        <p:blipFill>
          <a:blip r:embed="rId2" cstate="print"/>
          <a:srcRect l="21144" t="-2272" r="18250" b="-2273"/>
          <a:stretch>
            <a:fillRect/>
          </a:stretch>
        </p:blipFill>
        <p:spPr bwMode="auto">
          <a:xfrm>
            <a:off x="1524000" y="1219200"/>
            <a:ext cx="5638800" cy="563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Australian Shepherd 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229600" cy="4525963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6146" name="Picture 2" descr="Australian Shepherd"/>
          <p:cNvPicPr>
            <a:picLocks noChangeAspect="1" noChangeArrowheads="1"/>
          </p:cNvPicPr>
          <p:nvPr/>
        </p:nvPicPr>
        <p:blipFill>
          <a:blip r:embed="rId2" cstate="print"/>
          <a:srcRect l="25724" t="-2273" r="29260"/>
          <a:stretch>
            <a:fillRect/>
          </a:stretch>
        </p:blipFill>
        <p:spPr bwMode="auto">
          <a:xfrm>
            <a:off x="2438400" y="1295400"/>
            <a:ext cx="4064000" cy="5225144"/>
          </a:xfrm>
          <a:prstGeom prst="rect">
            <a:avLst/>
          </a:prstGeom>
          <a:noFill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Belgian Sheepdog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6386" name="Picture 2" descr="Belgian Sheepdog"/>
          <p:cNvPicPr>
            <a:picLocks noChangeAspect="1" noChangeArrowheads="1"/>
          </p:cNvPicPr>
          <p:nvPr/>
        </p:nvPicPr>
        <p:blipFill>
          <a:blip r:embed="rId2" cstate="print"/>
          <a:srcRect l="19293" t="2273" r="16399"/>
          <a:stretch>
            <a:fillRect/>
          </a:stretch>
        </p:blipFill>
        <p:spPr bwMode="auto">
          <a:xfrm>
            <a:off x="1600200" y="1524000"/>
            <a:ext cx="5638800" cy="48493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Bearded Collie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7410" name="Picture 2" descr="Bearded Collie"/>
          <p:cNvPicPr>
            <a:picLocks noChangeAspect="1" noChangeArrowheads="1"/>
          </p:cNvPicPr>
          <p:nvPr/>
        </p:nvPicPr>
        <p:blipFill>
          <a:blip r:embed="rId2" cstate="print"/>
          <a:srcRect l="19293" t="2273" r="24116"/>
          <a:stretch>
            <a:fillRect/>
          </a:stretch>
        </p:blipFill>
        <p:spPr bwMode="auto">
          <a:xfrm>
            <a:off x="1447800" y="1295400"/>
            <a:ext cx="5691962" cy="556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Collie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7924800" cy="43735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9458" name="Picture 2" descr="Collie"/>
          <p:cNvPicPr>
            <a:picLocks noChangeAspect="1" noChangeArrowheads="1"/>
          </p:cNvPicPr>
          <p:nvPr/>
        </p:nvPicPr>
        <p:blipFill>
          <a:blip r:embed="rId2" cstate="print"/>
          <a:srcRect l="24437" r="4823"/>
          <a:stretch>
            <a:fillRect/>
          </a:stretch>
        </p:blipFill>
        <p:spPr bwMode="auto">
          <a:xfrm>
            <a:off x="1828800" y="1798320"/>
            <a:ext cx="5334000" cy="42672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German Shepherd Dog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482" name="Picture 2" descr="German Shepherd Dog"/>
          <p:cNvPicPr>
            <a:picLocks noChangeAspect="1" noChangeArrowheads="1"/>
          </p:cNvPicPr>
          <p:nvPr/>
        </p:nvPicPr>
        <p:blipFill>
          <a:blip r:embed="rId2" cstate="print"/>
          <a:srcRect l="16721"/>
          <a:stretch>
            <a:fillRect/>
          </a:stretch>
        </p:blipFill>
        <p:spPr bwMode="auto">
          <a:xfrm>
            <a:off x="1447800" y="1828800"/>
            <a:ext cx="5875626" cy="39927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Pembroke Welsh Corgi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2530" name="Picture 2" descr="Pembroke Welsh Corgi"/>
          <p:cNvPicPr>
            <a:picLocks noChangeAspect="1" noChangeArrowheads="1"/>
          </p:cNvPicPr>
          <p:nvPr/>
        </p:nvPicPr>
        <p:blipFill>
          <a:blip r:embed="rId2" cstate="print"/>
          <a:srcRect l="16720" t="2273" r="20257"/>
          <a:stretch>
            <a:fillRect/>
          </a:stretch>
        </p:blipFill>
        <p:spPr bwMode="auto">
          <a:xfrm>
            <a:off x="914400" y="1441578"/>
            <a:ext cx="6172200" cy="54164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Australian Cattle Dog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Australian Cattle Dog"/>
          <p:cNvPicPr>
            <a:picLocks noChangeAspect="1" noChangeArrowheads="1"/>
          </p:cNvPicPr>
          <p:nvPr/>
        </p:nvPicPr>
        <p:blipFill>
          <a:blip r:embed="rId2" cstate="print"/>
          <a:srcRect l="21436" t="4545" r="19400"/>
          <a:stretch>
            <a:fillRect/>
          </a:stretch>
        </p:blipFill>
        <p:spPr bwMode="auto">
          <a:xfrm>
            <a:off x="1295400" y="1308652"/>
            <a:ext cx="6077857" cy="55493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Old English Sheepdog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1506" name="Picture 2" descr="Old English Sheepdog"/>
          <p:cNvPicPr>
            <a:picLocks noChangeAspect="1" noChangeArrowheads="1"/>
          </p:cNvPicPr>
          <p:nvPr/>
        </p:nvPicPr>
        <p:blipFill>
          <a:blip r:embed="rId2" cstate="print"/>
          <a:srcRect l="29344" t="3703" r="32928"/>
          <a:stretch>
            <a:fillRect/>
          </a:stretch>
        </p:blipFill>
        <p:spPr bwMode="auto">
          <a:xfrm>
            <a:off x="2297724" y="1371600"/>
            <a:ext cx="3798276" cy="548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25</Words>
  <Application>Microsoft Office PowerPoint</Application>
  <PresentationFormat>On-screen Show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DOGS!!</vt:lpstr>
      <vt:lpstr>Australian Shepherd </vt:lpstr>
      <vt:lpstr>Belgian Sheepdog</vt:lpstr>
      <vt:lpstr>Bearded Collie</vt:lpstr>
      <vt:lpstr>Collie</vt:lpstr>
      <vt:lpstr>German Shepherd Dog</vt:lpstr>
      <vt:lpstr>Pembroke Welsh Corgi</vt:lpstr>
      <vt:lpstr>Australian Cattle Dog</vt:lpstr>
      <vt:lpstr>Old English Sheepdog</vt:lpstr>
      <vt:lpstr>Border Collie</vt:lpstr>
    </vt:vector>
  </TitlesOfParts>
  <Company>Augusta County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DOGS!!</dc:title>
  <dc:creator>ACSBAdmin</dc:creator>
  <cp:lastModifiedBy>Rachel Smith</cp:lastModifiedBy>
  <cp:revision>11</cp:revision>
  <dcterms:created xsi:type="dcterms:W3CDTF">2013-10-23T19:22:00Z</dcterms:created>
  <dcterms:modified xsi:type="dcterms:W3CDTF">2015-03-19T00:12:17Z</dcterms:modified>
</cp:coreProperties>
</file>