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8" r:id="rId5"/>
    <p:sldId id="259" r:id="rId6"/>
    <p:sldId id="266" r:id="rId7"/>
    <p:sldId id="262" r:id="rId8"/>
    <p:sldId id="258" r:id="rId9"/>
    <p:sldId id="257" r:id="rId10"/>
    <p:sldId id="263" r:id="rId11"/>
    <p:sldId id="264" r:id="rId12"/>
    <p:sldId id="267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7EB89-50F7-4EE9-9168-31D600066576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61A4-AD2F-47C3-AFC2-3A46C7604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Greyhound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Grey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8800234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Irish Wolfhound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Irish Wolf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99778"/>
            <a:ext cx="8763000" cy="5153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Saluki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Saluki (or Gazelle Hound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75978"/>
            <a:ext cx="8686800" cy="5077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Blood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86868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7410" name="Picture 2" descr="Beag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861060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Norwegian Elkhound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Norwegian Elk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1371600"/>
            <a:ext cx="861060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Whippet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Whipp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95400"/>
            <a:ext cx="86106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Basset 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Basset 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87560"/>
            <a:ext cx="8534400" cy="5113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Rhodesian Ridgeback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Rhodesian Ridgeb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8718838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Dachshund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Dachshund (Standard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7480"/>
            <a:ext cx="8686800" cy="5175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 Foxhound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American Fox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20181"/>
            <a:ext cx="8610600" cy="53330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Afghan Hound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5" name="Picture 2" descr="Afghan H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0"/>
            <a:ext cx="8860971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Hound</vt:lpstr>
      <vt:lpstr>Beagle</vt:lpstr>
      <vt:lpstr>Norwegian Elkhound</vt:lpstr>
      <vt:lpstr>Whippet</vt:lpstr>
      <vt:lpstr>Basset Hound</vt:lpstr>
      <vt:lpstr>Rhodesian Ridgeback</vt:lpstr>
      <vt:lpstr>Dachshund</vt:lpstr>
      <vt:lpstr>American Foxhound</vt:lpstr>
      <vt:lpstr>Afghan Hound</vt:lpstr>
      <vt:lpstr>Greyhound</vt:lpstr>
      <vt:lpstr>Irish Wolfhound</vt:lpstr>
      <vt:lpstr>Saluki</vt:lpstr>
      <vt:lpstr>Bloodhound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Hound</dc:title>
  <dc:creator>ACSBAdmin</dc:creator>
  <cp:lastModifiedBy>Rachel Smith</cp:lastModifiedBy>
  <cp:revision>5</cp:revision>
  <dcterms:created xsi:type="dcterms:W3CDTF">2013-10-23T19:32:11Z</dcterms:created>
  <dcterms:modified xsi:type="dcterms:W3CDTF">2015-03-19T00:08:16Z</dcterms:modified>
</cp:coreProperties>
</file>