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57" r:id="rId5"/>
    <p:sldId id="256" r:id="rId6"/>
    <p:sldId id="260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D6C8-B48B-4110-AEBB-76058A9B1BE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CE76-5E39-4A0D-AD20-9A8A81BED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Dalmatian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almat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9508"/>
            <a:ext cx="8305800" cy="524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purplecowvineyards.com/.a/6a00d83456011969e2019b0242a1d8970d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63928"/>
            <a:ext cx="4724400" cy="5189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Boston Te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23" y="1447800"/>
            <a:ext cx="848287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</a:t>
            </a:r>
            <a:r>
              <a:rPr lang="en-US" dirty="0" err="1" smtClean="0"/>
              <a:t>shar-pei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hinese Shar-P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53368"/>
            <a:ext cx="8575098" cy="485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French bulldog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 descr="French Bull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4822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315200" cy="1523999"/>
          </a:xfrm>
        </p:spPr>
        <p:txBody>
          <a:bodyPr/>
          <a:lstStyle/>
          <a:p>
            <a:r>
              <a:rPr lang="en-US" dirty="0" err="1" smtClean="0"/>
              <a:t>Bichon</a:t>
            </a:r>
            <a:r>
              <a:rPr lang="en-US" dirty="0" smtClean="0"/>
              <a:t> </a:t>
            </a:r>
            <a:r>
              <a:rPr lang="en-US" dirty="0" err="1" smtClean="0"/>
              <a:t>Frise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ichon F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04" y="2286000"/>
            <a:ext cx="867606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Chow </a:t>
            </a:r>
            <a:r>
              <a:rPr lang="en-US" dirty="0" err="1" smtClean="0"/>
              <a:t>chow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how 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800" cy="4916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Lhasa </a:t>
            </a:r>
            <a:r>
              <a:rPr lang="en-US" dirty="0" err="1"/>
              <a:t>A</a:t>
            </a:r>
            <a:r>
              <a:rPr lang="en-US" dirty="0" err="1" smtClean="0"/>
              <a:t>pso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Lhasa Ap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17" y="1524000"/>
            <a:ext cx="875217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keeshond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Keeshond"/>
          <p:cNvPicPr>
            <a:picLocks noChangeAspect="1" noChangeArrowheads="1"/>
          </p:cNvPicPr>
          <p:nvPr/>
        </p:nvPicPr>
        <p:blipFill>
          <a:blip r:embed="rId2" cstate="print"/>
          <a:srcRect l="27442" r="30548"/>
          <a:stretch>
            <a:fillRect/>
          </a:stretch>
        </p:blipFill>
        <p:spPr bwMode="auto">
          <a:xfrm>
            <a:off x="304800" y="1447800"/>
            <a:ext cx="3429000" cy="5105400"/>
          </a:xfrm>
          <a:prstGeom prst="rect">
            <a:avLst/>
          </a:prstGeom>
          <a:noFill/>
        </p:spPr>
      </p:pic>
      <p:pic>
        <p:nvPicPr>
          <p:cNvPr id="4098" name="Picture 2" descr="http://upload.wikimedia.org/wikipedia/commons/2/26/Keeshond_Majic_standing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498880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upload.wikimedia.org/wikipedia/commons/a/a4/Racib%C3%B3rz_2007_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4379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Dalmatian</vt:lpstr>
      <vt:lpstr>Boston terrier</vt:lpstr>
      <vt:lpstr>Chinese shar-pei</vt:lpstr>
      <vt:lpstr>French bulldog</vt:lpstr>
      <vt:lpstr>Bichon Frise</vt:lpstr>
      <vt:lpstr>Chow chow</vt:lpstr>
      <vt:lpstr>Lhasa Apso</vt:lpstr>
      <vt:lpstr>keeshond</vt:lpstr>
      <vt:lpstr>Bulldog</vt:lpstr>
      <vt:lpstr>Poodle</vt:lpstr>
    </vt:vector>
  </TitlesOfParts>
  <Company>Augusta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sporting dogs</dc:title>
  <dc:creator>ACSBAdmin</dc:creator>
  <cp:lastModifiedBy>Rachel Smith</cp:lastModifiedBy>
  <cp:revision>8</cp:revision>
  <dcterms:created xsi:type="dcterms:W3CDTF">2013-10-23T19:36:32Z</dcterms:created>
  <dcterms:modified xsi:type="dcterms:W3CDTF">2015-03-19T00:07:58Z</dcterms:modified>
</cp:coreProperties>
</file>