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4" r:id="rId3"/>
    <p:sldId id="265" r:id="rId4"/>
    <p:sldId id="262" r:id="rId5"/>
    <p:sldId id="257" r:id="rId6"/>
    <p:sldId id="258" r:id="rId7"/>
    <p:sldId id="267" r:id="rId8"/>
    <p:sldId id="261" r:id="rId9"/>
    <p:sldId id="260" r:id="rId10"/>
    <p:sldId id="256" r:id="rId11"/>
    <p:sldId id="259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66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B89EE-B2F9-452D-9091-9321300E98B1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90796-4DA5-4569-B33D-828E430E09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1087" t="35462" r="64674" b="10734"/>
          <a:stretch>
            <a:fillRect/>
          </a:stretch>
        </p:blipFill>
        <p:spPr bwMode="auto">
          <a:xfrm>
            <a:off x="-1" y="0"/>
            <a:ext cx="98194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3434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Palomino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05" t="4972" r="64641" b="39089"/>
          <a:stretch>
            <a:fillRect/>
          </a:stretch>
        </p:blipFill>
        <p:spPr bwMode="auto">
          <a:xfrm>
            <a:off x="-76200" y="-152400"/>
            <a:ext cx="9658773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133600"/>
            <a:ext cx="48006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Belgian Hare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64" t="23936" r="67021" b="22207"/>
          <a:stretch>
            <a:fillRect/>
          </a:stretch>
        </p:blipFill>
        <p:spPr bwMode="auto">
          <a:xfrm>
            <a:off x="0" y="0"/>
            <a:ext cx="9347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133600"/>
            <a:ext cx="50292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Flemish Giant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064" t="5984" r="65958" b="38963"/>
          <a:stretch>
            <a:fillRect/>
          </a:stretch>
        </p:blipFill>
        <p:spPr bwMode="auto">
          <a:xfrm>
            <a:off x="-1" y="0"/>
            <a:ext cx="92433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114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Holland Lop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2527" t="6181" r="46154" b="39423"/>
          <a:stretch>
            <a:fillRect/>
          </a:stretch>
        </p:blipFill>
        <p:spPr bwMode="auto">
          <a:xfrm>
            <a:off x="107373" y="0"/>
            <a:ext cx="8884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343400" cy="114300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latin typeface="AbcBulletin" pitchFamily="2" charset="0"/>
              </a:rPr>
              <a:t>Jersey Wooly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burntwillowrabbitry.yolasite.com/resources/019.JPG.opt356x239o0,0s356x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304800"/>
            <a:ext cx="9420743" cy="63246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3434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New Zealand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521" t="5078" r="70312" b="39844"/>
          <a:stretch>
            <a:fillRect/>
          </a:stretch>
        </p:blipFill>
        <p:spPr bwMode="auto">
          <a:xfrm>
            <a:off x="457200" y="0"/>
            <a:ext cx="81712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114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Himalayan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26" t="5921" r="67368" b="39605"/>
          <a:stretch>
            <a:fillRect/>
          </a:stretch>
        </p:blipFill>
        <p:spPr bwMode="auto">
          <a:xfrm>
            <a:off x="0" y="0"/>
            <a:ext cx="90943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9800" y="2133600"/>
            <a:ext cx="48006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Californian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68" t="14063" r="64205" b="29687"/>
          <a:stretch>
            <a:fillRect/>
          </a:stretch>
        </p:blipFill>
        <p:spPr bwMode="auto">
          <a:xfrm>
            <a:off x="-1" y="76200"/>
            <a:ext cx="9341427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2133600"/>
            <a:ext cx="35052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Dutch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l="8602" t="32661" r="56452" b="12903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3434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Rex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20000" t="12857" r="45714" b="31857"/>
          <a:stretch>
            <a:fillRect/>
          </a:stretch>
        </p:blipFill>
        <p:spPr bwMode="auto">
          <a:xfrm>
            <a:off x="0" y="0"/>
            <a:ext cx="95693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2133600"/>
            <a:ext cx="41148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Harlequin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9498" t="10056" r="56983" b="33380"/>
          <a:stretch>
            <a:fillRect/>
          </a:stretch>
        </p:blipFill>
        <p:spPr bwMode="auto">
          <a:xfrm>
            <a:off x="0" y="-7620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2133600"/>
            <a:ext cx="5029200" cy="11430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4800" b="1" dirty="0" smtClean="0">
                <a:latin typeface="AbcBulletin" pitchFamily="2" charset="0"/>
              </a:rPr>
              <a:t>French Angora</a:t>
            </a:r>
            <a:endParaRPr lang="en-US" sz="4800" b="1" dirty="0">
              <a:latin typeface="AbcBulleti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18</Words>
  <Application>Microsoft Office PowerPoint</Application>
  <PresentationFormat>On-screen Show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Palomino</vt:lpstr>
      <vt:lpstr>Jersey Wooly</vt:lpstr>
      <vt:lpstr>New Zealand</vt:lpstr>
      <vt:lpstr>Himalayan</vt:lpstr>
      <vt:lpstr>Californian</vt:lpstr>
      <vt:lpstr>Dutch</vt:lpstr>
      <vt:lpstr>Rex</vt:lpstr>
      <vt:lpstr>Harlequin</vt:lpstr>
      <vt:lpstr>French Angora</vt:lpstr>
      <vt:lpstr>Belgian Hare</vt:lpstr>
      <vt:lpstr>Flemish Giant</vt:lpstr>
      <vt:lpstr>Holland Lop</vt:lpstr>
    </vt:vector>
  </TitlesOfParts>
  <Company>Augusta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Belgian Hare</dc:title>
  <dc:creator>ACSBAdmin</dc:creator>
  <cp:lastModifiedBy>Rachel Smith</cp:lastModifiedBy>
  <cp:revision>4</cp:revision>
  <dcterms:created xsi:type="dcterms:W3CDTF">2014-04-22T17:15:20Z</dcterms:created>
  <dcterms:modified xsi:type="dcterms:W3CDTF">2015-03-18T22:03:05Z</dcterms:modified>
</cp:coreProperties>
</file>