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9" r:id="rId4"/>
    <p:sldId id="260" r:id="rId5"/>
    <p:sldId id="261" r:id="rId6"/>
    <p:sldId id="266" r:id="rId7"/>
    <p:sldId id="267" r:id="rId8"/>
    <p:sldId id="265" r:id="rId9"/>
    <p:sldId id="264" r:id="rId10"/>
    <p:sldId id="257" r:id="rId11"/>
    <p:sldId id="258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EEAF-4A2D-4B55-8EFF-8EC7F16AFCAE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9CE6-6863-416E-850E-5FFCE2AD7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EEAF-4A2D-4B55-8EFF-8EC7F16AFCAE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9CE6-6863-416E-850E-5FFCE2AD7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EEAF-4A2D-4B55-8EFF-8EC7F16AFCAE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9CE6-6863-416E-850E-5FFCE2AD7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EEAF-4A2D-4B55-8EFF-8EC7F16AFCAE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9CE6-6863-416E-850E-5FFCE2AD7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EEAF-4A2D-4B55-8EFF-8EC7F16AFCAE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9CE6-6863-416E-850E-5FFCE2AD7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EEAF-4A2D-4B55-8EFF-8EC7F16AFCAE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9CE6-6863-416E-850E-5FFCE2AD7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EEAF-4A2D-4B55-8EFF-8EC7F16AFCAE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9CE6-6863-416E-850E-5FFCE2AD7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EEAF-4A2D-4B55-8EFF-8EC7F16AFCAE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9CE6-6863-416E-850E-5FFCE2AD7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EEAF-4A2D-4B55-8EFF-8EC7F16AFCAE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9CE6-6863-416E-850E-5FFCE2AD7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EEAF-4A2D-4B55-8EFF-8EC7F16AFCAE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9CE6-6863-416E-850E-5FFCE2AD7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EEAF-4A2D-4B55-8EFF-8EC7F16AFCAE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9CE6-6863-416E-850E-5FFCE2AD7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AEEAF-4A2D-4B55-8EFF-8EC7F16AFCAE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C9CE6-6863-416E-850E-5FFCE2AD7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Sporting Dog Breeds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Brittany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Brittany"/>
          <p:cNvPicPr>
            <a:picLocks noChangeAspect="1" noChangeArrowheads="1"/>
          </p:cNvPicPr>
          <p:nvPr/>
        </p:nvPicPr>
        <p:blipFill>
          <a:blip r:embed="rId2" cstate="print"/>
          <a:srcRect l="-24437" t="-20455" r="-11897"/>
          <a:stretch>
            <a:fillRect/>
          </a:stretch>
        </p:blipFill>
        <p:spPr bwMode="auto">
          <a:xfrm>
            <a:off x="-1295400" y="762000"/>
            <a:ext cx="10820397" cy="541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Chesapeake Bay Retriever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 descr="Chesapeake Bay Retriever"/>
          <p:cNvPicPr>
            <a:picLocks noChangeAspect="1" noChangeArrowheads="1"/>
          </p:cNvPicPr>
          <p:nvPr/>
        </p:nvPicPr>
        <p:blipFill>
          <a:blip r:embed="rId2" cstate="print"/>
          <a:srcRect l="-10733" t="-8621"/>
          <a:stretch>
            <a:fillRect/>
          </a:stretch>
        </p:blipFill>
        <p:spPr bwMode="auto">
          <a:xfrm>
            <a:off x="0" y="1143000"/>
            <a:ext cx="8647832" cy="480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Gordon Setter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2" name="Picture 2" descr="Gordon Set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7944280" cy="449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Golden Retriever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458" name="Picture 2" descr="Golden Retrie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676400"/>
            <a:ext cx="8213578" cy="464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Cocker Spaniel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170" name="Picture 2" descr="American Cocker Spanie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286000"/>
            <a:ext cx="3768091" cy="2819400"/>
          </a:xfrm>
          <a:prstGeom prst="rect">
            <a:avLst/>
          </a:prstGeom>
          <a:noFill/>
        </p:spPr>
      </p:pic>
      <p:pic>
        <p:nvPicPr>
          <p:cNvPr id="7172" name="Picture 4" descr="English Cocker Spanie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0" y="2209800"/>
            <a:ext cx="4866592" cy="32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English Setter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410" name="Picture 2" descr="English Set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126988" cy="45991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German Shorthair Pointer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436" name="Picture 4" descr="German Shorthaired Poin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828800"/>
            <a:ext cx="8213578" cy="464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3554" name="Picture 2" descr="Poin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752599"/>
            <a:ext cx="8536129" cy="48307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Weimaraner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4578" name="Picture 2" descr="Weimara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76400"/>
            <a:ext cx="8167685" cy="46222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Labrador Retriever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2530" name="Picture 2" descr="Labrador Retrie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6502" y="1905000"/>
            <a:ext cx="7809632" cy="4419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Irish Setter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06" name="Picture 2" descr="Irish Set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676400"/>
            <a:ext cx="8078929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24</Words>
  <Application>Microsoft Office PowerPoint</Application>
  <PresentationFormat>On-screen Show (4:3)</PresentationFormat>
  <Paragraphs>12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Sporting Dog Breeds</vt:lpstr>
      <vt:lpstr>Golden Retriever </vt:lpstr>
      <vt:lpstr>Cocker Spaniel</vt:lpstr>
      <vt:lpstr>English Setter</vt:lpstr>
      <vt:lpstr>German Shorthair Pointer</vt:lpstr>
      <vt:lpstr>Pointer</vt:lpstr>
      <vt:lpstr>Weimaraner</vt:lpstr>
      <vt:lpstr>Labrador Retriever</vt:lpstr>
      <vt:lpstr>Irish Setter </vt:lpstr>
      <vt:lpstr>Brittany</vt:lpstr>
      <vt:lpstr>Chesapeake Bay Retriever </vt:lpstr>
      <vt:lpstr>Gordon Setter</vt:lpstr>
    </vt:vector>
  </TitlesOfParts>
  <Company>Augusta County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Sporting Dog Breeds</dc:title>
  <dc:creator>ACSBAdmin</dc:creator>
  <cp:lastModifiedBy>Rachel Smith</cp:lastModifiedBy>
  <cp:revision>6</cp:revision>
  <dcterms:created xsi:type="dcterms:W3CDTF">2013-10-23T19:37:07Z</dcterms:created>
  <dcterms:modified xsi:type="dcterms:W3CDTF">2015-03-19T00:07:33Z</dcterms:modified>
</cp:coreProperties>
</file>