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59" r:id="rId4"/>
    <p:sldId id="262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36560-8E90-4E53-BD06-7E2ACFAB3E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D671D-0AD8-442B-9427-A2846CAFA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D671D-0AD8-442B-9427-A2846CAFA56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551A-C8E3-4217-BC8B-EF8424DCBA6D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BA53-3160-41DB-9DB6-8A00321DE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Terrier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West Highland White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0" name="Picture 2" descr="West Highland White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Parson Russell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Parson Russell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Manchester Terrier (Standard)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Manchester Terrier (Standard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Bull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Norfolk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458" name="Picture 2" descr="Norfolk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Kerry Blue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Kerry Blue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Dandie</a:t>
            </a:r>
            <a:r>
              <a:rPr lang="en-US" dirty="0" smtClean="0"/>
              <a:t> </a:t>
            </a:r>
            <a:r>
              <a:rPr lang="en-US" dirty="0" err="1" smtClean="0"/>
              <a:t>Dinmont</a:t>
            </a:r>
            <a:r>
              <a:rPr lang="en-US" dirty="0" smtClean="0"/>
              <a:t>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Dandie Dinmont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Airedale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Airedale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 Staffordshire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American Staffordshire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Scottish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Scottish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Welsh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Welsh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34</Words>
  <Application>Microsoft Office PowerPoint</Application>
  <PresentationFormat>On-screen Show (4:3)</PresentationFormat>
  <Paragraphs>14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Dogs</vt:lpstr>
      <vt:lpstr>Bull Terrier</vt:lpstr>
      <vt:lpstr>Norfolk Terrier</vt:lpstr>
      <vt:lpstr>Kerry Blue Terrier</vt:lpstr>
      <vt:lpstr>Dandie Dinmont Terrier</vt:lpstr>
      <vt:lpstr>Airedale Terrier</vt:lpstr>
      <vt:lpstr>American Staffordshire Terrier</vt:lpstr>
      <vt:lpstr>Scottish Terrier</vt:lpstr>
      <vt:lpstr>Welsh Terrier</vt:lpstr>
      <vt:lpstr>West Highland White Terrier</vt:lpstr>
      <vt:lpstr>Parson Russell Terrier</vt:lpstr>
      <vt:lpstr>Manchester Terrier (Standard)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Dogs</dc:title>
  <dc:creator>ACSBAdmin</dc:creator>
  <cp:lastModifiedBy>Rachel Smith</cp:lastModifiedBy>
  <cp:revision>8</cp:revision>
  <dcterms:created xsi:type="dcterms:W3CDTF">2013-10-23T19:36:53Z</dcterms:created>
  <dcterms:modified xsi:type="dcterms:W3CDTF">2015-03-19T00:06:02Z</dcterms:modified>
</cp:coreProperties>
</file>