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0" r:id="rId4"/>
    <p:sldId id="258" r:id="rId5"/>
    <p:sldId id="259" r:id="rId6"/>
    <p:sldId id="262" r:id="rId7"/>
    <p:sldId id="261" r:id="rId8"/>
    <p:sldId id="257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9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DC8F6-B488-4A8E-89B8-5BD69AE3A6DF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D61B5-47FD-40B1-911D-89EE8AB62E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DC8F6-B488-4A8E-89B8-5BD69AE3A6DF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D61B5-47FD-40B1-911D-89EE8AB62E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DC8F6-B488-4A8E-89B8-5BD69AE3A6DF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D61B5-47FD-40B1-911D-89EE8AB62E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DC8F6-B488-4A8E-89B8-5BD69AE3A6DF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D61B5-47FD-40B1-911D-89EE8AB62E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DC8F6-B488-4A8E-89B8-5BD69AE3A6DF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D61B5-47FD-40B1-911D-89EE8AB62E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DC8F6-B488-4A8E-89B8-5BD69AE3A6DF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D61B5-47FD-40B1-911D-89EE8AB62E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DC8F6-B488-4A8E-89B8-5BD69AE3A6DF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D61B5-47FD-40B1-911D-89EE8AB62E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DC8F6-B488-4A8E-89B8-5BD69AE3A6DF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D61B5-47FD-40B1-911D-89EE8AB62E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DC8F6-B488-4A8E-89B8-5BD69AE3A6DF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D61B5-47FD-40B1-911D-89EE8AB62E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DC8F6-B488-4A8E-89B8-5BD69AE3A6DF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D61B5-47FD-40B1-911D-89EE8AB62E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DC8F6-B488-4A8E-89B8-5BD69AE3A6DF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D61B5-47FD-40B1-911D-89EE8AB62E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1DC8F6-B488-4A8E-89B8-5BD69AE3A6DF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DD61B5-47FD-40B1-911D-89EE8AB62E2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Toy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7410" name="Picture 2" descr="Pu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1295400"/>
            <a:ext cx="8839200" cy="5410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Pekingese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5362" name="Picture 2" descr="Pekinges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1295400"/>
            <a:ext cx="8839200" cy="5410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Pomeranian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6386" name="Picture 2" descr="Pomerania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295400"/>
            <a:ext cx="8686800" cy="5334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Yorkshire Terrier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9458" name="Picture 2" descr="Yorkshire Terri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1143000"/>
            <a:ext cx="8839200" cy="5562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Shih Tzu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8434" name="Picture 2" descr="Shih Tzu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1143000"/>
            <a:ext cx="8839200" cy="5562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Chihuahua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hihuahu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1" y="1295400"/>
            <a:ext cx="8584188" cy="5334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9</Words>
  <Application>Microsoft Office PowerPoint</Application>
  <PresentationFormat>On-screen Show (4:3)</PresentationFormat>
  <Paragraphs>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Toy</vt:lpstr>
      <vt:lpstr>Slide 2</vt:lpstr>
      <vt:lpstr>Pug</vt:lpstr>
      <vt:lpstr>Pekingese</vt:lpstr>
      <vt:lpstr>Pomeranian</vt:lpstr>
      <vt:lpstr>Yorkshire Terrier</vt:lpstr>
      <vt:lpstr>Shih Tzu</vt:lpstr>
      <vt:lpstr>Chihuahua</vt:lpstr>
    </vt:vector>
  </TitlesOfParts>
  <Company>Augusta County Schools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Toy</dc:title>
  <dc:creator>ACSBAdmin</dc:creator>
  <cp:lastModifiedBy>Rachel Smith</cp:lastModifiedBy>
  <cp:revision>5</cp:revision>
  <dcterms:created xsi:type="dcterms:W3CDTF">2013-10-23T19:58:12Z</dcterms:created>
  <dcterms:modified xsi:type="dcterms:W3CDTF">2015-03-19T00:05:23Z</dcterms:modified>
</cp:coreProperties>
</file>