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75D7D-A33D-426B-9A96-BEBBF4F8A732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CAAF-5228-430E-BBD9-8B86E247D8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Dogs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Rottweiler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Rottwei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Bernard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Saint Berna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Samoyed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Samoy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Siberian Husky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2" name="Picture 2" descr="Siberian Husk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Standard Schnauzer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 descr="Standard Schnauz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Akita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Aki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543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Alaskan Malamute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 descr="Alaskan Malamu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Bernese Mountain Dog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6386" name="Picture 2" descr="Bernese Mountain Do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6932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Box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543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Doberman Pinscher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Doberman Pinsc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 Dane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Great Da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Mastiff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Mastif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229600" cy="4495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Newfoundland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Newfoundla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709" y="1600200"/>
            <a:ext cx="8123091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</Words>
  <Application>Microsoft Office PowerPoint</Application>
  <PresentationFormat>On-screen Show (4:3)</PresentationFormat>
  <Paragraphs>14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Working Dogs</vt:lpstr>
      <vt:lpstr>Akita</vt:lpstr>
      <vt:lpstr>Alaskan Malamute</vt:lpstr>
      <vt:lpstr>Bernese Mountain Dog</vt:lpstr>
      <vt:lpstr>Boxer</vt:lpstr>
      <vt:lpstr>Doberman Pinscher</vt:lpstr>
      <vt:lpstr>Great Dane</vt:lpstr>
      <vt:lpstr>Mastiff</vt:lpstr>
      <vt:lpstr>Newfoundland</vt:lpstr>
      <vt:lpstr>Rottweiler</vt:lpstr>
      <vt:lpstr>Saint Bernard</vt:lpstr>
      <vt:lpstr>Samoyed</vt:lpstr>
      <vt:lpstr>Siberian Husky</vt:lpstr>
      <vt:lpstr>Standard Schnauzer</vt:lpstr>
    </vt:vector>
  </TitlesOfParts>
  <Company>Augusta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Dogs</dc:title>
  <dc:creator>ACSBAdmin</dc:creator>
  <cp:lastModifiedBy>Rachel Smith</cp:lastModifiedBy>
  <cp:revision>4</cp:revision>
  <dcterms:created xsi:type="dcterms:W3CDTF">2013-10-23T19:35:52Z</dcterms:created>
  <dcterms:modified xsi:type="dcterms:W3CDTF">2015-03-19T00:04:38Z</dcterms:modified>
</cp:coreProperties>
</file>