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94697" autoAdjust="0"/>
  </p:normalViewPr>
  <p:slideViewPr>
    <p:cSldViewPr>
      <p:cViewPr varScale="1">
        <p:scale>
          <a:sx n="65" d="100"/>
          <a:sy n="65" d="100"/>
        </p:scale>
        <p:origin x="-798" y="-108"/>
      </p:cViewPr>
      <p:guideLst>
        <p:guide orient="horz" pos="2160"/>
        <p:guide pos="2880"/>
      </p:guideLst>
    </p:cSldViewPr>
  </p:slideViewPr>
  <p:outlineViewPr>
    <p:cViewPr>
      <p:scale>
        <a:sx n="33" d="100"/>
        <a:sy n="33" d="100"/>
      </p:scale>
      <p:origin x="0" y="307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0EFC403-831E-41FE-BFD0-F1630226D51A}" type="datetimeFigureOut">
              <a:rPr lang="en-US" smtClean="0"/>
              <a:pPr/>
              <a:t>9/5/2011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7AD59C1-9919-42FF-9DD3-5C26514CD43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0EFC403-831E-41FE-BFD0-F1630226D51A}" type="datetimeFigureOut">
              <a:rPr lang="en-US" smtClean="0"/>
              <a:pPr/>
              <a:t>9/5/2011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7AD59C1-9919-42FF-9DD3-5C26514CD4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0EFC403-831E-41FE-BFD0-F1630226D51A}" type="datetimeFigureOut">
              <a:rPr lang="en-US" smtClean="0"/>
              <a:pPr/>
              <a:t>9/5/2011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7AD59C1-9919-42FF-9DD3-5C26514CD43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0EFC403-831E-41FE-BFD0-F1630226D51A}" type="datetimeFigureOut">
              <a:rPr lang="en-US" smtClean="0"/>
              <a:pPr/>
              <a:t>9/5/2011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7AD59C1-9919-42FF-9DD3-5C26514CD430}"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0EFC403-831E-41FE-BFD0-F1630226D51A}" type="datetimeFigureOut">
              <a:rPr lang="en-US" smtClean="0"/>
              <a:pPr/>
              <a:t>9/5/2011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7AD59C1-9919-42FF-9DD3-5C26514CD430}"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0EFC403-831E-41FE-BFD0-F1630226D51A}" type="datetimeFigureOut">
              <a:rPr lang="en-US" smtClean="0"/>
              <a:pPr/>
              <a:t>9/5/2011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7AD59C1-9919-42FF-9DD3-5C26514CD430}"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0EFC403-831E-41FE-BFD0-F1630226D51A}" type="datetimeFigureOut">
              <a:rPr lang="en-US" smtClean="0"/>
              <a:pPr/>
              <a:t>9/5/2011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7AD59C1-9919-42FF-9DD3-5C26514CD43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0EFC403-831E-41FE-BFD0-F1630226D51A}" type="datetimeFigureOut">
              <a:rPr lang="en-US" smtClean="0"/>
              <a:pPr/>
              <a:t>9/5/2011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7AD59C1-9919-42FF-9DD3-5C26514CD430}"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0EFC403-831E-41FE-BFD0-F1630226D51A}" type="datetimeFigureOut">
              <a:rPr lang="en-US" smtClean="0"/>
              <a:pPr/>
              <a:t>9/5/2011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7AD59C1-9919-42FF-9DD3-5C26514CD4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0EFC403-831E-41FE-BFD0-F1630226D51A}" type="datetimeFigureOut">
              <a:rPr lang="en-US" smtClean="0"/>
              <a:pPr/>
              <a:t>9/5/2011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7AD59C1-9919-42FF-9DD3-5C26514CD43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0EFC403-831E-41FE-BFD0-F1630226D51A}" type="datetimeFigureOut">
              <a:rPr lang="en-US" smtClean="0"/>
              <a:pPr/>
              <a:t>9/5/2011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7AD59C1-9919-42FF-9DD3-5C26514CD430}"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0EFC403-831E-41FE-BFD0-F1630226D51A}" type="datetimeFigureOut">
              <a:rPr lang="en-US" smtClean="0"/>
              <a:pPr/>
              <a:t>9/5/2011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7AD59C1-9919-42FF-9DD3-5C26514CD43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pitchFamily="34" charset="0"/>
                <a:cs typeface="Arial" pitchFamily="34" charset="0"/>
              </a:rPr>
              <a:t>Scientists All Around You</a:t>
            </a:r>
            <a:endParaRPr lang="en-US" dirty="0">
              <a:latin typeface="Arial" pitchFamily="34" charset="0"/>
              <a:cs typeface="Arial" pitchFamily="34" charset="0"/>
            </a:endParaRPr>
          </a:p>
        </p:txBody>
      </p:sp>
      <p:sp>
        <p:nvSpPr>
          <p:cNvPr id="3" name="Subtitle 2"/>
          <p:cNvSpPr>
            <a:spLocks noGrp="1"/>
          </p:cNvSpPr>
          <p:nvPr>
            <p:ph type="subTitle" idx="1"/>
          </p:nvPr>
        </p:nvSpPr>
        <p:spPr/>
        <p:txBody>
          <a:bodyPr/>
          <a:lstStyle/>
          <a:p>
            <a:r>
              <a:rPr lang="en-US" dirty="0" smtClean="0"/>
              <a:t>You wouldn’t even realize</a:t>
            </a:r>
            <a:endParaRPr lang="en-US" dirty="0"/>
          </a:p>
        </p:txBody>
      </p:sp>
      <p:pic>
        <p:nvPicPr>
          <p:cNvPr id="1026" name="Picture 2" descr="C:\Documents and Settings\Junior High 2\Local Settings\Temporary Internet Files\Content.IE5\5XBN6WIP\MC900238284[1].wmf"/>
          <p:cNvPicPr>
            <a:picLocks noChangeAspect="1" noChangeArrowheads="1"/>
          </p:cNvPicPr>
          <p:nvPr/>
        </p:nvPicPr>
        <p:blipFill>
          <a:blip r:embed="rId2" cstate="print"/>
          <a:srcRect/>
          <a:stretch>
            <a:fillRect/>
          </a:stretch>
        </p:blipFill>
        <p:spPr bwMode="auto">
          <a:xfrm>
            <a:off x="3680233" y="457201"/>
            <a:ext cx="3939767" cy="2286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Forestry technicians mostly work outdoors. They determine which trees can be cut down for lumber.</a:t>
            </a:r>
            <a:endParaRPr lang="en-US" dirty="0"/>
          </a:p>
        </p:txBody>
      </p:sp>
      <p:sp>
        <p:nvSpPr>
          <p:cNvPr id="2" name="Title 1"/>
          <p:cNvSpPr>
            <a:spLocks noGrp="1"/>
          </p:cNvSpPr>
          <p:nvPr>
            <p:ph type="title"/>
          </p:nvPr>
        </p:nvSpPr>
        <p:spPr/>
        <p:txBody>
          <a:bodyPr/>
          <a:lstStyle/>
          <a:p>
            <a:r>
              <a:rPr lang="en-US" dirty="0" smtClean="0"/>
              <a:t>Forestry Technician</a:t>
            </a:r>
            <a:endParaRPr lang="en-US" dirty="0"/>
          </a:p>
        </p:txBody>
      </p:sp>
      <p:pic>
        <p:nvPicPr>
          <p:cNvPr id="5122" name="Picture 2" descr="C:\Documents and Settings\Junior High 2\Local Settings\Temporary Internet Files\Content.IE5\A5QHE5G7\MC900240523[1].wmf"/>
          <p:cNvPicPr>
            <a:picLocks noChangeAspect="1" noChangeArrowheads="1"/>
          </p:cNvPicPr>
          <p:nvPr/>
        </p:nvPicPr>
        <p:blipFill>
          <a:blip r:embed="rId2" cstate="print"/>
          <a:srcRect/>
          <a:stretch>
            <a:fillRect/>
          </a:stretch>
        </p:blipFill>
        <p:spPr bwMode="auto">
          <a:xfrm>
            <a:off x="3706062" y="2515514"/>
            <a:ext cx="5209337" cy="365668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Health Care workers do jobs such as examine patients, treat injuries, and research cures for diseases. Doctors and nurses are health care workers.</a:t>
            </a:r>
            <a:endParaRPr lang="en-US" dirty="0"/>
          </a:p>
        </p:txBody>
      </p:sp>
      <p:sp>
        <p:nvSpPr>
          <p:cNvPr id="2" name="Title 1"/>
          <p:cNvSpPr>
            <a:spLocks noGrp="1"/>
          </p:cNvSpPr>
          <p:nvPr>
            <p:ph type="title"/>
          </p:nvPr>
        </p:nvSpPr>
        <p:spPr/>
        <p:txBody>
          <a:bodyPr/>
          <a:lstStyle/>
          <a:p>
            <a:r>
              <a:rPr lang="en-US" dirty="0" smtClean="0"/>
              <a:t>Health Care Workers</a:t>
            </a:r>
            <a:endParaRPr lang="en-US" dirty="0"/>
          </a:p>
        </p:txBody>
      </p:sp>
      <p:pic>
        <p:nvPicPr>
          <p:cNvPr id="6146" name="Picture 2" descr="C:\Documents and Settings\Junior High 2\Local Settings\Temporary Internet Files\Content.IE5\FNBVZ42X\MP900402124[1].jpg"/>
          <p:cNvPicPr>
            <a:picLocks noChangeAspect="1" noChangeArrowheads="1"/>
          </p:cNvPicPr>
          <p:nvPr/>
        </p:nvPicPr>
        <p:blipFill>
          <a:blip r:embed="rId2" cstate="print"/>
          <a:srcRect/>
          <a:stretch>
            <a:fillRect/>
          </a:stretch>
        </p:blipFill>
        <p:spPr bwMode="auto">
          <a:xfrm>
            <a:off x="838200" y="3352800"/>
            <a:ext cx="3124200" cy="2590800"/>
          </a:xfrm>
          <a:prstGeom prst="rect">
            <a:avLst/>
          </a:prstGeom>
          <a:noFill/>
        </p:spPr>
      </p:pic>
      <p:pic>
        <p:nvPicPr>
          <p:cNvPr id="6147" name="Picture 3" descr="C:\Documents and Settings\Junior High 2\Local Settings\Temporary Internet Files\Content.IE5\8PA70PER\MP900422155[1].jpg"/>
          <p:cNvPicPr>
            <a:picLocks noChangeAspect="1" noChangeArrowheads="1"/>
          </p:cNvPicPr>
          <p:nvPr/>
        </p:nvPicPr>
        <p:blipFill>
          <a:blip r:embed="rId3" cstate="print"/>
          <a:srcRect/>
          <a:stretch>
            <a:fillRect/>
          </a:stretch>
        </p:blipFill>
        <p:spPr bwMode="auto">
          <a:xfrm>
            <a:off x="5334000" y="2819400"/>
            <a:ext cx="3276600" cy="364926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Geologists study the solid Earth. They study the forces that have shaped Earth throughout its long history.  They study rocks and the work of natural forces that slowly build up and </a:t>
            </a:r>
            <a:r>
              <a:rPr lang="en-US" dirty="0" smtClean="0"/>
              <a:t>wear </a:t>
            </a:r>
            <a:r>
              <a:rPr lang="en-US" dirty="0" smtClean="0"/>
              <a:t>down the land.</a:t>
            </a:r>
            <a:endParaRPr lang="en-US" dirty="0"/>
          </a:p>
        </p:txBody>
      </p:sp>
      <p:sp>
        <p:nvSpPr>
          <p:cNvPr id="2" name="Title 1"/>
          <p:cNvSpPr>
            <a:spLocks noGrp="1"/>
          </p:cNvSpPr>
          <p:nvPr>
            <p:ph type="title"/>
          </p:nvPr>
        </p:nvSpPr>
        <p:spPr/>
        <p:txBody>
          <a:bodyPr/>
          <a:lstStyle/>
          <a:p>
            <a:r>
              <a:rPr lang="en-US" dirty="0" smtClean="0"/>
              <a:t>Geologist</a:t>
            </a:r>
            <a:endParaRPr lang="en-US" dirty="0"/>
          </a:p>
        </p:txBody>
      </p:sp>
      <p:pic>
        <p:nvPicPr>
          <p:cNvPr id="7170" name="Picture 2" descr="C:\Documents and Settings\Junior High 2\Local Settings\Temporary Internet Files\Content.IE5\U1OXYLGP\MC900334084[1].wmf"/>
          <p:cNvPicPr>
            <a:picLocks noChangeAspect="1" noChangeArrowheads="1"/>
          </p:cNvPicPr>
          <p:nvPr/>
        </p:nvPicPr>
        <p:blipFill>
          <a:blip r:embed="rId2" cstate="print"/>
          <a:srcRect/>
          <a:stretch>
            <a:fillRect/>
          </a:stretch>
        </p:blipFill>
        <p:spPr bwMode="auto">
          <a:xfrm>
            <a:off x="4114800" y="3733800"/>
            <a:ext cx="4343400" cy="2895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A meteorologist studies earth’s atmosphere. They gather information about conditions in the atmosphere from around the world. A meteorologist is simply called a “weatherman.”</a:t>
            </a:r>
            <a:endParaRPr lang="en-US" dirty="0"/>
          </a:p>
        </p:txBody>
      </p:sp>
      <p:sp>
        <p:nvSpPr>
          <p:cNvPr id="2" name="Title 1"/>
          <p:cNvSpPr>
            <a:spLocks noGrp="1"/>
          </p:cNvSpPr>
          <p:nvPr>
            <p:ph type="title"/>
          </p:nvPr>
        </p:nvSpPr>
        <p:spPr/>
        <p:txBody>
          <a:bodyPr/>
          <a:lstStyle/>
          <a:p>
            <a:r>
              <a:rPr lang="en-US" dirty="0" smtClean="0"/>
              <a:t>Meteorologist</a:t>
            </a:r>
            <a:endParaRPr lang="en-US" dirty="0"/>
          </a:p>
        </p:txBody>
      </p:sp>
      <p:pic>
        <p:nvPicPr>
          <p:cNvPr id="8194" name="Picture 2" descr="C:\Documents and Settings\Junior High 2\Local Settings\Temporary Internet Files\Content.IE5\2H8DI9GP\MC900199021[1].wmf"/>
          <p:cNvPicPr>
            <a:picLocks noChangeAspect="1" noChangeArrowheads="1"/>
          </p:cNvPicPr>
          <p:nvPr/>
        </p:nvPicPr>
        <p:blipFill>
          <a:blip r:embed="rId2" cstate="print"/>
          <a:srcRect/>
          <a:stretch>
            <a:fillRect/>
          </a:stretch>
        </p:blipFill>
        <p:spPr bwMode="auto">
          <a:xfrm>
            <a:off x="3484074" y="3429000"/>
            <a:ext cx="4516925" cy="2895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An astronomer studies the universe beyond Earth. Some astronomers focus on the Solar System, others observe stars and galaxies.</a:t>
            </a:r>
            <a:endParaRPr lang="en-US" dirty="0"/>
          </a:p>
        </p:txBody>
      </p:sp>
      <p:sp>
        <p:nvSpPr>
          <p:cNvPr id="2" name="Title 1"/>
          <p:cNvSpPr>
            <a:spLocks noGrp="1"/>
          </p:cNvSpPr>
          <p:nvPr>
            <p:ph type="title"/>
          </p:nvPr>
        </p:nvSpPr>
        <p:spPr/>
        <p:txBody>
          <a:bodyPr/>
          <a:lstStyle/>
          <a:p>
            <a:r>
              <a:rPr lang="en-US" dirty="0" smtClean="0"/>
              <a:t>Astronomer</a:t>
            </a:r>
            <a:endParaRPr lang="en-US" dirty="0"/>
          </a:p>
        </p:txBody>
      </p:sp>
      <p:pic>
        <p:nvPicPr>
          <p:cNvPr id="9218" name="Picture 2" descr="C:\Documents and Settings\Junior High 2\Local Settings\Temporary Internet Files\Content.IE5\79NCLVN4\MC900230775[1].wmf"/>
          <p:cNvPicPr>
            <a:picLocks noChangeAspect="1" noChangeArrowheads="1"/>
          </p:cNvPicPr>
          <p:nvPr/>
        </p:nvPicPr>
        <p:blipFill>
          <a:blip r:embed="rId2" cstate="print"/>
          <a:srcRect/>
          <a:stretch>
            <a:fillRect/>
          </a:stretch>
        </p:blipFill>
        <p:spPr bwMode="auto">
          <a:xfrm>
            <a:off x="4038600" y="2895600"/>
            <a:ext cx="4267200" cy="3352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Now what kind of scientist would you like to be?</a:t>
            </a:r>
          </a:p>
          <a:p>
            <a:r>
              <a:rPr lang="en-US" dirty="0" smtClean="0"/>
              <a:t>Tell what kind of scientist you would like to be and why!!</a:t>
            </a:r>
            <a:endParaRPr lang="en-US" dirty="0"/>
          </a:p>
        </p:txBody>
      </p:sp>
      <p:sp>
        <p:nvSpPr>
          <p:cNvPr id="3" name="Title 2"/>
          <p:cNvSpPr>
            <a:spLocks noGrp="1"/>
          </p:cNvSpPr>
          <p:nvPr>
            <p:ph type="title"/>
          </p:nvPr>
        </p:nvSpPr>
        <p:spPr/>
        <p:txBody>
          <a:bodyPr/>
          <a:lstStyle/>
          <a:p>
            <a:endParaRPr lang="en-US" dirty="0"/>
          </a:p>
        </p:txBody>
      </p:sp>
      <p:pic>
        <p:nvPicPr>
          <p:cNvPr id="10242" name="Picture 2" descr="C:\Documents and Settings\Junior High 2\Local Settings\Temporary Internet Files\Content.IE5\Y49FR2HJ\MC900276178[1].wmf"/>
          <p:cNvPicPr>
            <a:picLocks noChangeAspect="1" noChangeArrowheads="1"/>
          </p:cNvPicPr>
          <p:nvPr/>
        </p:nvPicPr>
        <p:blipFill>
          <a:blip r:embed="rId2" cstate="print"/>
          <a:srcRect/>
          <a:stretch>
            <a:fillRect/>
          </a:stretch>
        </p:blipFill>
        <p:spPr bwMode="auto">
          <a:xfrm>
            <a:off x="533400" y="3429000"/>
            <a:ext cx="2667000" cy="98003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The study how humans interact with their environment. They can find out if humans are damaging the environment. They help people save Earth’s resources and use these resources more wisely.</a:t>
            </a:r>
            <a:endParaRPr lang="en-US" dirty="0"/>
          </a:p>
        </p:txBody>
      </p:sp>
      <p:sp>
        <p:nvSpPr>
          <p:cNvPr id="2" name="Title 1"/>
          <p:cNvSpPr>
            <a:spLocks noGrp="1"/>
          </p:cNvSpPr>
          <p:nvPr>
            <p:ph type="title"/>
          </p:nvPr>
        </p:nvSpPr>
        <p:spPr/>
        <p:txBody>
          <a:bodyPr>
            <a:normAutofit/>
          </a:bodyPr>
          <a:lstStyle/>
          <a:p>
            <a:r>
              <a:rPr lang="en-US" sz="2800" dirty="0" smtClean="0">
                <a:latin typeface="Comic Sans MS" pitchFamily="66" charset="0"/>
              </a:rPr>
              <a:t>Environmental Scientist</a:t>
            </a:r>
            <a:endParaRPr lang="en-US" sz="2800" dirty="0">
              <a:latin typeface="Comic Sans MS" pitchFamily="66" charset="0"/>
            </a:endParaRPr>
          </a:p>
        </p:txBody>
      </p:sp>
      <p:pic>
        <p:nvPicPr>
          <p:cNvPr id="11266" name="Picture 2" descr="C:\Documents and Settings\Junior High 2\Local Settings\Temporary Internet Files\Content.IE5\FNBVZ42X\MP900390150[1].jpg"/>
          <p:cNvPicPr>
            <a:picLocks noChangeAspect="1" noChangeArrowheads="1"/>
          </p:cNvPicPr>
          <p:nvPr/>
        </p:nvPicPr>
        <p:blipFill>
          <a:blip r:embed="rId2" cstate="print"/>
          <a:srcRect/>
          <a:stretch>
            <a:fillRect/>
          </a:stretch>
        </p:blipFill>
        <p:spPr bwMode="auto">
          <a:xfrm>
            <a:off x="4495800" y="3886200"/>
            <a:ext cx="4267200" cy="2667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They make maps of the surface of the Earth. For example these maps can be used to plan how cities can grow.</a:t>
            </a:r>
            <a:endParaRPr lang="en-US" dirty="0"/>
          </a:p>
        </p:txBody>
      </p:sp>
      <p:sp>
        <p:nvSpPr>
          <p:cNvPr id="2" name="Title 1"/>
          <p:cNvSpPr>
            <a:spLocks noGrp="1"/>
          </p:cNvSpPr>
          <p:nvPr>
            <p:ph type="title"/>
          </p:nvPr>
        </p:nvSpPr>
        <p:spPr/>
        <p:txBody>
          <a:bodyPr/>
          <a:lstStyle/>
          <a:p>
            <a:r>
              <a:rPr lang="en-US" dirty="0" smtClean="0"/>
              <a:t>Cartographer</a:t>
            </a:r>
            <a:endParaRPr lang="en-US" dirty="0"/>
          </a:p>
        </p:txBody>
      </p:sp>
      <p:pic>
        <p:nvPicPr>
          <p:cNvPr id="12292" name="Picture 4" descr="C:\Documents and Settings\Junior High 2\Local Settings\Temporary Internet Files\Content.IE5\WHQBO5AF\MP900444283[1].jpg"/>
          <p:cNvPicPr>
            <a:picLocks noChangeAspect="1" noChangeArrowheads="1"/>
          </p:cNvPicPr>
          <p:nvPr/>
        </p:nvPicPr>
        <p:blipFill>
          <a:blip r:embed="rId2" cstate="print"/>
          <a:srcRect/>
          <a:stretch>
            <a:fillRect/>
          </a:stretch>
        </p:blipFill>
        <p:spPr bwMode="auto">
          <a:xfrm>
            <a:off x="609600" y="3124200"/>
            <a:ext cx="3352800" cy="3200400"/>
          </a:xfrm>
          <a:prstGeom prst="rect">
            <a:avLst/>
          </a:prstGeom>
          <a:noFill/>
        </p:spPr>
      </p:pic>
      <p:pic>
        <p:nvPicPr>
          <p:cNvPr id="12293" name="Picture 5" descr="C:\Documents and Settings\Junior High 2\Local Settings\Temporary Internet Files\Content.IE5\G1AZSX2V\MP900443486[1].jpg"/>
          <p:cNvPicPr>
            <a:picLocks noChangeAspect="1" noChangeArrowheads="1"/>
          </p:cNvPicPr>
          <p:nvPr/>
        </p:nvPicPr>
        <p:blipFill>
          <a:blip r:embed="rId3" cstate="print"/>
          <a:srcRect/>
          <a:stretch>
            <a:fillRect/>
          </a:stretch>
        </p:blipFill>
        <p:spPr bwMode="auto">
          <a:xfrm>
            <a:off x="5410200" y="2514600"/>
            <a:ext cx="3148012" cy="364331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They put scientific knowledge to practical use. They design and build buildings, roads, and bridges that make up cities.</a:t>
            </a:r>
            <a:endParaRPr lang="en-US" dirty="0"/>
          </a:p>
        </p:txBody>
      </p:sp>
      <p:sp>
        <p:nvSpPr>
          <p:cNvPr id="2" name="Title 1"/>
          <p:cNvSpPr>
            <a:spLocks noGrp="1"/>
          </p:cNvSpPr>
          <p:nvPr>
            <p:ph type="title"/>
          </p:nvPr>
        </p:nvSpPr>
        <p:spPr/>
        <p:txBody>
          <a:bodyPr/>
          <a:lstStyle/>
          <a:p>
            <a:r>
              <a:rPr lang="en-US" dirty="0" smtClean="0"/>
              <a:t>Engineer</a:t>
            </a:r>
            <a:endParaRPr lang="en-US" dirty="0"/>
          </a:p>
        </p:txBody>
      </p:sp>
      <p:pic>
        <p:nvPicPr>
          <p:cNvPr id="13314" name="Picture 2" descr="C:\Documents and Settings\Junior High 2\Local Settings\Temporary Internet Files\Content.IE5\79NCLVN4\MP900447492[1].jpg"/>
          <p:cNvPicPr>
            <a:picLocks noChangeAspect="1" noChangeArrowheads="1"/>
          </p:cNvPicPr>
          <p:nvPr/>
        </p:nvPicPr>
        <p:blipFill>
          <a:blip r:embed="rId2" cstate="print"/>
          <a:srcRect/>
          <a:stretch>
            <a:fillRect/>
          </a:stretch>
        </p:blipFill>
        <p:spPr bwMode="auto">
          <a:xfrm>
            <a:off x="4876799" y="3276600"/>
            <a:ext cx="3962401" cy="3352800"/>
          </a:xfrm>
          <a:prstGeom prst="rect">
            <a:avLst/>
          </a:prstGeom>
          <a:noFill/>
        </p:spPr>
      </p:pic>
      <p:pic>
        <p:nvPicPr>
          <p:cNvPr id="13315" name="Picture 3" descr="C:\Documents and Settings\Junior High 2\Local Settings\Temporary Internet Files\Content.IE5\5XBN6WIP\MC900024491[1].wmf"/>
          <p:cNvPicPr>
            <a:picLocks noChangeAspect="1" noChangeArrowheads="1"/>
          </p:cNvPicPr>
          <p:nvPr/>
        </p:nvPicPr>
        <p:blipFill>
          <a:blip r:embed="rId3" cstate="print"/>
          <a:srcRect/>
          <a:stretch>
            <a:fillRect/>
          </a:stretch>
        </p:blipFill>
        <p:spPr bwMode="auto">
          <a:xfrm>
            <a:off x="762001" y="3048000"/>
            <a:ext cx="3200399" cy="289559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They study animals and the needs these animals have. </a:t>
            </a:r>
            <a:endParaRPr lang="en-US" dirty="0"/>
          </a:p>
        </p:txBody>
      </p:sp>
      <p:sp>
        <p:nvSpPr>
          <p:cNvPr id="2" name="Title 1"/>
          <p:cNvSpPr>
            <a:spLocks noGrp="1"/>
          </p:cNvSpPr>
          <p:nvPr>
            <p:ph type="title"/>
          </p:nvPr>
        </p:nvSpPr>
        <p:spPr/>
        <p:txBody>
          <a:bodyPr/>
          <a:lstStyle/>
          <a:p>
            <a:r>
              <a:rPr lang="en-US" dirty="0" smtClean="0"/>
              <a:t>Zoologist</a:t>
            </a:r>
            <a:endParaRPr lang="en-US" dirty="0"/>
          </a:p>
        </p:txBody>
      </p:sp>
      <p:pic>
        <p:nvPicPr>
          <p:cNvPr id="14338" name="Picture 2" descr="C:\Documents and Settings\Junior High 2\Local Settings\Temporary Internet Files\Content.IE5\2H8DI9GP\MP900180462[1].jpg"/>
          <p:cNvPicPr>
            <a:picLocks noChangeAspect="1" noChangeArrowheads="1"/>
          </p:cNvPicPr>
          <p:nvPr/>
        </p:nvPicPr>
        <p:blipFill>
          <a:blip r:embed="rId2" cstate="print"/>
          <a:srcRect/>
          <a:stretch>
            <a:fillRect/>
          </a:stretch>
        </p:blipFill>
        <p:spPr bwMode="auto">
          <a:xfrm>
            <a:off x="4419600" y="2590800"/>
            <a:ext cx="4267200" cy="2667000"/>
          </a:xfrm>
          <a:prstGeom prst="rect">
            <a:avLst/>
          </a:prstGeom>
          <a:noFill/>
        </p:spPr>
      </p:pic>
      <p:pic>
        <p:nvPicPr>
          <p:cNvPr id="14339" name="Picture 3" descr="C:\Documents and Settings\Junior High 2\Local Settings\Temporary Internet Files\Content.IE5\FDWO57VL\MC900417482[1].wmf"/>
          <p:cNvPicPr>
            <a:picLocks noChangeAspect="1" noChangeArrowheads="1"/>
          </p:cNvPicPr>
          <p:nvPr/>
        </p:nvPicPr>
        <p:blipFill>
          <a:blip r:embed="rId3" cstate="print"/>
          <a:srcRect/>
          <a:stretch>
            <a:fillRect/>
          </a:stretch>
        </p:blipFill>
        <p:spPr bwMode="auto">
          <a:xfrm>
            <a:off x="1" y="2571292"/>
            <a:ext cx="3657600" cy="306750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A person who teaches others about science. Learning about science can help people understand how the world works.</a:t>
            </a:r>
            <a:endParaRPr lang="en-US" dirty="0"/>
          </a:p>
        </p:txBody>
      </p:sp>
      <p:sp>
        <p:nvSpPr>
          <p:cNvPr id="2" name="Title 1"/>
          <p:cNvSpPr>
            <a:spLocks noGrp="1"/>
          </p:cNvSpPr>
          <p:nvPr>
            <p:ph type="title"/>
          </p:nvPr>
        </p:nvSpPr>
        <p:spPr/>
        <p:txBody>
          <a:bodyPr/>
          <a:lstStyle/>
          <a:p>
            <a:r>
              <a:rPr lang="en-US" dirty="0" smtClean="0"/>
              <a:t>Science Educator</a:t>
            </a:r>
            <a:endParaRPr lang="en-US" dirty="0"/>
          </a:p>
        </p:txBody>
      </p:sp>
      <p:pic>
        <p:nvPicPr>
          <p:cNvPr id="15362" name="Picture 2" descr="C:\Documents and Settings\Junior High 2\Local Settings\Temporary Internet Files\Content.IE5\FDWO57VL\MC900367558[1].wmf"/>
          <p:cNvPicPr>
            <a:picLocks noChangeAspect="1" noChangeArrowheads="1"/>
          </p:cNvPicPr>
          <p:nvPr/>
        </p:nvPicPr>
        <p:blipFill>
          <a:blip r:embed="rId2" cstate="print"/>
          <a:srcRect/>
          <a:stretch>
            <a:fillRect/>
          </a:stretch>
        </p:blipFill>
        <p:spPr bwMode="auto">
          <a:xfrm>
            <a:off x="533400" y="3352800"/>
            <a:ext cx="3429000" cy="2438399"/>
          </a:xfrm>
          <a:prstGeom prst="rect">
            <a:avLst/>
          </a:prstGeom>
          <a:noFill/>
        </p:spPr>
      </p:pic>
      <p:pic>
        <p:nvPicPr>
          <p:cNvPr id="15363" name="Picture 3" descr="C:\Documents and Settings\Junior High 2\Local Settings\Temporary Internet Files\Content.IE5\G5I1WXWD\MC900060338[1].wmf"/>
          <p:cNvPicPr>
            <a:picLocks noChangeAspect="1" noChangeArrowheads="1"/>
          </p:cNvPicPr>
          <p:nvPr/>
        </p:nvPicPr>
        <p:blipFill>
          <a:blip r:embed="rId3" cstate="print"/>
          <a:srcRect/>
          <a:stretch>
            <a:fillRect/>
          </a:stretch>
        </p:blipFill>
        <p:spPr bwMode="auto">
          <a:xfrm>
            <a:off x="4876800" y="2819400"/>
            <a:ext cx="3505200" cy="1507083"/>
          </a:xfrm>
          <a:prstGeom prst="rect">
            <a:avLst/>
          </a:prstGeom>
          <a:noFill/>
        </p:spPr>
      </p:pic>
      <p:pic>
        <p:nvPicPr>
          <p:cNvPr id="15368" name="Picture 8" descr="C:\Documents and Settings\Junior High 2\Local Settings\Temporary Internet Files\Content.IE5\A5QHE5G7\MC900287065[1].wmf"/>
          <p:cNvPicPr>
            <a:picLocks noChangeAspect="1" noChangeArrowheads="1"/>
          </p:cNvPicPr>
          <p:nvPr/>
        </p:nvPicPr>
        <p:blipFill>
          <a:blip r:embed="rId4" cstate="print"/>
          <a:srcRect/>
          <a:stretch>
            <a:fillRect/>
          </a:stretch>
        </p:blipFill>
        <p:spPr bwMode="auto">
          <a:xfrm>
            <a:off x="4191000" y="4419600"/>
            <a:ext cx="4343400" cy="190499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They study plants. For example a botanist may  work with a farmer to help increase crop yields.</a:t>
            </a:r>
            <a:endParaRPr lang="en-US" dirty="0"/>
          </a:p>
        </p:txBody>
      </p:sp>
      <p:sp>
        <p:nvSpPr>
          <p:cNvPr id="2" name="Title 1"/>
          <p:cNvSpPr>
            <a:spLocks noGrp="1"/>
          </p:cNvSpPr>
          <p:nvPr>
            <p:ph type="title"/>
          </p:nvPr>
        </p:nvSpPr>
        <p:spPr/>
        <p:txBody>
          <a:bodyPr/>
          <a:lstStyle/>
          <a:p>
            <a:r>
              <a:rPr lang="en-US" dirty="0" smtClean="0"/>
              <a:t>Botanist</a:t>
            </a:r>
            <a:endParaRPr lang="en-US" dirty="0"/>
          </a:p>
        </p:txBody>
      </p:sp>
      <p:pic>
        <p:nvPicPr>
          <p:cNvPr id="2051" name="Picture 3" descr="C:\Documents and Settings\Junior High 2\Local Settings\Temporary Internet Files\Content.IE5\CTM7K5QN\MC900287453[1].wmf"/>
          <p:cNvPicPr>
            <a:picLocks noChangeAspect="1" noChangeArrowheads="1"/>
          </p:cNvPicPr>
          <p:nvPr/>
        </p:nvPicPr>
        <p:blipFill>
          <a:blip r:embed="rId2" cstate="print"/>
          <a:srcRect/>
          <a:stretch>
            <a:fillRect/>
          </a:stretch>
        </p:blipFill>
        <p:spPr bwMode="auto">
          <a:xfrm>
            <a:off x="3342237" y="2971799"/>
            <a:ext cx="3668163" cy="281940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Marine biologists study living things that are found in oceans, such as fish, plants and other species that live in the ocean. </a:t>
            </a:r>
            <a:endParaRPr lang="en-US" dirty="0"/>
          </a:p>
        </p:txBody>
      </p:sp>
      <p:sp>
        <p:nvSpPr>
          <p:cNvPr id="2" name="Title 1"/>
          <p:cNvSpPr>
            <a:spLocks noGrp="1"/>
          </p:cNvSpPr>
          <p:nvPr>
            <p:ph type="title"/>
          </p:nvPr>
        </p:nvSpPr>
        <p:spPr/>
        <p:txBody>
          <a:bodyPr/>
          <a:lstStyle/>
          <a:p>
            <a:r>
              <a:rPr lang="en-US" dirty="0" smtClean="0"/>
              <a:t>Marine Biologist</a:t>
            </a:r>
            <a:endParaRPr lang="en-US" dirty="0"/>
          </a:p>
        </p:txBody>
      </p:sp>
      <p:pic>
        <p:nvPicPr>
          <p:cNvPr id="3074" name="Picture 2" descr="C:\Documents and Settings\Junior High 2\Local Settings\Temporary Internet Files\Content.IE5\79NCLVN4\MC900198303[1].wmf"/>
          <p:cNvPicPr>
            <a:picLocks noChangeAspect="1" noChangeArrowheads="1"/>
          </p:cNvPicPr>
          <p:nvPr/>
        </p:nvPicPr>
        <p:blipFill>
          <a:blip r:embed="rId2" cstate="print"/>
          <a:srcRect/>
          <a:stretch>
            <a:fillRect/>
          </a:stretch>
        </p:blipFill>
        <p:spPr bwMode="auto">
          <a:xfrm>
            <a:off x="3350536" y="3200400"/>
            <a:ext cx="5260064" cy="304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A park ranger works in a government park. They may attach tags to birds or lead tours that educate park visitors.</a:t>
            </a:r>
            <a:endParaRPr lang="en-US" dirty="0"/>
          </a:p>
        </p:txBody>
      </p:sp>
      <p:sp>
        <p:nvSpPr>
          <p:cNvPr id="2" name="Title 1"/>
          <p:cNvSpPr>
            <a:spLocks noGrp="1"/>
          </p:cNvSpPr>
          <p:nvPr>
            <p:ph type="title"/>
          </p:nvPr>
        </p:nvSpPr>
        <p:spPr/>
        <p:txBody>
          <a:bodyPr/>
          <a:lstStyle/>
          <a:p>
            <a:r>
              <a:rPr lang="en-US" dirty="0" smtClean="0"/>
              <a:t>Park Ranger</a:t>
            </a:r>
            <a:endParaRPr lang="en-US" dirty="0"/>
          </a:p>
        </p:txBody>
      </p:sp>
      <p:pic>
        <p:nvPicPr>
          <p:cNvPr id="4098" name="Picture 2" descr="C:\Documents and Settings\Junior High 2\Local Settings\Temporary Internet Files\Content.IE5\UD09G70Z\MC900056743[1].wmf"/>
          <p:cNvPicPr>
            <a:picLocks noChangeAspect="1" noChangeArrowheads="1"/>
          </p:cNvPicPr>
          <p:nvPr/>
        </p:nvPicPr>
        <p:blipFill>
          <a:blip r:embed="rId2" cstate="print"/>
          <a:srcRect/>
          <a:stretch>
            <a:fillRect/>
          </a:stretch>
        </p:blipFill>
        <p:spPr bwMode="auto">
          <a:xfrm>
            <a:off x="3978096" y="3048000"/>
            <a:ext cx="4327703" cy="35052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60</TotalTime>
  <Words>361</Words>
  <Application>Microsoft Office PowerPoint</Application>
  <PresentationFormat>On-screen Show (4:3)</PresentationFormat>
  <Paragraphs>30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Concourse</vt:lpstr>
      <vt:lpstr>Scientists All Around You</vt:lpstr>
      <vt:lpstr>Environmental Scientist</vt:lpstr>
      <vt:lpstr>Cartographer</vt:lpstr>
      <vt:lpstr>Engineer</vt:lpstr>
      <vt:lpstr>Zoologist</vt:lpstr>
      <vt:lpstr>Science Educator</vt:lpstr>
      <vt:lpstr>Botanist</vt:lpstr>
      <vt:lpstr>Marine Biologist</vt:lpstr>
      <vt:lpstr>Park Ranger</vt:lpstr>
      <vt:lpstr>Forestry Technician</vt:lpstr>
      <vt:lpstr>Health Care Workers</vt:lpstr>
      <vt:lpstr>Geologist</vt:lpstr>
      <vt:lpstr>Meteorologist</vt:lpstr>
      <vt:lpstr>Astronomer</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Scientists All Around You</dc:title>
  <dc:creator>Junior High 2</dc:creator>
  <cp:lastModifiedBy>Junior High 2</cp:lastModifiedBy>
  <cp:revision>12</cp:revision>
  <dcterms:created xsi:type="dcterms:W3CDTF">2011-08-28T13:13:52Z</dcterms:created>
  <dcterms:modified xsi:type="dcterms:W3CDTF">2011-09-06T01:43:30Z</dcterms:modified>
</cp:coreProperties>
</file>